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>
      <p:cViewPr varScale="1">
        <p:scale>
          <a:sx n="62" d="100"/>
          <a:sy n="62" d="100"/>
        </p:scale>
        <p:origin x="-15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F64C7-EA17-41A2-9082-EF66D1A6C6D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16C39-E47E-4385-9B17-F42FDE2D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3729" y="140694"/>
            <a:ext cx="3335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Left the Study Before Data Collection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410972"/>
            <a:ext cx="224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Death Before Age 5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4078" y="2140518"/>
            <a:ext cx="139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Moved Out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21669" y="2751833"/>
            <a:ext cx="184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Noncompliance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5602" y="3754734"/>
            <a:ext cx="256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Developmental Delays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5013" y="4230732"/>
            <a:ext cx="2463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Crossover from C to 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03751" y="2559823"/>
            <a:ext cx="2037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Partial Treatment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580943" y="807536"/>
            <a:ext cx="2514600" cy="14590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4T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67817" y="807536"/>
            <a:ext cx="1294363" cy="10361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2T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33806" y="771593"/>
            <a:ext cx="1336673" cy="1072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2C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93873" y="2494769"/>
            <a:ext cx="990600" cy="838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1C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93611" y="3151943"/>
            <a:ext cx="1765765" cy="1295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3T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39646" y="4154844"/>
            <a:ext cx="1294363" cy="10361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2T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4038" y="2971728"/>
            <a:ext cx="2514600" cy="145905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4T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22" idx="4"/>
            <a:endCxn id="35" idx="0"/>
          </p:cNvCxnSpPr>
          <p:nvPr/>
        </p:nvCxnSpPr>
        <p:spPr>
          <a:xfrm>
            <a:off x="4086828" y="5190978"/>
            <a:ext cx="104089" cy="33515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32879" y="5526132"/>
            <a:ext cx="111607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Dropped</a:t>
            </a:r>
            <a:endParaRPr lang="en-US" sz="2000" b="1" dirty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9" name="Straight Connector 38"/>
          <p:cNvCxnSpPr>
            <a:stCxn id="13" idx="4"/>
          </p:cNvCxnSpPr>
          <p:nvPr/>
        </p:nvCxnSpPr>
        <p:spPr>
          <a:xfrm>
            <a:off x="5914999" y="1843670"/>
            <a:ext cx="181000" cy="76448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</p:cNvCxnSpPr>
          <p:nvPr/>
        </p:nvCxnSpPr>
        <p:spPr>
          <a:xfrm flipH="1">
            <a:off x="6751444" y="1686668"/>
            <a:ext cx="378113" cy="8855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2" idx="1"/>
            <a:endCxn id="16" idx="6"/>
          </p:cNvCxnSpPr>
          <p:nvPr/>
        </p:nvCxnSpPr>
        <p:spPr>
          <a:xfrm flipH="1">
            <a:off x="4884473" y="2795041"/>
            <a:ext cx="961903" cy="1188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5" idx="0"/>
            <a:endCxn id="17" idx="4"/>
          </p:cNvCxnSpPr>
          <p:nvPr/>
        </p:nvCxnSpPr>
        <p:spPr>
          <a:xfrm flipV="1">
            <a:off x="7925721" y="4447343"/>
            <a:ext cx="150773" cy="29769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55" idx="1"/>
          </p:cNvCxnSpPr>
          <p:nvPr/>
        </p:nvCxnSpPr>
        <p:spPr>
          <a:xfrm>
            <a:off x="6996842" y="5278542"/>
            <a:ext cx="433787" cy="66657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46376" y="2594986"/>
            <a:ext cx="10941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Attrition</a:t>
            </a:r>
            <a:endParaRPr lang="en-U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75" name="Straight Connector 74"/>
          <p:cNvCxnSpPr>
            <a:stCxn id="11" idx="2"/>
            <a:endCxn id="76" idx="3"/>
          </p:cNvCxnSpPr>
          <p:nvPr/>
        </p:nvCxnSpPr>
        <p:spPr>
          <a:xfrm flipH="1" flipV="1">
            <a:off x="1284465" y="1337011"/>
            <a:ext cx="296478" cy="20005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6594" y="1136956"/>
            <a:ext cx="105787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 Data</a:t>
            </a:r>
            <a:endParaRPr lang="en-US" sz="2000" b="1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78" name="Straight Connector 77"/>
          <p:cNvCxnSpPr>
            <a:stCxn id="25" idx="4"/>
            <a:endCxn id="80" idx="0"/>
          </p:cNvCxnSpPr>
          <p:nvPr/>
        </p:nvCxnSpPr>
        <p:spPr>
          <a:xfrm flipH="1">
            <a:off x="1181064" y="4430787"/>
            <a:ext cx="600274" cy="40624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0201" y="4837035"/>
            <a:ext cx="1881725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Assumed as full treatment</a:t>
            </a:r>
            <a:endParaRPr lang="en-US" sz="2000" b="1" dirty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0629" y="4745034"/>
            <a:ext cx="99018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Original status kept for ITT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31077" y="4630842"/>
            <a:ext cx="1765765" cy="1295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3C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Yu Kyung</dc:creator>
  <cp:lastModifiedBy>Jessica Yu Kyung</cp:lastModifiedBy>
  <cp:revision>35</cp:revision>
  <dcterms:created xsi:type="dcterms:W3CDTF">2016-04-28T19:39:32Z</dcterms:created>
  <dcterms:modified xsi:type="dcterms:W3CDTF">2016-05-02T22:27:04Z</dcterms:modified>
</cp:coreProperties>
</file>