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>
      <p:cViewPr varScale="1">
        <p:scale>
          <a:sx n="74" d="100"/>
          <a:sy n="74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F64C7-EA17-41A2-9082-EF66D1A6C6D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16C39-E47E-4385-9B17-F42FDE2D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31D3-BB9A-4458-B92C-64F98684112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9801" y="3344351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Left the Study </a:t>
            </a:r>
            <a:r>
              <a:rPr lang="en-US" sz="2800" b="1" dirty="0" smtClean="0"/>
              <a:t>at Age 5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9101" y="3501221"/>
            <a:ext cx="2376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Death </a:t>
            </a:r>
            <a:r>
              <a:rPr lang="en-US" sz="2800" b="1" dirty="0" smtClean="0"/>
              <a:t>at Age 0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462" y="437396"/>
            <a:ext cx="187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Moved Out</a:t>
            </a:r>
            <a:endParaRPr lang="en-US" sz="2800" b="1" dirty="0"/>
          </a:p>
        </p:txBody>
      </p:sp>
      <p:sp>
        <p:nvSpPr>
          <p:cNvPr id="16" name="Oval 15"/>
          <p:cNvSpPr/>
          <p:nvPr/>
        </p:nvSpPr>
        <p:spPr>
          <a:xfrm>
            <a:off x="1241214" y="4038600"/>
            <a:ext cx="1610300" cy="13227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1F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738167" y="2355027"/>
            <a:ext cx="455975" cy="819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6" idx="6"/>
          </p:cNvCxnSpPr>
          <p:nvPr/>
        </p:nvCxnSpPr>
        <p:spPr>
          <a:xfrm flipH="1">
            <a:off x="2851514" y="3887688"/>
            <a:ext cx="621390" cy="8122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72904" y="3179802"/>
            <a:ext cx="202172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Attrition</a:t>
            </a:r>
            <a:endParaRPr lang="en-US" sz="4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953000" y="2516343"/>
            <a:ext cx="204272" cy="6579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1"/>
          </p:cNvCxnSpPr>
          <p:nvPr/>
        </p:nvCxnSpPr>
        <p:spPr>
          <a:xfrm flipH="1" flipV="1">
            <a:off x="5494624" y="3887688"/>
            <a:ext cx="1006266" cy="7500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265067" y="4444015"/>
            <a:ext cx="1610300" cy="13227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1T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660389" y="1195652"/>
            <a:ext cx="1610300" cy="13227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1C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650118" y="790138"/>
            <a:ext cx="2739366" cy="20847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</a:rPr>
              <a:t>2T</a:t>
            </a:r>
            <a:endParaRPr lang="en-US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Yu Kyung</dc:creator>
  <cp:lastModifiedBy>Yu Kyung Koh</cp:lastModifiedBy>
  <cp:revision>36</cp:revision>
  <dcterms:created xsi:type="dcterms:W3CDTF">2016-04-28T19:39:32Z</dcterms:created>
  <dcterms:modified xsi:type="dcterms:W3CDTF">2016-05-24T18:27:20Z</dcterms:modified>
</cp:coreProperties>
</file>