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9352" y="168966"/>
            <a:ext cx="8915399" cy="2262781"/>
          </a:xfrm>
        </p:spPr>
        <p:txBody>
          <a:bodyPr/>
          <a:lstStyle/>
          <a:p>
            <a:r>
              <a:rPr lang="es-CR" dirty="0" smtClean="0"/>
              <a:t>Construyamos una api </a:t>
            </a:r>
            <a:r>
              <a:rPr lang="es-CR" dirty="0" err="1" smtClean="0"/>
              <a:t>rest</a:t>
            </a:r>
            <a:r>
              <a:rPr lang="es-CR" dirty="0" smtClean="0"/>
              <a:t> desde cero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5126" y="2584175"/>
            <a:ext cx="8915399" cy="2537610"/>
          </a:xfrm>
        </p:spPr>
        <p:txBody>
          <a:bodyPr>
            <a:normAutofit/>
          </a:bodyPr>
          <a:lstStyle/>
          <a:p>
            <a:r>
              <a:rPr lang="es-CR" dirty="0" smtClean="0"/>
              <a:t>C.T.P San Rafael de Alajuela</a:t>
            </a:r>
          </a:p>
          <a:p>
            <a:r>
              <a:rPr lang="es-CR" dirty="0" smtClean="0"/>
              <a:t>Kendall Gómez Muñoz</a:t>
            </a:r>
          </a:p>
          <a:p>
            <a:r>
              <a:rPr lang="es-CR" dirty="0" smtClean="0"/>
              <a:t>Profesor: Jorge González</a:t>
            </a:r>
          </a:p>
          <a:p>
            <a:r>
              <a:rPr lang="es-CR" dirty="0" smtClean="0"/>
              <a:t>10-2</a:t>
            </a:r>
          </a:p>
          <a:p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054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una API?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ES" dirty="0"/>
              <a:t>conjunto de reglas y protocolos que permiten a diferentes aplicaciones de software comunicarse y compartir información entre sí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83" y="3058233"/>
            <a:ext cx="4505159" cy="21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 API REST y que características tiene?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interfaz que permite a diferentes sistemas comunicarse entre sí a través de Internet, utilizando el protocolo HTTP</a:t>
            </a:r>
            <a:r>
              <a:rPr lang="es-ES" dirty="0" smtClean="0"/>
              <a:t>.</a:t>
            </a:r>
          </a:p>
          <a:p>
            <a:r>
              <a:rPr lang="es-CR" dirty="0" smtClean="0"/>
              <a:t>Capacidad </a:t>
            </a:r>
            <a:r>
              <a:rPr lang="es-CR" dirty="0"/>
              <a:t>para enviar </a:t>
            </a:r>
            <a:r>
              <a:rPr lang="es-CR" dirty="0" smtClean="0"/>
              <a:t>códigos</a:t>
            </a:r>
          </a:p>
          <a:p>
            <a:r>
              <a:rPr lang="es-ES" dirty="0"/>
              <a:t>Las API REST no tienen estado, lo que significa que cada solicitud debe incluir toda la información necesaria para su procesamiento 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94" y="4022411"/>
            <a:ext cx="3156585" cy="22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CRUD y como se relaciona con las </a:t>
            </a:r>
            <a:r>
              <a:rPr lang="es-CR" dirty="0" err="1" smtClean="0"/>
              <a:t>APIs</a:t>
            </a:r>
            <a:r>
              <a:rPr lang="es-CR" dirty="0" smtClean="0"/>
              <a:t>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CRUD es el acrónimo de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and </a:t>
            </a:r>
            <a:r>
              <a:rPr lang="es-ES" dirty="0" err="1"/>
              <a:t>Delete</a:t>
            </a:r>
            <a:r>
              <a:rPr lang="es-ES" dirty="0"/>
              <a:t> (Crear, Leer, Actualizar y Eliminar), que son las cuatro operaciones fundamentales para la gestión de datos en bases de datos y, por extensión, en el desarrollo web y las </a:t>
            </a:r>
            <a:r>
              <a:rPr lang="es-ES" dirty="0" smtClean="0"/>
              <a:t>API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34" y="3811904"/>
            <a:ext cx="3697605" cy="20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CR" dirty="0" smtClean="0"/>
              <a:t>Que son los métodos HTTP: GET, POST, PUT y DETELE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80890"/>
            <a:ext cx="8915400" cy="5165630"/>
          </a:xfrm>
        </p:spPr>
        <p:txBody>
          <a:bodyPr>
            <a:normAutofit/>
          </a:bodyPr>
          <a:lstStyle/>
          <a:p>
            <a:r>
              <a:rPr lang="es-ES" dirty="0"/>
              <a:t>acciones estándar utilizadas para interactuar con recursos en un servidor </a:t>
            </a:r>
            <a:r>
              <a:rPr lang="es-ES" dirty="0" smtClean="0"/>
              <a:t>web</a:t>
            </a:r>
          </a:p>
          <a:p>
            <a:r>
              <a:rPr lang="es-ES" dirty="0"/>
              <a:t>GET:</a:t>
            </a:r>
          </a:p>
          <a:p>
            <a:r>
              <a:rPr lang="es-ES" dirty="0"/>
              <a:t>Recupera datos de un servidor. Por ejemplo, se usa para solicitar una página web o información de un usuario.</a:t>
            </a:r>
          </a:p>
          <a:p>
            <a:r>
              <a:rPr lang="es-ES" dirty="0"/>
              <a:t>POST:</a:t>
            </a:r>
          </a:p>
          <a:p>
            <a:r>
              <a:rPr lang="es-ES" dirty="0"/>
              <a:t>Envía datos al servidor, generalmente para crear un nuevo recurso. Se usa para enviar formularios o datos a través de una API.</a:t>
            </a:r>
          </a:p>
          <a:p>
            <a:r>
              <a:rPr lang="es-ES" dirty="0"/>
              <a:t>PUT:</a:t>
            </a:r>
          </a:p>
          <a:p>
            <a:r>
              <a:rPr lang="es-ES" dirty="0"/>
              <a:t>Actualiza un recurso existente en el servidor. Reemplaza completamente la representación del recurso con la que se envía en la solicitud.</a:t>
            </a:r>
          </a:p>
          <a:p>
            <a:r>
              <a:rPr lang="es-ES" dirty="0"/>
              <a:t>DELETE:</a:t>
            </a:r>
          </a:p>
          <a:p>
            <a:r>
              <a:rPr lang="es-ES" dirty="0"/>
              <a:t>Elimina un recurso del servidor. Por ejemplo, se usa para borrar una entrada de una base de datos o un archivo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879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una </a:t>
            </a:r>
            <a:r>
              <a:rPr lang="es-CR" dirty="0" err="1" smtClean="0"/>
              <a:t>url</a:t>
            </a:r>
            <a:r>
              <a:rPr lang="es-CR" dirty="0" smtClean="0"/>
              <a:t> o </a:t>
            </a:r>
            <a:r>
              <a:rPr lang="es-CR" dirty="0" err="1" smtClean="0"/>
              <a:t>endpoint</a:t>
            </a:r>
            <a:r>
              <a:rPr lang="es-CR" dirty="0" smtClean="0"/>
              <a:t>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dirección web que permite localizar un recurso específico en internet, como una página web, una imagen, un archivo, etc. Por otro lado, un </a:t>
            </a:r>
            <a:r>
              <a:rPr lang="es-ES" dirty="0" err="1"/>
              <a:t>endpoint</a:t>
            </a:r>
            <a:r>
              <a:rPr lang="es-ES" dirty="0"/>
              <a:t> es una URL específica dentro de una API (Interfaz de Programación de Aplicaciones) que se utiliza para interactuar con esa API y acceder a recursos o funciones específicas.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8645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Que herramientas permiten probar una API(</a:t>
            </a:r>
            <a:r>
              <a:rPr lang="es-CR" dirty="0" err="1" smtClean="0"/>
              <a:t>postamn</a:t>
            </a:r>
            <a:r>
              <a:rPr lang="es-CR" dirty="0" smtClean="0"/>
              <a:t>, navegador, </a:t>
            </a:r>
            <a:r>
              <a:rPr lang="es-CR" dirty="0" err="1" smtClean="0"/>
              <a:t>curl</a:t>
            </a:r>
            <a:r>
              <a:rPr lang="es-CR" dirty="0" smtClean="0"/>
              <a:t>, </a:t>
            </a:r>
            <a:r>
              <a:rPr lang="es-CR" dirty="0" err="1" smtClean="0"/>
              <a:t>javascript</a:t>
            </a:r>
            <a:r>
              <a:rPr lang="es-CR" dirty="0" smtClean="0"/>
              <a:t>)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Postman</a:t>
            </a:r>
            <a:r>
              <a:rPr lang="es-ES" dirty="0"/>
              <a:t>, </a:t>
            </a:r>
            <a:r>
              <a:rPr lang="es-ES" dirty="0" err="1"/>
              <a:t>SoapUI</a:t>
            </a:r>
            <a:r>
              <a:rPr lang="es-ES" dirty="0"/>
              <a:t>, </a:t>
            </a:r>
            <a:r>
              <a:rPr lang="es-ES" dirty="0" err="1"/>
              <a:t>Insomnia</a:t>
            </a:r>
            <a:r>
              <a:rPr lang="es-ES" dirty="0"/>
              <a:t>, Karate DSL, y </a:t>
            </a:r>
            <a:r>
              <a:rPr lang="es-ES" dirty="0" err="1"/>
              <a:t>Swagger</a:t>
            </a:r>
            <a:r>
              <a:rPr lang="es-ES" dirty="0"/>
              <a:t> UI. Estas herramientas permiten a los desarrolladores enviar solicitudes, analizar respuestas, y automatizar pruebas para asegurar que la API funcione según lo previsto.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63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Que es un node.js?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Node.js es un entorno de ejecución de JavaScript de código abierto, multiplataforma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74337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422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Construyamos una api rest desde cero</vt:lpstr>
      <vt:lpstr>Que es una API?</vt:lpstr>
      <vt:lpstr>Que es un API REST y que características tiene?</vt:lpstr>
      <vt:lpstr>Que es CRUD y como se relaciona con las APIs?</vt:lpstr>
      <vt:lpstr>Que son los métodos HTTP: GET, POST, PUT y DETELE</vt:lpstr>
      <vt:lpstr>Que es una url o endpoint?</vt:lpstr>
      <vt:lpstr>Que herramientas permiten probar una API(postamn, navegador, curl, javascript)</vt:lpstr>
      <vt:lpstr>Que es un node.js?</vt:lpstr>
    </vt:vector>
  </TitlesOfParts>
  <Company>Ministerio de Educación Pública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Construyamos una api rest desde cero</dc:title>
  <dc:creator>Estudiantes</dc:creator>
  <cp:lastModifiedBy>Estudiantes</cp:lastModifiedBy>
  <cp:revision>3</cp:revision>
  <dcterms:created xsi:type="dcterms:W3CDTF">2025-05-09T18:19:07Z</dcterms:created>
  <dcterms:modified xsi:type="dcterms:W3CDTF">2025-05-09T18:43:18Z</dcterms:modified>
</cp:coreProperties>
</file>