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E0F-9BF7-8C47-9DE2-279350033A70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FB0F-32C5-DD45-AE51-6FBBFE00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E0F-9BF7-8C47-9DE2-279350033A70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FB0F-32C5-DD45-AE51-6FBBFE00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E0F-9BF7-8C47-9DE2-279350033A70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FB0F-32C5-DD45-AE51-6FBBFE00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0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E0F-9BF7-8C47-9DE2-279350033A70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FB0F-32C5-DD45-AE51-6FBBFE00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0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E0F-9BF7-8C47-9DE2-279350033A70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FB0F-32C5-DD45-AE51-6FBBFE00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9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E0F-9BF7-8C47-9DE2-279350033A70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FB0F-32C5-DD45-AE51-6FBBFE00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2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E0F-9BF7-8C47-9DE2-279350033A70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FB0F-32C5-DD45-AE51-6FBBFE00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1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E0F-9BF7-8C47-9DE2-279350033A70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FB0F-32C5-DD45-AE51-6FBBFE00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E0F-9BF7-8C47-9DE2-279350033A70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FB0F-32C5-DD45-AE51-6FBBFE00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E0F-9BF7-8C47-9DE2-279350033A70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FB0F-32C5-DD45-AE51-6FBBFE00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0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E0F-9BF7-8C47-9DE2-279350033A70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FB0F-32C5-DD45-AE51-6FBBFE00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5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FE0F-9BF7-8C47-9DE2-279350033A70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0FB0F-32C5-DD45-AE51-6FBBFE00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2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Inicio</a:t>
            </a:r>
            <a:r>
              <a:rPr lang="en-US" dirty="0" smtClean="0"/>
              <a:t> de </a:t>
            </a:r>
            <a:r>
              <a:rPr lang="en-US" dirty="0" err="1" smtClean="0"/>
              <a:t>Sesion</a:t>
            </a:r>
            <a:endParaRPr lang="en-US" dirty="0"/>
          </a:p>
        </p:txBody>
      </p:sp>
      <p:pic>
        <p:nvPicPr>
          <p:cNvPr id="5" name="Content Placeholder 4" descr="Screenshot_2016-09-30-09-51-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30" r="-2763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funcion</a:t>
            </a:r>
            <a:r>
              <a:rPr lang="en-US" dirty="0" smtClean="0"/>
              <a:t> de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seccion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logear</a:t>
            </a:r>
            <a:r>
              <a:rPr lang="en-US" dirty="0" smtClean="0"/>
              <a:t> al </a:t>
            </a:r>
            <a:r>
              <a:rPr lang="en-US" dirty="0" err="1" smtClean="0"/>
              <a:t>estudiante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r>
              <a:rPr lang="en-US" dirty="0" smtClean="0"/>
              <a:t> y nip de SIIAU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acceso</a:t>
            </a:r>
            <a:r>
              <a:rPr lang="en-US" dirty="0" smtClean="0"/>
              <a:t> a la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2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Principal de la App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seccion</a:t>
            </a:r>
            <a:r>
              <a:rPr lang="en-US" dirty="0" smtClean="0"/>
              <a:t> se </a:t>
            </a:r>
            <a:r>
              <a:rPr lang="en-US" dirty="0" err="1" smtClean="0"/>
              <a:t>conjuntan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apartados</a:t>
            </a:r>
            <a:r>
              <a:rPr lang="en-US" dirty="0" smtClean="0"/>
              <a:t> a los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acceso</a:t>
            </a:r>
            <a:r>
              <a:rPr lang="en-US" dirty="0" smtClean="0"/>
              <a:t> los </a:t>
            </a:r>
            <a:r>
              <a:rPr lang="en-US" dirty="0" err="1" smtClean="0"/>
              <a:t>usuarios</a:t>
            </a:r>
            <a:r>
              <a:rPr lang="en-US" dirty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lo son </a:t>
            </a:r>
            <a:r>
              <a:rPr lang="en-US" dirty="0" err="1" smtClean="0"/>
              <a:t>Informacion</a:t>
            </a:r>
            <a:r>
              <a:rPr lang="en-US" dirty="0" smtClean="0"/>
              <a:t> del </a:t>
            </a:r>
            <a:r>
              <a:rPr lang="en-US" dirty="0" err="1" smtClean="0"/>
              <a:t>Alumno</a:t>
            </a:r>
            <a:r>
              <a:rPr lang="en-US" dirty="0" smtClean="0"/>
              <a:t>, </a:t>
            </a:r>
            <a:r>
              <a:rPr lang="en-US" dirty="0" err="1" smtClean="0"/>
              <a:t>Horario</a:t>
            </a:r>
            <a:r>
              <a:rPr lang="en-US" dirty="0" smtClean="0"/>
              <a:t> Actual, </a:t>
            </a:r>
            <a:r>
              <a:rPr lang="en-US" dirty="0" err="1" smtClean="0"/>
              <a:t>Orden</a:t>
            </a:r>
            <a:r>
              <a:rPr lang="en-US" dirty="0" smtClean="0"/>
              <a:t> de Pago, </a:t>
            </a:r>
            <a:r>
              <a:rPr lang="en-US" dirty="0" err="1" smtClean="0"/>
              <a:t>Kardex</a:t>
            </a:r>
            <a:r>
              <a:rPr lang="en-US" dirty="0" smtClean="0"/>
              <a:t>, </a:t>
            </a:r>
            <a:r>
              <a:rPr lang="en-US" dirty="0" err="1" smtClean="0"/>
              <a:t>Boleta</a:t>
            </a:r>
            <a:r>
              <a:rPr lang="en-US" dirty="0" smtClean="0"/>
              <a:t> de </a:t>
            </a:r>
            <a:r>
              <a:rPr lang="en-US" dirty="0" err="1" smtClean="0"/>
              <a:t>Calificaciones</a:t>
            </a:r>
            <a:r>
              <a:rPr lang="en-US" dirty="0"/>
              <a:t>.</a:t>
            </a:r>
          </a:p>
        </p:txBody>
      </p:sp>
      <p:pic>
        <p:nvPicPr>
          <p:cNvPr id="7" name="Content Placeholder 6" descr="Screenshot_2016-09-30-10-52-0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30" r="-276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051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Contenido</a:t>
            </a:r>
            <a:r>
              <a:rPr lang="en-US" dirty="0" smtClean="0"/>
              <a:t> Principal de la App</a:t>
            </a:r>
            <a:endParaRPr lang="en-US" dirty="0"/>
          </a:p>
        </p:txBody>
      </p:sp>
      <p:pic>
        <p:nvPicPr>
          <p:cNvPr id="5" name="Content Placeholder 4" descr="Screenshot_2016-09-30-09-52-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30" r="-2763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seccion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muestra</a:t>
            </a:r>
            <a:r>
              <a:rPr lang="en-US" dirty="0" smtClean="0"/>
              <a:t> al </a:t>
            </a:r>
            <a:r>
              <a:rPr lang="en-US" dirty="0" err="1" smtClean="0"/>
              <a:t>inicio</a:t>
            </a:r>
            <a:r>
              <a:rPr lang="en-US" dirty="0" smtClean="0"/>
              <a:t> de la </a:t>
            </a:r>
            <a:r>
              <a:rPr lang="en-US" dirty="0" err="1" smtClean="0"/>
              <a:t>aplicacion</a:t>
            </a:r>
            <a:r>
              <a:rPr lang="en-US" dirty="0" smtClean="0"/>
              <a:t>,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visualizar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noticias</a:t>
            </a:r>
            <a:r>
              <a:rPr lang="en-US" dirty="0" smtClean="0"/>
              <a:t> mas </a:t>
            </a:r>
            <a:r>
              <a:rPr lang="en-US" dirty="0" err="1" smtClean="0"/>
              <a:t>recientes</a:t>
            </a:r>
            <a:r>
              <a:rPr lang="en-US" dirty="0" smtClean="0"/>
              <a:t> del </a:t>
            </a:r>
            <a:r>
              <a:rPr lang="en-US" dirty="0" err="1" smtClean="0"/>
              <a:t>centro</a:t>
            </a:r>
            <a:r>
              <a:rPr lang="en-US" dirty="0" smtClean="0"/>
              <a:t> </a:t>
            </a:r>
            <a:r>
              <a:rPr lang="en-US" dirty="0" err="1" smtClean="0"/>
              <a:t>universitario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9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Informaci</a:t>
            </a:r>
            <a:r>
              <a:rPr lang="en-US" dirty="0" err="1"/>
              <a:t>o</a:t>
            </a:r>
            <a:r>
              <a:rPr lang="en-US" dirty="0" err="1" smtClean="0"/>
              <a:t>n</a:t>
            </a:r>
            <a:r>
              <a:rPr lang="en-US" dirty="0" smtClean="0"/>
              <a:t> del </a:t>
            </a:r>
            <a:r>
              <a:rPr lang="en-US" dirty="0" err="1" smtClean="0"/>
              <a:t>Alumno</a:t>
            </a:r>
            <a:endParaRPr lang="en-US" dirty="0"/>
          </a:p>
        </p:txBody>
      </p:sp>
      <p:pic>
        <p:nvPicPr>
          <p:cNvPr id="5" name="Content Placeholder 4" descr="Screenshot_2016-09-30-10-37-3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30" r="-2763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apartado</a:t>
            </a:r>
            <a:r>
              <a:rPr lang="en-US" dirty="0" smtClean="0"/>
              <a:t> se </a:t>
            </a:r>
            <a:r>
              <a:rPr lang="en-US" dirty="0" err="1" smtClean="0"/>
              <a:t>muestran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generales</a:t>
            </a:r>
            <a:r>
              <a:rPr lang="en-US" dirty="0" smtClean="0"/>
              <a:t> del </a:t>
            </a:r>
            <a:r>
              <a:rPr lang="en-US" dirty="0" err="1" smtClean="0"/>
              <a:t>estudiante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lo son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creditos</a:t>
            </a:r>
            <a:r>
              <a:rPr lang="en-US" dirty="0" smtClean="0"/>
              <a:t>, </a:t>
            </a:r>
            <a:r>
              <a:rPr lang="en-US" dirty="0" err="1" smtClean="0"/>
              <a:t>promedio</a:t>
            </a:r>
            <a:r>
              <a:rPr lang="en-US" dirty="0" smtClean="0"/>
              <a:t> general,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3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Horario</a:t>
            </a:r>
            <a:endParaRPr lang="en-US" dirty="0"/>
          </a:p>
        </p:txBody>
      </p:sp>
      <p:pic>
        <p:nvPicPr>
          <p:cNvPr id="5" name="Content Placeholder 4" descr="Screenshot_2016-09-30-10-37-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30" r="-2763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horario</a:t>
            </a:r>
            <a:r>
              <a:rPr lang="en-US" dirty="0" smtClean="0"/>
              <a:t> se </a:t>
            </a:r>
            <a:r>
              <a:rPr lang="en-US" dirty="0" err="1" smtClean="0"/>
              <a:t>muestra</a:t>
            </a:r>
            <a:r>
              <a:rPr lang="en-US" dirty="0" smtClean="0"/>
              <a:t> a </a:t>
            </a:r>
            <a:r>
              <a:rPr lang="en-US" dirty="0" err="1" smtClean="0"/>
              <a:t>detalle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materias</a:t>
            </a:r>
            <a:r>
              <a:rPr lang="en-US" dirty="0" smtClean="0"/>
              <a:t> y </a:t>
            </a:r>
            <a:r>
              <a:rPr lang="en-US" dirty="0" err="1" smtClean="0"/>
              <a:t>horarios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activo</a:t>
            </a:r>
            <a:r>
              <a:rPr lang="en-US" dirty="0" smtClean="0"/>
              <a:t> el </a:t>
            </a:r>
            <a:r>
              <a:rPr lang="en-US" dirty="0" err="1" smtClean="0"/>
              <a:t>estudiante</a:t>
            </a:r>
            <a:r>
              <a:rPr lang="en-US" dirty="0" smtClean="0"/>
              <a:t> en el </a:t>
            </a:r>
            <a:r>
              <a:rPr lang="en-US" dirty="0" err="1" smtClean="0"/>
              <a:t>semestre</a:t>
            </a:r>
            <a:r>
              <a:rPr lang="en-US" dirty="0" smtClean="0"/>
              <a:t> en </a:t>
            </a:r>
            <a:r>
              <a:rPr lang="en-US" dirty="0" err="1" smtClean="0"/>
              <a:t>curso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Orden</a:t>
            </a:r>
            <a:r>
              <a:rPr lang="en-US" dirty="0" smtClean="0"/>
              <a:t> de Pago</a:t>
            </a:r>
            <a:endParaRPr lang="en-US" dirty="0"/>
          </a:p>
        </p:txBody>
      </p:sp>
      <p:pic>
        <p:nvPicPr>
          <p:cNvPr id="5" name="Content Placeholder 4" descr="Screenshot_2016-09-30-10-37-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30" r="-2763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pago</a:t>
            </a:r>
            <a:r>
              <a:rPr lang="en-US" dirty="0" smtClean="0"/>
              <a:t> se </a:t>
            </a:r>
            <a:r>
              <a:rPr lang="en-US" dirty="0" err="1" smtClean="0"/>
              <a:t>aprecia</a:t>
            </a:r>
            <a:r>
              <a:rPr lang="en-US" dirty="0" smtClean="0"/>
              <a:t> el </a:t>
            </a:r>
            <a:r>
              <a:rPr lang="en-US" dirty="0" err="1" smtClean="0"/>
              <a:t>adeudo</a:t>
            </a:r>
            <a:r>
              <a:rPr lang="en-US" dirty="0"/>
              <a:t> </a:t>
            </a:r>
            <a:r>
              <a:rPr lang="en-US" dirty="0" smtClean="0"/>
              <a:t>actual con el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 el </a:t>
            </a:r>
            <a:r>
              <a:rPr lang="en-US" dirty="0" err="1" smtClean="0"/>
              <a:t>alumno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5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Kardex</a:t>
            </a:r>
            <a:endParaRPr lang="en-US" dirty="0"/>
          </a:p>
        </p:txBody>
      </p:sp>
      <p:pic>
        <p:nvPicPr>
          <p:cNvPr id="5" name="Content Placeholder 4" descr="Screenshot_2016-09-30-10-37-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30" r="-2763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Kardex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a </a:t>
            </a:r>
            <a:r>
              <a:rPr lang="en-US" dirty="0" err="1" smtClean="0"/>
              <a:t>detalle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materias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ha </a:t>
            </a:r>
            <a:r>
              <a:rPr lang="en-US" dirty="0" err="1" smtClean="0"/>
              <a:t>cursado</a:t>
            </a:r>
            <a:r>
              <a:rPr lang="en-US" dirty="0" smtClean="0"/>
              <a:t> a lo largo de la </a:t>
            </a:r>
            <a:r>
              <a:rPr lang="en-US" dirty="0" err="1" smtClean="0"/>
              <a:t>carrera</a:t>
            </a:r>
            <a:r>
              <a:rPr lang="en-US" dirty="0" smtClean="0"/>
              <a:t> en la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encuentra</a:t>
            </a:r>
            <a:r>
              <a:rPr lang="en-US" dirty="0" smtClean="0"/>
              <a:t> el </a:t>
            </a:r>
            <a:r>
              <a:rPr lang="en-US" dirty="0" err="1" smtClean="0"/>
              <a:t>alumno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7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Boleta</a:t>
            </a:r>
            <a:r>
              <a:rPr lang="en-US" dirty="0" smtClean="0"/>
              <a:t> de </a:t>
            </a:r>
            <a:r>
              <a:rPr lang="en-US" dirty="0" err="1"/>
              <a:t>C</a:t>
            </a:r>
            <a:r>
              <a:rPr lang="en-US" dirty="0" err="1" smtClean="0"/>
              <a:t>alificaciones</a:t>
            </a:r>
            <a:endParaRPr lang="en-US" dirty="0"/>
          </a:p>
        </p:txBody>
      </p:sp>
      <p:pic>
        <p:nvPicPr>
          <p:cNvPr id="5" name="Content Placeholder 4" descr="Screenshot_2016-09-30-10-37-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30" r="-2763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En el </a:t>
            </a:r>
            <a:r>
              <a:rPr lang="en-US" dirty="0" err="1" smtClean="0"/>
              <a:t>apartado</a:t>
            </a:r>
            <a:r>
              <a:rPr lang="en-US" dirty="0" smtClean="0"/>
              <a:t> de </a:t>
            </a:r>
            <a:r>
              <a:rPr lang="en-US" dirty="0" err="1" smtClean="0"/>
              <a:t>Boleta</a:t>
            </a:r>
            <a:r>
              <a:rPr lang="en-US" dirty="0" smtClean="0"/>
              <a:t> de </a:t>
            </a:r>
            <a:r>
              <a:rPr lang="en-US" dirty="0" err="1" smtClean="0"/>
              <a:t>Calificaciones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calificaciones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docentes</a:t>
            </a:r>
            <a:r>
              <a:rPr lang="en-US" dirty="0" smtClean="0"/>
              <a:t> le </a:t>
            </a:r>
            <a:r>
              <a:rPr lang="en-US" dirty="0" err="1" smtClean="0"/>
              <a:t>asignaron</a:t>
            </a:r>
            <a:r>
              <a:rPr lang="en-US" dirty="0" smtClean="0"/>
              <a:t> al </a:t>
            </a:r>
            <a:r>
              <a:rPr lang="en-US" dirty="0" err="1" smtClean="0"/>
              <a:t>alumno</a:t>
            </a:r>
            <a:r>
              <a:rPr lang="en-US" dirty="0" smtClean="0"/>
              <a:t> al final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semestre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4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Notificaciones</a:t>
            </a:r>
            <a:endParaRPr lang="en-US" dirty="0"/>
          </a:p>
        </p:txBody>
      </p:sp>
      <p:pic>
        <p:nvPicPr>
          <p:cNvPr id="5" name="Content Placeholder 4" descr="Screenshot_2016-09-30-10-38-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30" r="-2763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apartado</a:t>
            </a:r>
            <a:r>
              <a:rPr lang="en-US" dirty="0" smtClean="0"/>
              <a:t> se </a:t>
            </a:r>
            <a:r>
              <a:rPr lang="en-US" dirty="0" err="1" smtClean="0"/>
              <a:t>tienen</a:t>
            </a:r>
            <a:r>
              <a:rPr lang="en-US" dirty="0" smtClean="0"/>
              <a:t> los </a:t>
            </a:r>
            <a:r>
              <a:rPr lang="en-US" dirty="0" err="1" smtClean="0"/>
              <a:t>temas</a:t>
            </a:r>
            <a:r>
              <a:rPr lang="en-US" dirty="0" smtClean="0"/>
              <a:t> de los </a:t>
            </a:r>
            <a:r>
              <a:rPr lang="en-US" dirty="0" err="1" smtClean="0"/>
              <a:t>cuales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recibir</a:t>
            </a:r>
            <a:r>
              <a:rPr lang="en-US" dirty="0" smtClean="0"/>
              <a:t> </a:t>
            </a:r>
            <a:r>
              <a:rPr lang="en-US" dirty="0" err="1" smtClean="0"/>
              <a:t>notificaciones</a:t>
            </a:r>
            <a:r>
              <a:rPr lang="en-US" dirty="0" smtClean="0"/>
              <a:t> de </a:t>
            </a:r>
            <a:r>
              <a:rPr lang="en-US" dirty="0" err="1" smtClean="0"/>
              <a:t>acuerdo</a:t>
            </a:r>
            <a:r>
              <a:rPr lang="en-US" dirty="0" smtClean="0"/>
              <a:t> a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preferencias</a:t>
            </a:r>
            <a:r>
              <a:rPr lang="en-US" dirty="0" smtClean="0"/>
              <a:t> </a:t>
            </a:r>
            <a:r>
              <a:rPr lang="en-US" dirty="0" err="1" smtClean="0"/>
              <a:t>indicadas</a:t>
            </a:r>
            <a:r>
              <a:rPr lang="en-US" dirty="0" smtClean="0"/>
              <a:t> 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apartado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243</Words>
  <Application>Microsoft Macintosh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Inicio de Sesion</vt:lpstr>
      <vt:lpstr>Menu Principal de la App</vt:lpstr>
      <vt:lpstr>Contenido Principal de la App</vt:lpstr>
      <vt:lpstr>Informacion del Alumno</vt:lpstr>
      <vt:lpstr>Horario</vt:lpstr>
      <vt:lpstr>Orden de Pago</vt:lpstr>
      <vt:lpstr>Kardex</vt:lpstr>
      <vt:lpstr>Boleta de Calificaciones</vt:lpstr>
      <vt:lpstr>Notificaciones</vt:lpstr>
    </vt:vector>
  </TitlesOfParts>
  <Company>apple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 Macbook</dc:creator>
  <cp:lastModifiedBy>Pro Macbook</cp:lastModifiedBy>
  <cp:revision>6</cp:revision>
  <dcterms:created xsi:type="dcterms:W3CDTF">2016-09-30T14:52:27Z</dcterms:created>
  <dcterms:modified xsi:type="dcterms:W3CDTF">2016-09-30T16:17:57Z</dcterms:modified>
</cp:coreProperties>
</file>