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Raleway ExtraBold" panose="020B0604020202020204" charset="0"/>
      <p:bold r:id="rId15"/>
      <p:boldItalic r:id="rId16"/>
    </p:embeddedFont>
    <p:embeddedFont>
      <p:font typeface="Raleway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b39f849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b39f849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b39f849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b39f849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b39f849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b39f849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b39f849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b39f849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b39f84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b39f84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b39f849d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b39f849d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b39f849d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b39f849d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uykhanh99/introduction-to-nlp-hu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kaggle.com/yekenot/fasttext-crawl-300d-2m" TargetMode="External"/><Relationship Id="rId4" Type="http://schemas.openxmlformats.org/officeDocument/2006/relationships/hyperlink" Target="https://www.kaggle.com/takuok/glove840b300dtx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Toxicity </a:t>
            </a:r>
            <a:r>
              <a:rPr lang="en">
                <a:solidFill>
                  <a:srgbClr val="434343"/>
                </a:solidFill>
              </a:rPr>
              <a:t>Classification</a:t>
            </a:r>
            <a:r>
              <a:rPr lang="en"/>
              <a:t> Model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6631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Our </a:t>
            </a:r>
            <a:r>
              <a:rPr lang="en" sz="4800">
                <a:solidFill>
                  <a:srgbClr val="FFB600"/>
                </a:solidFill>
              </a:rPr>
              <a:t>process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2164963" y="2629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151886" y="23381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230636" y="2346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24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24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94488" y="34229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Pre trained embedding</a:t>
            </a:r>
            <a:endParaRPr sz="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256823" y="23381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623225" y="3422925"/>
            <a:ext cx="187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Text Preprocessing</a:t>
            </a:r>
            <a:endParaRPr sz="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256826" y="2346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24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sz="24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338808" y="23381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826263" y="34229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Bidirectional</a:t>
            </a:r>
            <a:endParaRPr sz="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LSTM</a:t>
            </a:r>
            <a:endParaRPr sz="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417558" y="2346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24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24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0" name="Google Shape;80;p1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1" name="Google Shape;81;p1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7420786" y="23381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863388" y="34229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Kaggle Submission</a:t>
            </a:r>
            <a:endParaRPr sz="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499536" y="2346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24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sz="24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69;p13">
            <a:extLst>
              <a:ext uri="{FF2B5EF4-FFF2-40B4-BE49-F238E27FC236}">
                <a16:creationId xmlns:a16="http://schemas.microsoft.com/office/drawing/2014/main" id="{F51771AB-90A5-41C4-8FEC-8EDB2B337640}"/>
              </a:ext>
            </a:extLst>
          </p:cNvPr>
          <p:cNvSpPr/>
          <p:nvPr/>
        </p:nvSpPr>
        <p:spPr>
          <a:xfrm>
            <a:off x="4299150" y="26660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" name="Google Shape;69;p13">
            <a:extLst>
              <a:ext uri="{FF2B5EF4-FFF2-40B4-BE49-F238E27FC236}">
                <a16:creationId xmlns:a16="http://schemas.microsoft.com/office/drawing/2014/main" id="{EE08F0DC-D1AD-4B31-8191-A78148A69107}"/>
              </a:ext>
            </a:extLst>
          </p:cNvPr>
          <p:cNvSpPr/>
          <p:nvPr/>
        </p:nvSpPr>
        <p:spPr>
          <a:xfrm>
            <a:off x="6378466" y="2664505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379200" y="283740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/>
              <a:t>FastText crawl 300d 2M</a:t>
            </a:r>
            <a:endParaRPr sz="1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2 million word vectors trained on Common Crawl released by Facebook</a:t>
            </a:r>
            <a:endParaRPr sz="1600"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Embedding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5518303" y="283740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/>
              <a:t>glove.840B.300d.txt</a:t>
            </a:r>
            <a:endParaRPr sz="1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Global Vectors for Word Representation. Pre trained word embedding model with 2.2M different words</a:t>
            </a:r>
            <a:endParaRPr sz="160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>
            <a:off x="8055148" y="292652"/>
            <a:ext cx="889897" cy="658455"/>
            <a:chOff x="5255200" y="3006475"/>
            <a:chExt cx="511700" cy="378575"/>
          </a:xfrm>
        </p:grpSpPr>
        <p:sp>
          <p:nvSpPr>
            <p:cNvPr id="97" name="Google Shape;97;p14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l="23850" t="13494" r="28238" b="31042"/>
          <a:stretch/>
        </p:blipFill>
        <p:spPr>
          <a:xfrm>
            <a:off x="4724725" y="3133212"/>
            <a:ext cx="686200" cy="9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50" y="3197225"/>
            <a:ext cx="712526" cy="7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922000" y="5869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Text </a:t>
            </a:r>
            <a:r>
              <a:rPr lang="en" sz="4800">
                <a:solidFill>
                  <a:srgbClr val="FFB600"/>
                </a:solidFill>
              </a:rPr>
              <a:t>Preprocessing</a:t>
            </a:r>
            <a:endParaRPr sz="4800"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545100" y="1614850"/>
            <a:ext cx="52083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Contraction mapping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Swear words 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Replace swear words list by single word ‘Fuck’.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Lemmatizer to keep: verbs, adjectives, adverbs and nouns.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9" name="Google Shape;109;p1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200" y="1917302"/>
            <a:ext cx="24288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850" y="3388425"/>
            <a:ext cx="17335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922000" y="5869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Text </a:t>
            </a:r>
            <a:r>
              <a:rPr lang="en" sz="4800">
                <a:solidFill>
                  <a:srgbClr val="FFB600"/>
                </a:solidFill>
              </a:rPr>
              <a:t>Preprocessing</a:t>
            </a:r>
            <a:endParaRPr sz="4800"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922000" y="1871075"/>
            <a:ext cx="4371900" cy="2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 tokenizer for train and test, excluding special characters (‘!"#$%&amp;()*+,-./:;&lt;=&gt;’)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to sequences of tokens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Pads sequences to the same length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24" name="Google Shape;124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220" y="1943545"/>
            <a:ext cx="3608949" cy="19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1757200" y="23142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The idea is to split the state neurons of a regular RNN in a part that is responsible for the positive time direction (forward states) and a part for the negative time direction (backward states)</a:t>
            </a:r>
            <a:endParaRPr sz="2600"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397300" y="4252550"/>
            <a:ext cx="81426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— Mike Schuster and Kuldip K. Paliwal, Bidirectional Recurrent Neural Networks, 1997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ctrTitle" idx="4294967295"/>
          </p:nvPr>
        </p:nvSpPr>
        <p:spPr>
          <a:xfrm>
            <a:off x="685800" y="5250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Bidirectional LSTMs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22000" y="5869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Credits</a:t>
            </a:r>
            <a:endParaRPr sz="4800"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922000" y="1871075"/>
            <a:ext cx="7410600" cy="2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Notebook: </a:t>
            </a:r>
            <a:r>
              <a:rPr lang="en" i="1"/>
              <a:t>Introduction to NLP hust</a:t>
            </a:r>
            <a:r>
              <a:rPr lang="en"/>
              <a:t>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https://www.kaggle.com/duykhanh99/introduction-to-nlp-hust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GloVe embedding: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https://www.kaggle.com/takuok/glove840b300dtxt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FastText Embedding: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https://www.kaggle.com/yekenot/fasttext-crawl-300d-2m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Mike Schuster and Kuldip K. Paliwal, </a:t>
            </a:r>
            <a:r>
              <a:rPr lang="en" i="1"/>
              <a:t>Bidirectional Recurrent Neural Networks</a:t>
            </a:r>
            <a:r>
              <a:rPr lang="en"/>
              <a:t>, 1997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45" name="Google Shape;145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46" name="Google Shape;146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158" name="Google Shape;158;p19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Presentación en pantalla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Raleway Light</vt:lpstr>
      <vt:lpstr>Raleway ExtraBold</vt:lpstr>
      <vt:lpstr>Arial</vt:lpstr>
      <vt:lpstr>Raleway</vt:lpstr>
      <vt:lpstr>Olivia template</vt:lpstr>
      <vt:lpstr>Toxicity Classification Model</vt:lpstr>
      <vt:lpstr>Our process</vt:lpstr>
      <vt:lpstr>Embedding</vt:lpstr>
      <vt:lpstr>Text Preprocessing</vt:lpstr>
      <vt:lpstr>Text Preprocessing</vt:lpstr>
      <vt:lpstr>Bidirectional LSTMs</vt:lpstr>
      <vt:lpstr>Credits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Toxicity Classification Model</dc:title>
  <cp:lastModifiedBy>LICENCIA1 NEUROSKETCH</cp:lastModifiedBy>
  <cp:revision>1</cp:revision>
  <dcterms:modified xsi:type="dcterms:W3CDTF">2019-05-20T17:51:55Z</dcterms:modified>
</cp:coreProperties>
</file>