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61" r:id="rId7"/>
    <p:sldId id="259" r:id="rId8"/>
    <p:sldId id="262" r:id="rId9"/>
    <p:sldId id="260" r:id="rId10"/>
  </p:sldIdLst>
  <p:sldSz cx="18288000" cy="10287000"/>
  <p:notesSz cx="6858000" cy="9144000"/>
  <p:embeddedFontLst>
    <p:embeddedFont>
      <p:font typeface="Poppins Ultra-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 Bold Italics" panose="020B0604020202020204" charset="0"/>
      <p:regular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Semi-Bold" panose="020B0604020202020204" charset="0"/>
      <p:regular r:id="rId22"/>
    </p:embeddedFont>
    <p:embeddedFont>
      <p:font typeface="Poppi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80B3A-EB81-4183-ABA9-83A8D22F969D}" v="36" dt="2023-09-05T21:11:23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038" autoAdjust="0"/>
  </p:normalViewPr>
  <p:slideViewPr>
    <p:cSldViewPr>
      <p:cViewPr varScale="1">
        <p:scale>
          <a:sx n="45" d="100"/>
          <a:sy n="45" d="100"/>
        </p:scale>
        <p:origin x="81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Zanco Pezzini (MF)" userId="37440d86-a48a-443a-bd4f-1d312dfd7095" providerId="ADAL" clId="{ACD80B3A-EB81-4183-ABA9-83A8D22F969D}"/>
    <pc:docChg chg="undo custSel addSld delSld modSld">
      <pc:chgData name="Marina Zanco Pezzini (MF)" userId="37440d86-a48a-443a-bd4f-1d312dfd7095" providerId="ADAL" clId="{ACD80B3A-EB81-4183-ABA9-83A8D22F969D}" dt="2023-09-05T21:11:29.279" v="983" actId="14100"/>
      <pc:docMkLst>
        <pc:docMk/>
      </pc:docMkLst>
      <pc:sldChg chg="delSp modSp mod">
        <pc:chgData name="Marina Zanco Pezzini (MF)" userId="37440d86-a48a-443a-bd4f-1d312dfd7095" providerId="ADAL" clId="{ACD80B3A-EB81-4183-ABA9-83A8D22F969D}" dt="2023-09-03T23:48:26.155" v="85" actId="14100"/>
        <pc:sldMkLst>
          <pc:docMk/>
          <pc:sldMk cId="0" sldId="256"/>
        </pc:sldMkLst>
        <pc:spChg chg="mod">
          <ac:chgData name="Marina Zanco Pezzini (MF)" userId="37440d86-a48a-443a-bd4f-1d312dfd7095" providerId="ADAL" clId="{ACD80B3A-EB81-4183-ABA9-83A8D22F969D}" dt="2023-09-03T23:46:18.371" v="59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46:17.346" v="58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48:26.155" v="85" actId="14100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Marina Zanco Pezzini (MF)" userId="37440d86-a48a-443a-bd4f-1d312dfd7095" providerId="ADAL" clId="{ACD80B3A-EB81-4183-ABA9-83A8D22F969D}" dt="2023-09-03T23:46:00.161" v="3" actId="478"/>
          <ac:spMkLst>
            <pc:docMk/>
            <pc:sldMk cId="0" sldId="256"/>
            <ac:spMk id="9" creationId="{00000000-0000-0000-0000-000000000000}"/>
          </ac:spMkLst>
        </pc:spChg>
        <pc:spChg chg="del mod">
          <ac:chgData name="Marina Zanco Pezzini (MF)" userId="37440d86-a48a-443a-bd4f-1d312dfd7095" providerId="ADAL" clId="{ACD80B3A-EB81-4183-ABA9-83A8D22F969D}" dt="2023-09-03T23:45:58.342" v="1" actId="47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46:16.614" v="57" actId="103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46:16.614" v="57" actId="1037"/>
          <ac:spMkLst>
            <pc:docMk/>
            <pc:sldMk cId="0" sldId="256"/>
            <ac:spMk id="14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3T23:46:01.819" v="4" actId="47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46:16.614" v="57" actId="1037"/>
          <ac:spMkLst>
            <pc:docMk/>
            <pc:sldMk cId="0" sldId="256"/>
            <ac:spMk id="25" creationId="{00000000-0000-0000-0000-000000000000}"/>
          </ac:spMkLst>
        </pc:spChg>
        <pc:grpChg chg="del">
          <ac:chgData name="Marina Zanco Pezzini (MF)" userId="37440d86-a48a-443a-bd4f-1d312dfd7095" providerId="ADAL" clId="{ACD80B3A-EB81-4183-ABA9-83A8D22F969D}" dt="2023-09-03T23:45:58.342" v="1" actId="478"/>
          <ac:grpSpMkLst>
            <pc:docMk/>
            <pc:sldMk cId="0" sldId="256"/>
            <ac:grpSpMk id="10" creationId="{00000000-0000-0000-0000-000000000000}"/>
          </ac:grpSpMkLst>
        </pc:grpChg>
      </pc:sldChg>
      <pc:sldChg chg="delSp modSp mod">
        <pc:chgData name="Marina Zanco Pezzini (MF)" userId="37440d86-a48a-443a-bd4f-1d312dfd7095" providerId="ADAL" clId="{ACD80B3A-EB81-4183-ABA9-83A8D22F969D}" dt="2023-09-03T23:54:23.354" v="165" actId="20577"/>
        <pc:sldMkLst>
          <pc:docMk/>
          <pc:sldMk cId="0" sldId="257"/>
        </pc:sldMkLst>
        <pc:spChg chg="mod">
          <ac:chgData name="Marina Zanco Pezzini (MF)" userId="37440d86-a48a-443a-bd4f-1d312dfd7095" providerId="ADAL" clId="{ACD80B3A-EB81-4183-ABA9-83A8D22F969D}" dt="2023-09-03T23:49:05.131" v="90" actId="2057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Marina Zanco Pezzini (MF)" userId="37440d86-a48a-443a-bd4f-1d312dfd7095" providerId="ADAL" clId="{ACD80B3A-EB81-4183-ABA9-83A8D22F969D}" dt="2023-09-03T23:50:04.606" v="101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3:40.491" v="161" actId="14100"/>
          <ac:spMkLst>
            <pc:docMk/>
            <pc:sldMk cId="0" sldId="257"/>
            <ac:spMk id="6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2:09.921" v="138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3:19.437" v="158" actId="1038"/>
          <ac:spMkLst>
            <pc:docMk/>
            <pc:sldMk cId="0" sldId="257"/>
            <ac:spMk id="9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4:23.354" v="165" actId="20577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Marina Zanco Pezzini (MF)" userId="37440d86-a48a-443a-bd4f-1d312dfd7095" providerId="ADAL" clId="{ACD80B3A-EB81-4183-ABA9-83A8D22F969D}" dt="2023-09-03T23:49:24.977" v="92" actId="478"/>
          <ac:spMkLst>
            <pc:docMk/>
            <pc:sldMk cId="0" sldId="257"/>
            <ac:spMk id="11" creationId="{00000000-0000-0000-0000-000000000000}"/>
          </ac:spMkLst>
        </pc:spChg>
        <pc:grpChg chg="mod">
          <ac:chgData name="Marina Zanco Pezzini (MF)" userId="37440d86-a48a-443a-bd4f-1d312dfd7095" providerId="ADAL" clId="{ACD80B3A-EB81-4183-ABA9-83A8D22F969D}" dt="2023-09-03T23:53:37.872" v="160" actId="14100"/>
          <ac:grpSpMkLst>
            <pc:docMk/>
            <pc:sldMk cId="0" sldId="257"/>
            <ac:grpSpMk id="4" creationId="{00000000-0000-0000-0000-000000000000}"/>
          </ac:grpSpMkLst>
        </pc:grpChg>
      </pc:sldChg>
      <pc:sldChg chg="addSp delSp modSp mod modNotesTx">
        <pc:chgData name="Marina Zanco Pezzini (MF)" userId="37440d86-a48a-443a-bd4f-1d312dfd7095" providerId="ADAL" clId="{ACD80B3A-EB81-4183-ABA9-83A8D22F969D}" dt="2023-09-05T20:43:55.564" v="715" actId="14100"/>
        <pc:sldMkLst>
          <pc:docMk/>
          <pc:sldMk cId="0" sldId="258"/>
        </pc:sldMkLst>
        <pc:spChg chg="mod">
          <ac:chgData name="Marina Zanco Pezzini (MF)" userId="37440d86-a48a-443a-bd4f-1d312dfd7095" providerId="ADAL" clId="{ACD80B3A-EB81-4183-ABA9-83A8D22F969D}" dt="2023-09-03T23:55:38.455" v="198" actId="14100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arina Zanco Pezzini (MF)" userId="37440d86-a48a-443a-bd4f-1d312dfd7095" providerId="ADAL" clId="{ACD80B3A-EB81-4183-ABA9-83A8D22F969D}" dt="2023-09-03T23:55:57.580" v="204"/>
          <ac:spMkLst>
            <pc:docMk/>
            <pc:sldMk cId="0" sldId="258"/>
            <ac:spMk id="3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3T23:56:00.995" v="206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6:44.339" v="216" actId="14100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Marina Zanco Pezzini (MF)" userId="37440d86-a48a-443a-bd4f-1d312dfd7095" providerId="ADAL" clId="{ACD80B3A-EB81-4183-ABA9-83A8D22F969D}" dt="2023-09-03T23:55:57.578" v="202" actId="478"/>
          <ac:spMkLst>
            <pc:docMk/>
            <pc:sldMk cId="0" sldId="258"/>
            <ac:spMk id="9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6:57.470" v="220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3T23:55:55.443" v="200" actId="20577"/>
          <ac:spMkLst>
            <pc:docMk/>
            <pc:sldMk cId="0" sldId="258"/>
            <ac:spMk id="11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3T23:55:59.266" v="205" actId="478"/>
          <ac:spMkLst>
            <pc:docMk/>
            <pc:sldMk cId="0" sldId="258"/>
            <ac:spMk id="12" creationId="{00000000-0000-0000-0000-000000000000}"/>
          </ac:spMkLst>
        </pc:spChg>
        <pc:spChg chg="add mod">
          <ac:chgData name="Marina Zanco Pezzini (MF)" userId="37440d86-a48a-443a-bd4f-1d312dfd7095" providerId="ADAL" clId="{ACD80B3A-EB81-4183-ABA9-83A8D22F969D}" dt="2023-09-05T20:43:39.130" v="710" actId="14100"/>
          <ac:spMkLst>
            <pc:docMk/>
            <pc:sldMk cId="0" sldId="258"/>
            <ac:spMk id="14" creationId="{B28C919C-6312-B046-1629-B61DF89E89BF}"/>
          </ac:spMkLst>
        </pc:spChg>
        <pc:grpChg chg="mod">
          <ac:chgData name="Marina Zanco Pezzini (MF)" userId="37440d86-a48a-443a-bd4f-1d312dfd7095" providerId="ADAL" clId="{ACD80B3A-EB81-4183-ABA9-83A8D22F969D}" dt="2023-09-05T20:43:55.564" v="715" actId="14100"/>
          <ac:grpSpMkLst>
            <pc:docMk/>
            <pc:sldMk cId="0" sldId="258"/>
            <ac:grpSpMk id="4" creationId="{00000000-0000-0000-0000-000000000000}"/>
          </ac:grpSpMkLst>
        </pc:grpChg>
        <pc:picChg chg="add mod">
          <ac:chgData name="Marina Zanco Pezzini (MF)" userId="37440d86-a48a-443a-bd4f-1d312dfd7095" providerId="ADAL" clId="{ACD80B3A-EB81-4183-ABA9-83A8D22F969D}" dt="2023-09-05T20:43:47.197" v="714" actId="1076"/>
          <ac:picMkLst>
            <pc:docMk/>
            <pc:sldMk cId="0" sldId="258"/>
            <ac:picMk id="5" creationId="{15D4124C-9C28-09D0-0508-C23A3837F984}"/>
          </ac:picMkLst>
        </pc:picChg>
        <pc:picChg chg="add del">
          <ac:chgData name="Marina Zanco Pezzini (MF)" userId="37440d86-a48a-443a-bd4f-1d312dfd7095" providerId="ADAL" clId="{ACD80B3A-EB81-4183-ABA9-83A8D22F969D}" dt="2023-09-03T23:58:56.969" v="248" actId="478"/>
          <ac:picMkLst>
            <pc:docMk/>
            <pc:sldMk cId="0" sldId="258"/>
            <ac:picMk id="15" creationId="{DAD60E3C-6042-E778-253E-FF565EC83639}"/>
          </ac:picMkLst>
        </pc:picChg>
      </pc:sldChg>
      <pc:sldChg chg="delSp modSp mod">
        <pc:chgData name="Marina Zanco Pezzini (MF)" userId="37440d86-a48a-443a-bd4f-1d312dfd7095" providerId="ADAL" clId="{ACD80B3A-EB81-4183-ABA9-83A8D22F969D}" dt="2023-09-04T00:05:16.358" v="511" actId="404"/>
        <pc:sldMkLst>
          <pc:docMk/>
          <pc:sldMk cId="0" sldId="259"/>
        </pc:sldMkLst>
        <pc:spChg chg="mod">
          <ac:chgData name="Marina Zanco Pezzini (MF)" userId="37440d86-a48a-443a-bd4f-1d312dfd7095" providerId="ADAL" clId="{ACD80B3A-EB81-4183-ABA9-83A8D22F969D}" dt="2023-09-04T00:03:09.892" v="469" actId="20577"/>
          <ac:spMkLst>
            <pc:docMk/>
            <pc:sldMk cId="0" sldId="259"/>
            <ac:spMk id="2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4T00:03:12.795" v="470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4T00:05:16.358" v="511" actId="404"/>
          <ac:spMkLst>
            <pc:docMk/>
            <pc:sldMk cId="0" sldId="259"/>
            <ac:spMk id="4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4T00:04:34.050" v="498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4T00:03:37.396" v="471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4T00:04:35.679" v="499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4T00:03:57.779" v="480" actId="478"/>
          <ac:spMkLst>
            <pc:docMk/>
            <pc:sldMk cId="0" sldId="259"/>
            <ac:spMk id="18" creationId="{00000000-0000-0000-0000-000000000000}"/>
          </ac:spMkLst>
        </pc:spChg>
        <pc:grpChg chg="del">
          <ac:chgData name="Marina Zanco Pezzini (MF)" userId="37440d86-a48a-443a-bd4f-1d312dfd7095" providerId="ADAL" clId="{ACD80B3A-EB81-4183-ABA9-83A8D22F969D}" dt="2023-09-04T00:03:57.779" v="480" actId="478"/>
          <ac:grpSpMkLst>
            <pc:docMk/>
            <pc:sldMk cId="0" sldId="259"/>
            <ac:grpSpMk id="8" creationId="{00000000-0000-0000-0000-000000000000}"/>
          </ac:grpSpMkLst>
        </pc:grpChg>
        <pc:grpChg chg="del">
          <ac:chgData name="Marina Zanco Pezzini (MF)" userId="37440d86-a48a-443a-bd4f-1d312dfd7095" providerId="ADAL" clId="{ACD80B3A-EB81-4183-ABA9-83A8D22F969D}" dt="2023-09-04T00:03:57.779" v="480" actId="478"/>
          <ac:grpSpMkLst>
            <pc:docMk/>
            <pc:sldMk cId="0" sldId="259"/>
            <ac:grpSpMk id="11" creationId="{00000000-0000-0000-0000-000000000000}"/>
          </ac:grpSpMkLst>
        </pc:grpChg>
        <pc:grpChg chg="del">
          <ac:chgData name="Marina Zanco Pezzini (MF)" userId="37440d86-a48a-443a-bd4f-1d312dfd7095" providerId="ADAL" clId="{ACD80B3A-EB81-4183-ABA9-83A8D22F969D}" dt="2023-09-04T00:03:57.779" v="480" actId="478"/>
          <ac:grpSpMkLst>
            <pc:docMk/>
            <pc:sldMk cId="0" sldId="259"/>
            <ac:grpSpMk id="15" creationId="{00000000-0000-0000-0000-000000000000}"/>
          </ac:grpSpMkLst>
        </pc:grpChg>
      </pc:sldChg>
      <pc:sldChg chg="add del setBg">
        <pc:chgData name="Marina Zanco Pezzini (MF)" userId="37440d86-a48a-443a-bd4f-1d312dfd7095" providerId="ADAL" clId="{ACD80B3A-EB81-4183-ABA9-83A8D22F969D}" dt="2023-09-03T23:58:54.115" v="246"/>
        <pc:sldMkLst>
          <pc:docMk/>
          <pc:sldMk cId="607186072" sldId="261"/>
        </pc:sldMkLst>
      </pc:sldChg>
      <pc:sldChg chg="add del setBg">
        <pc:chgData name="Marina Zanco Pezzini (MF)" userId="37440d86-a48a-443a-bd4f-1d312dfd7095" providerId="ADAL" clId="{ACD80B3A-EB81-4183-ABA9-83A8D22F969D}" dt="2023-09-03T23:59:02.216" v="250"/>
        <pc:sldMkLst>
          <pc:docMk/>
          <pc:sldMk cId="1300873528" sldId="261"/>
        </pc:sldMkLst>
      </pc:sldChg>
      <pc:sldChg chg="addSp delSp modSp add mod">
        <pc:chgData name="Marina Zanco Pezzini (MF)" userId="37440d86-a48a-443a-bd4f-1d312dfd7095" providerId="ADAL" clId="{ACD80B3A-EB81-4183-ABA9-83A8D22F969D}" dt="2023-09-04T00:02:45.797" v="459" actId="12"/>
        <pc:sldMkLst>
          <pc:docMk/>
          <pc:sldMk cId="3884616791" sldId="261"/>
        </pc:sldMkLst>
        <pc:spChg chg="mod">
          <ac:chgData name="Marina Zanco Pezzini (MF)" userId="37440d86-a48a-443a-bd4f-1d312dfd7095" providerId="ADAL" clId="{ACD80B3A-EB81-4183-ABA9-83A8D22F969D}" dt="2023-09-03T23:59:13.128" v="267" actId="20577"/>
          <ac:spMkLst>
            <pc:docMk/>
            <pc:sldMk cId="3884616791" sldId="261"/>
            <ac:spMk id="2" creationId="{00000000-0000-0000-0000-000000000000}"/>
          </ac:spMkLst>
        </pc:spChg>
        <pc:spChg chg="add mod">
          <ac:chgData name="Marina Zanco Pezzini (MF)" userId="37440d86-a48a-443a-bd4f-1d312dfd7095" providerId="ADAL" clId="{ACD80B3A-EB81-4183-ABA9-83A8D22F969D}" dt="2023-09-04T00:02:45.797" v="459" actId="12"/>
          <ac:spMkLst>
            <pc:docMk/>
            <pc:sldMk cId="3884616791" sldId="261"/>
            <ac:spMk id="3" creationId="{45A00B61-CFD3-BC6C-CD4E-1572047F9E5B}"/>
          </ac:spMkLst>
        </pc:spChg>
        <pc:spChg chg="del mod">
          <ac:chgData name="Marina Zanco Pezzini (MF)" userId="37440d86-a48a-443a-bd4f-1d312dfd7095" providerId="ADAL" clId="{ACD80B3A-EB81-4183-ABA9-83A8D22F969D}" dt="2023-09-03T23:59:18.852" v="269" actId="478"/>
          <ac:spMkLst>
            <pc:docMk/>
            <pc:sldMk cId="3884616791" sldId="261"/>
            <ac:spMk id="10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4T00:02:17.632" v="439" actId="6549"/>
          <ac:spMkLst>
            <pc:docMk/>
            <pc:sldMk cId="3884616791" sldId="261"/>
            <ac:spMk id="14" creationId="{B28C919C-6312-B046-1629-B61DF89E89BF}"/>
          </ac:spMkLst>
        </pc:spChg>
        <pc:grpChg chg="add del mod">
          <ac:chgData name="Marina Zanco Pezzini (MF)" userId="37440d86-a48a-443a-bd4f-1d312dfd7095" providerId="ADAL" clId="{ACD80B3A-EB81-4183-ABA9-83A8D22F969D}" dt="2023-09-03T23:59:31.960" v="287" actId="1076"/>
          <ac:grpSpMkLst>
            <pc:docMk/>
            <pc:sldMk cId="3884616791" sldId="261"/>
            <ac:grpSpMk id="4" creationId="{00000000-0000-0000-0000-000000000000}"/>
          </ac:grpSpMkLst>
        </pc:grpChg>
      </pc:sldChg>
      <pc:sldChg chg="modSp add mod">
        <pc:chgData name="Marina Zanco Pezzini (MF)" userId="37440d86-a48a-443a-bd4f-1d312dfd7095" providerId="ADAL" clId="{ACD80B3A-EB81-4183-ABA9-83A8D22F969D}" dt="2023-09-04T00:07:01.394" v="604" actId="1076"/>
        <pc:sldMkLst>
          <pc:docMk/>
          <pc:sldMk cId="2859804147" sldId="262"/>
        </pc:sldMkLst>
        <pc:spChg chg="mod">
          <ac:chgData name="Marina Zanco Pezzini (MF)" userId="37440d86-a48a-443a-bd4f-1d312dfd7095" providerId="ADAL" clId="{ACD80B3A-EB81-4183-ABA9-83A8D22F969D}" dt="2023-09-04T00:05:41.766" v="551" actId="1076"/>
          <ac:spMkLst>
            <pc:docMk/>
            <pc:sldMk cId="2859804147" sldId="262"/>
            <ac:spMk id="2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4T00:07:01.394" v="604" actId="1076"/>
          <ac:spMkLst>
            <pc:docMk/>
            <pc:sldMk cId="2859804147" sldId="262"/>
            <ac:spMk id="4" creationId="{00000000-0000-0000-0000-000000000000}"/>
          </ac:spMkLst>
        </pc:spChg>
      </pc:sldChg>
      <pc:sldChg chg="add del setBg">
        <pc:chgData name="Marina Zanco Pezzini (MF)" userId="37440d86-a48a-443a-bd4f-1d312dfd7095" providerId="ADAL" clId="{ACD80B3A-EB81-4183-ABA9-83A8D22F969D}" dt="2023-09-04T00:05:28.218" v="513"/>
        <pc:sldMkLst>
          <pc:docMk/>
          <pc:sldMk cId="3545508599" sldId="262"/>
        </pc:sldMkLst>
      </pc:sldChg>
      <pc:sldChg chg="add del setBg">
        <pc:chgData name="Marina Zanco Pezzini (MF)" userId="37440d86-a48a-443a-bd4f-1d312dfd7095" providerId="ADAL" clId="{ACD80B3A-EB81-4183-ABA9-83A8D22F969D}" dt="2023-09-05T20:46:19.918" v="717"/>
        <pc:sldMkLst>
          <pc:docMk/>
          <pc:sldMk cId="934342" sldId="263"/>
        </pc:sldMkLst>
      </pc:sldChg>
      <pc:sldChg chg="addSp delSp modSp add mod modNotesTx">
        <pc:chgData name="Marina Zanco Pezzini (MF)" userId="37440d86-a48a-443a-bd4f-1d312dfd7095" providerId="ADAL" clId="{ACD80B3A-EB81-4183-ABA9-83A8D22F969D}" dt="2023-09-05T21:11:29.279" v="983" actId="14100"/>
        <pc:sldMkLst>
          <pc:docMk/>
          <pc:sldMk cId="562622268" sldId="263"/>
        </pc:sldMkLst>
        <pc:spChg chg="mod">
          <ac:chgData name="Marina Zanco Pezzini (MF)" userId="37440d86-a48a-443a-bd4f-1d312dfd7095" providerId="ADAL" clId="{ACD80B3A-EB81-4183-ABA9-83A8D22F969D}" dt="2023-09-05T21:11:05.770" v="973" actId="14100"/>
          <ac:spMkLst>
            <pc:docMk/>
            <pc:sldMk cId="562622268" sldId="263"/>
            <ac:spMk id="2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5T20:47:53.617" v="856" actId="478"/>
          <ac:spMkLst>
            <pc:docMk/>
            <pc:sldMk cId="562622268" sldId="263"/>
            <ac:spMk id="6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5T20:46:55.467" v="773" actId="478"/>
          <ac:spMkLst>
            <pc:docMk/>
            <pc:sldMk cId="562622268" sldId="263"/>
            <ac:spMk id="8" creationId="{00000000-0000-0000-0000-000000000000}"/>
          </ac:spMkLst>
        </pc:spChg>
        <pc:spChg chg="del">
          <ac:chgData name="Marina Zanco Pezzini (MF)" userId="37440d86-a48a-443a-bd4f-1d312dfd7095" providerId="ADAL" clId="{ACD80B3A-EB81-4183-ABA9-83A8D22F969D}" dt="2023-09-05T20:46:53.253" v="772" actId="478"/>
          <ac:spMkLst>
            <pc:docMk/>
            <pc:sldMk cId="562622268" sldId="263"/>
            <ac:spMk id="9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5T21:04:00.427" v="922" actId="14100"/>
          <ac:spMkLst>
            <pc:docMk/>
            <pc:sldMk cId="562622268" sldId="263"/>
            <ac:spMk id="10" creationId="{00000000-0000-0000-0000-000000000000}"/>
          </ac:spMkLst>
        </pc:spChg>
        <pc:spChg chg="mod">
          <ac:chgData name="Marina Zanco Pezzini (MF)" userId="37440d86-a48a-443a-bd4f-1d312dfd7095" providerId="ADAL" clId="{ACD80B3A-EB81-4183-ABA9-83A8D22F969D}" dt="2023-09-05T20:46:50.123" v="771" actId="1076"/>
          <ac:spMkLst>
            <pc:docMk/>
            <pc:sldMk cId="562622268" sldId="263"/>
            <ac:spMk id="12" creationId="{00000000-0000-0000-0000-000000000000}"/>
          </ac:spMkLst>
        </pc:spChg>
        <pc:spChg chg="add mod ord">
          <ac:chgData name="Marina Zanco Pezzini (MF)" userId="37440d86-a48a-443a-bd4f-1d312dfd7095" providerId="ADAL" clId="{ACD80B3A-EB81-4183-ABA9-83A8D22F969D}" dt="2023-09-05T21:03:12.355" v="894" actId="1076"/>
          <ac:spMkLst>
            <pc:docMk/>
            <pc:sldMk cId="562622268" sldId="263"/>
            <ac:spMk id="13" creationId="{1B8617A6-6ED3-3A6E-0CF5-0263DC464ADC}"/>
          </ac:spMkLst>
        </pc:spChg>
        <pc:spChg chg="add mod">
          <ac:chgData name="Marina Zanco Pezzini (MF)" userId="37440d86-a48a-443a-bd4f-1d312dfd7095" providerId="ADAL" clId="{ACD80B3A-EB81-4183-ABA9-83A8D22F969D}" dt="2023-09-05T21:07:30.066" v="964" actId="20577"/>
          <ac:spMkLst>
            <pc:docMk/>
            <pc:sldMk cId="562622268" sldId="263"/>
            <ac:spMk id="14" creationId="{1352ABDE-31E9-94D3-E568-E0135321C0EB}"/>
          </ac:spMkLst>
        </pc:spChg>
        <pc:spChg chg="add mod">
          <ac:chgData name="Marina Zanco Pezzini (MF)" userId="37440d86-a48a-443a-bd4f-1d312dfd7095" providerId="ADAL" clId="{ACD80B3A-EB81-4183-ABA9-83A8D22F969D}" dt="2023-09-05T21:04:38.502" v="957" actId="1076"/>
          <ac:spMkLst>
            <pc:docMk/>
            <pc:sldMk cId="562622268" sldId="263"/>
            <ac:spMk id="15" creationId="{49316FEA-F88A-E38B-95E0-C25DCD07375A}"/>
          </ac:spMkLst>
        </pc:spChg>
        <pc:spChg chg="add del mod">
          <ac:chgData name="Marina Zanco Pezzini (MF)" userId="37440d86-a48a-443a-bd4f-1d312dfd7095" providerId="ADAL" clId="{ACD80B3A-EB81-4183-ABA9-83A8D22F969D}" dt="2023-09-05T21:05:00.418" v="959"/>
          <ac:spMkLst>
            <pc:docMk/>
            <pc:sldMk cId="562622268" sldId="263"/>
            <ac:spMk id="16" creationId="{9C0686A5-F1EA-03A8-88F6-9C02C6464047}"/>
          </ac:spMkLst>
        </pc:spChg>
        <pc:spChg chg="add del mod">
          <ac:chgData name="Marina Zanco Pezzini (MF)" userId="37440d86-a48a-443a-bd4f-1d312dfd7095" providerId="ADAL" clId="{ACD80B3A-EB81-4183-ABA9-83A8D22F969D}" dt="2023-09-05T21:05:30.536" v="963" actId="478"/>
          <ac:spMkLst>
            <pc:docMk/>
            <pc:sldMk cId="562622268" sldId="263"/>
            <ac:spMk id="18" creationId="{221D7BAC-4086-88B0-4E10-C1DF2F82562F}"/>
          </ac:spMkLst>
        </pc:spChg>
        <pc:grpChg chg="add del mod">
          <ac:chgData name="Marina Zanco Pezzini (MF)" userId="37440d86-a48a-443a-bd4f-1d312dfd7095" providerId="ADAL" clId="{ACD80B3A-EB81-4183-ABA9-83A8D22F969D}" dt="2023-09-05T21:03:15.622" v="901" actId="14100"/>
          <ac:grpSpMkLst>
            <pc:docMk/>
            <pc:sldMk cId="562622268" sldId="263"/>
            <ac:grpSpMk id="4" creationId="{00000000-0000-0000-0000-000000000000}"/>
          </ac:grpSpMkLst>
        </pc:grpChg>
        <pc:grpChg chg="del">
          <ac:chgData name="Marina Zanco Pezzini (MF)" userId="37440d86-a48a-443a-bd4f-1d312dfd7095" providerId="ADAL" clId="{ACD80B3A-EB81-4183-ABA9-83A8D22F969D}" dt="2023-09-05T20:47:53.617" v="856" actId="478"/>
          <ac:grpSpMkLst>
            <pc:docMk/>
            <pc:sldMk cId="562622268" sldId="263"/>
            <ac:grpSpMk id="5" creationId="{00000000-0000-0000-0000-000000000000}"/>
          </ac:grpSpMkLst>
        </pc:grpChg>
        <pc:picChg chg="add mod">
          <ac:chgData name="Marina Zanco Pezzini (MF)" userId="37440d86-a48a-443a-bd4f-1d312dfd7095" providerId="ADAL" clId="{ACD80B3A-EB81-4183-ABA9-83A8D22F969D}" dt="2023-09-05T21:11:23.201" v="980" actId="1036"/>
          <ac:picMkLst>
            <pc:docMk/>
            <pc:sldMk cId="562622268" sldId="263"/>
            <ac:picMk id="11" creationId="{3C75443C-1BEF-EB56-A531-9CA2FBB0B87B}"/>
          </ac:picMkLst>
        </pc:picChg>
        <pc:picChg chg="add del">
          <ac:chgData name="Marina Zanco Pezzini (MF)" userId="37440d86-a48a-443a-bd4f-1d312dfd7095" providerId="ADAL" clId="{ACD80B3A-EB81-4183-ABA9-83A8D22F969D}" dt="2023-09-05T21:05:01.879" v="961"/>
          <ac:picMkLst>
            <pc:docMk/>
            <pc:sldMk cId="562622268" sldId="263"/>
            <ac:picMk id="17" creationId="{1C06267F-D908-F0CA-3FCE-9D70AA669BD0}"/>
          </ac:picMkLst>
        </pc:picChg>
        <pc:picChg chg="add mod">
          <ac:chgData name="Marina Zanco Pezzini (MF)" userId="37440d86-a48a-443a-bd4f-1d312dfd7095" providerId="ADAL" clId="{ACD80B3A-EB81-4183-ABA9-83A8D22F969D}" dt="2023-09-05T21:11:29.279" v="983" actId="14100"/>
          <ac:picMkLst>
            <pc:docMk/>
            <pc:sldMk cId="562622268" sldId="263"/>
            <ac:picMk id="19" creationId="{60E728A3-EEC7-1D2F-AD51-0EACADFEECFF}"/>
          </ac:picMkLst>
        </pc:picChg>
        <pc:picChg chg="add del">
          <ac:chgData name="Marina Zanco Pezzini (MF)" userId="37440d86-a48a-443a-bd4f-1d312dfd7095" providerId="ADAL" clId="{ACD80B3A-EB81-4183-ABA9-83A8D22F969D}" dt="2023-09-05T21:08:18.327" v="966"/>
          <ac:picMkLst>
            <pc:docMk/>
            <pc:sldMk cId="562622268" sldId="263"/>
            <ac:picMk id="1026" creationId="{3132C343-B362-121A-EBE3-55F764B00AA7}"/>
          </ac:picMkLst>
        </pc:picChg>
        <pc:picChg chg="add mod">
          <ac:chgData name="Marina Zanco Pezzini (MF)" userId="37440d86-a48a-443a-bd4f-1d312dfd7095" providerId="ADAL" clId="{ACD80B3A-EB81-4183-ABA9-83A8D22F969D}" dt="2023-09-05T21:11:23.201" v="980" actId="1036"/>
          <ac:picMkLst>
            <pc:docMk/>
            <pc:sldMk cId="562622268" sldId="263"/>
            <ac:picMk id="1028" creationId="{B5C1E741-116C-FAA6-EF52-6160CBFFB557}"/>
          </ac:picMkLst>
        </pc:picChg>
      </pc:sldChg>
      <pc:sldChg chg="add del setBg">
        <pc:chgData name="Marina Zanco Pezzini (MF)" userId="37440d86-a48a-443a-bd4f-1d312dfd7095" providerId="ADAL" clId="{ACD80B3A-EB81-4183-ABA9-83A8D22F969D}" dt="2023-09-05T20:41:14.327" v="655"/>
        <pc:sldMkLst>
          <pc:docMk/>
          <pc:sldMk cId="820640834" sldId="263"/>
        </pc:sldMkLst>
      </pc:sldChg>
      <pc:sldChg chg="delSp add del mod">
        <pc:chgData name="Marina Zanco Pezzini (MF)" userId="37440d86-a48a-443a-bd4f-1d312dfd7095" providerId="ADAL" clId="{ACD80B3A-EB81-4183-ABA9-83A8D22F969D}" dt="2023-09-05T20:41:36.991" v="659" actId="47"/>
        <pc:sldMkLst>
          <pc:docMk/>
          <pc:sldMk cId="1872362931" sldId="263"/>
        </pc:sldMkLst>
        <pc:spChg chg="del">
          <ac:chgData name="Marina Zanco Pezzini (MF)" userId="37440d86-a48a-443a-bd4f-1d312dfd7095" providerId="ADAL" clId="{ACD80B3A-EB81-4183-ABA9-83A8D22F969D}" dt="2023-09-05T20:41:24.019" v="658" actId="478"/>
          <ac:spMkLst>
            <pc:docMk/>
            <pc:sldMk cId="1872362931" sldId="263"/>
            <ac:spMk id="14" creationId="{B28C919C-6312-B046-1629-B61DF89E89BF}"/>
          </ac:spMkLst>
        </pc:spChg>
        <pc:grpChg chg="del">
          <ac:chgData name="Marina Zanco Pezzini (MF)" userId="37440d86-a48a-443a-bd4f-1d312dfd7095" providerId="ADAL" clId="{ACD80B3A-EB81-4183-ABA9-83A8D22F969D}" dt="2023-09-05T20:41:21.976" v="657" actId="478"/>
          <ac:grpSpMkLst>
            <pc:docMk/>
            <pc:sldMk cId="1872362931" sldId="263"/>
            <ac:grpSpMk id="4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AF011-A68D-4151-B03F-172665913B0A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7AEED-0995-4F17-B2A6-1870161E9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52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AEED-0995-4F17-B2A6-1870161E98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8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AEED-0995-4F17-B2A6-1870161E98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67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ts val="5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latin typeface="Poppins Bold Italics"/>
              </a:rPr>
              <a:t>Número</a:t>
            </a:r>
            <a:r>
              <a:rPr lang="en-US" sz="1200" dirty="0">
                <a:latin typeface="Poppins Bold Italics"/>
              </a:rPr>
              <a:t> de </a:t>
            </a:r>
            <a:r>
              <a:rPr lang="en-US" sz="1200" dirty="0" err="1">
                <a:latin typeface="Poppins Bold Italics"/>
              </a:rPr>
              <a:t>variáveis</a:t>
            </a:r>
            <a:r>
              <a:rPr lang="en-US" sz="1200" dirty="0">
                <a:latin typeface="Poppins Bold Italics"/>
              </a:rPr>
              <a:t>;</a:t>
            </a:r>
          </a:p>
          <a:p>
            <a:pPr marL="571500" marR="0" lvl="0" indent="-571500" algn="l" defTabSz="914400" rtl="0" eaLnBrk="1" fontAlgn="auto" latinLnBrk="0" hangingPunct="1">
              <a:lnSpc>
                <a:spcPts val="5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Poppins Bold Italics"/>
              </a:rPr>
              <a:t>Base de dados dos </a:t>
            </a:r>
            <a:r>
              <a:rPr lang="en-US" sz="1200" dirty="0" err="1">
                <a:latin typeface="Poppins Bold Italics"/>
              </a:rPr>
              <a:t>alunos</a:t>
            </a:r>
            <a:r>
              <a:rPr lang="en-US" sz="1200" dirty="0">
                <a:latin typeface="Poppins Bold Italics"/>
              </a:rPr>
              <a:t> </a:t>
            </a:r>
            <a:r>
              <a:rPr lang="en-US" sz="1200" dirty="0" err="1">
                <a:latin typeface="Poppins Bold Italics"/>
              </a:rPr>
              <a:t>matriculados</a:t>
            </a:r>
            <a:r>
              <a:rPr lang="en-US" sz="1200" dirty="0">
                <a:latin typeface="Poppins Bold Itali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7AEED-0995-4F17-B2A6-1870161E98C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28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Acrescentar um print da saída que este modelo tem, pegar imagem que o Jorge enviou no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AEED-0995-4F17-B2A6-1870161E98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0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Acrescentar um print da saída que este modelo tem, pegar imagem que o Jorge enviou no grupo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AEED-0995-4F17-B2A6-1870161E98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46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7AEED-0995-4F17-B2A6-1870161E98C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67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openxmlformats.org/officeDocument/2006/relationships/image" Target="../media/image3.sv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25" b="782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5400000">
            <a:off x="703643" y="-1141269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48054" t="-71303" r="-4242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6">
              <a:alphaModFix amt="2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28700"/>
            <a:ext cx="13991732" cy="2482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200" spc="-230" dirty="0" err="1">
                <a:solidFill>
                  <a:srgbClr val="FFFFFF"/>
                </a:solidFill>
                <a:latin typeface="Poppins Ultra-Bold"/>
              </a:rPr>
              <a:t>Desafio</a:t>
            </a:r>
            <a:r>
              <a:rPr lang="en-US" sz="9200" spc="-230" dirty="0">
                <a:solidFill>
                  <a:srgbClr val="FFFFFF"/>
                </a:solidFill>
                <a:latin typeface="Poppins Ultra-Bold"/>
              </a:rPr>
              <a:t> </a:t>
            </a:r>
            <a:r>
              <a:rPr lang="en-US" sz="9200" spc="-230" dirty="0">
                <a:solidFill>
                  <a:srgbClr val="FFFFFF"/>
                </a:solidFill>
                <a:latin typeface="Poppins Bold"/>
              </a:rPr>
              <a:t>Sirius </a:t>
            </a:r>
            <a:r>
              <a:rPr lang="en-US" sz="9200" spc="-230" dirty="0" err="1">
                <a:solidFill>
                  <a:srgbClr val="FFFFFF"/>
                </a:solidFill>
                <a:latin typeface="Poppins Bold"/>
              </a:rPr>
              <a:t>Cidades</a:t>
            </a:r>
            <a:r>
              <a:rPr lang="en-US" sz="9200" spc="-230" dirty="0">
                <a:solidFill>
                  <a:srgbClr val="FFFFFF"/>
                </a:solidFill>
                <a:latin typeface="Poppins Bold"/>
              </a:rPr>
              <a:t> </a:t>
            </a:r>
          </a:p>
          <a:p>
            <a:pPr>
              <a:lnSpc>
                <a:spcPts val="10120"/>
              </a:lnSpc>
            </a:pPr>
            <a:r>
              <a:rPr lang="en-US" sz="6000" spc="-230" dirty="0" err="1">
                <a:solidFill>
                  <a:srgbClr val="FFFFFF"/>
                </a:solidFill>
                <a:latin typeface="Poppins Bold"/>
              </a:rPr>
              <a:t>Projeto</a:t>
            </a:r>
            <a:r>
              <a:rPr lang="en-US" sz="6000" spc="-230" dirty="0">
                <a:solidFill>
                  <a:srgbClr val="FFFFFF"/>
                </a:solidFill>
                <a:latin typeface="Poppins Bold"/>
              </a:rPr>
              <a:t> 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6536158"/>
            <a:ext cx="14457731" cy="2945460"/>
            <a:chOff x="0" y="0"/>
            <a:chExt cx="19276975" cy="3927280"/>
          </a:xfrm>
        </p:grpSpPr>
        <p:sp>
          <p:nvSpPr>
            <p:cNvPr id="12" name="Freeform 12"/>
            <p:cNvSpPr/>
            <p:nvPr/>
          </p:nvSpPr>
          <p:spPr>
            <a:xfrm>
              <a:off x="15225519" y="0"/>
              <a:ext cx="3151537" cy="3151537"/>
            </a:xfrm>
            <a:custGeom>
              <a:avLst/>
              <a:gdLst/>
              <a:ahLst/>
              <a:cxnLst/>
              <a:rect l="l" t="t" r="r" b="b"/>
              <a:pathLst>
                <a:path w="3151537" h="3151537">
                  <a:moveTo>
                    <a:pt x="0" y="0"/>
                  </a:moveTo>
                  <a:lnTo>
                    <a:pt x="3151536" y="0"/>
                  </a:lnTo>
                  <a:lnTo>
                    <a:pt x="3151536" y="3151537"/>
                  </a:lnTo>
                  <a:lnTo>
                    <a:pt x="0" y="3151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5000"/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15469665" y="244153"/>
              <a:ext cx="2663242" cy="2663231"/>
              <a:chOff x="-12176740" y="0"/>
              <a:chExt cx="6350000" cy="63499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1217674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5762524" y="0"/>
              <a:ext cx="3151537" cy="3151537"/>
            </a:xfrm>
            <a:custGeom>
              <a:avLst/>
              <a:gdLst/>
              <a:ahLst/>
              <a:cxnLst/>
              <a:rect l="l" t="t" r="r" b="b"/>
              <a:pathLst>
                <a:path w="3151537" h="3151537">
                  <a:moveTo>
                    <a:pt x="0" y="0"/>
                  </a:moveTo>
                  <a:lnTo>
                    <a:pt x="3151537" y="0"/>
                  </a:lnTo>
                  <a:lnTo>
                    <a:pt x="3151537" y="3151537"/>
                  </a:lnTo>
                  <a:lnTo>
                    <a:pt x="0" y="3151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5000"/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6006672" y="244153"/>
              <a:ext cx="2663242" cy="2663231"/>
              <a:chOff x="0" y="0"/>
              <a:chExt cx="6350000" cy="6349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10619198" y="0"/>
              <a:ext cx="3151537" cy="3151537"/>
            </a:xfrm>
            <a:custGeom>
              <a:avLst/>
              <a:gdLst/>
              <a:ahLst/>
              <a:cxnLst/>
              <a:rect l="l" t="t" r="r" b="b"/>
              <a:pathLst>
                <a:path w="3151537" h="3151537">
                  <a:moveTo>
                    <a:pt x="0" y="0"/>
                  </a:moveTo>
                  <a:lnTo>
                    <a:pt x="3151536" y="0"/>
                  </a:lnTo>
                  <a:lnTo>
                    <a:pt x="3151536" y="3151537"/>
                  </a:lnTo>
                  <a:lnTo>
                    <a:pt x="0" y="3151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5000"/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0863345" y="244153"/>
              <a:ext cx="2663242" cy="2663231"/>
              <a:chOff x="0" y="0"/>
              <a:chExt cx="6350000" cy="6349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</p:sp>
        </p:grpSp>
        <p:sp>
          <p:nvSpPr>
            <p:cNvPr id="21" name="Freeform 21"/>
            <p:cNvSpPr/>
            <p:nvPr/>
          </p:nvSpPr>
          <p:spPr>
            <a:xfrm>
              <a:off x="899919" y="0"/>
              <a:ext cx="3151537" cy="3151537"/>
            </a:xfrm>
            <a:custGeom>
              <a:avLst/>
              <a:gdLst/>
              <a:ahLst/>
              <a:cxnLst/>
              <a:rect l="l" t="t" r="r" b="b"/>
              <a:pathLst>
                <a:path w="3151537" h="3151537">
                  <a:moveTo>
                    <a:pt x="0" y="0"/>
                  </a:moveTo>
                  <a:lnTo>
                    <a:pt x="3151536" y="0"/>
                  </a:lnTo>
                  <a:lnTo>
                    <a:pt x="3151536" y="3151537"/>
                  </a:lnTo>
                  <a:lnTo>
                    <a:pt x="0" y="3151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25000"/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1144066" y="244153"/>
              <a:ext cx="2663242" cy="2663231"/>
              <a:chOff x="0" y="0"/>
              <a:chExt cx="6350000" cy="63499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 t="-78" b="-78"/>
                </a:stretch>
              </a:blip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4325600" y="3353409"/>
              <a:ext cx="4951375" cy="573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1"/>
                </a:lnSpc>
              </a:pPr>
              <a:r>
                <a:rPr lang="en-US" sz="2828" spc="-70">
                  <a:solidFill>
                    <a:srgbClr val="FFFFFF"/>
                  </a:solidFill>
                  <a:latin typeface="Poppins Semi-Bold"/>
                </a:rPr>
                <a:t>Vinorley Silva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862606" y="3353409"/>
              <a:ext cx="4951374" cy="573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1"/>
                </a:lnSpc>
              </a:pPr>
              <a:r>
                <a:rPr lang="en-US" sz="2828" spc="-70">
                  <a:solidFill>
                    <a:srgbClr val="FFFFFF"/>
                  </a:solidFill>
                  <a:latin typeface="Poppins Semi-Bold"/>
                </a:rPr>
                <a:t>Leandro Novaes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9719279" y="3353409"/>
              <a:ext cx="4951374" cy="573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1"/>
                </a:lnSpc>
              </a:pPr>
              <a:r>
                <a:rPr lang="en-US" sz="2828" spc="-70">
                  <a:solidFill>
                    <a:srgbClr val="FFFFFF"/>
                  </a:solidFill>
                  <a:latin typeface="Poppins Semi-Bold"/>
                </a:rPr>
                <a:t>Marina Pezzini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3353409"/>
              <a:ext cx="4951374" cy="573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1"/>
                </a:lnSpc>
              </a:pPr>
              <a:r>
                <a:rPr lang="en-US" sz="2828" spc="-70">
                  <a:solidFill>
                    <a:srgbClr val="FFFFFF"/>
                  </a:solidFill>
                  <a:latin typeface="Poppins Semi-Bold"/>
                </a:rPr>
                <a:t>Jorge Bezerra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79352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676400" y="2933701"/>
            <a:ext cx="15011400" cy="3513355"/>
            <a:chOff x="-2331997" y="-919073"/>
            <a:chExt cx="14161716" cy="5327806"/>
          </a:xfrm>
        </p:grpSpPr>
        <p:grpSp>
          <p:nvGrpSpPr>
            <p:cNvPr id="5" name="Group 5"/>
            <p:cNvGrpSpPr/>
            <p:nvPr/>
          </p:nvGrpSpPr>
          <p:grpSpPr>
            <a:xfrm>
              <a:off x="-1603081" y="-919073"/>
              <a:ext cx="13432798" cy="5327806"/>
              <a:chOff x="-429928" y="-169442"/>
              <a:chExt cx="2476491" cy="98224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429928" y="-169442"/>
                <a:ext cx="2476491" cy="936556"/>
              </a:xfrm>
              <a:custGeom>
                <a:avLst/>
                <a:gdLst/>
                <a:ahLst/>
                <a:cxnLst/>
                <a:rect l="l" t="t" r="r" b="b"/>
                <a:pathLst>
                  <a:path w="2433758" h="738444">
                    <a:moveTo>
                      <a:pt x="39880" y="0"/>
                    </a:moveTo>
                    <a:lnTo>
                      <a:pt x="2393878" y="0"/>
                    </a:lnTo>
                    <a:cubicBezTo>
                      <a:pt x="2404455" y="0"/>
                      <a:pt x="2414598" y="4202"/>
                      <a:pt x="2422077" y="11680"/>
                    </a:cubicBezTo>
                    <a:cubicBezTo>
                      <a:pt x="2429556" y="19159"/>
                      <a:pt x="2433758" y="29303"/>
                      <a:pt x="2433758" y="39880"/>
                    </a:cubicBezTo>
                    <a:lnTo>
                      <a:pt x="2433758" y="698565"/>
                    </a:lnTo>
                    <a:cubicBezTo>
                      <a:pt x="2433758" y="720590"/>
                      <a:pt x="2415903" y="738444"/>
                      <a:pt x="2393878" y="738444"/>
                    </a:cubicBezTo>
                    <a:lnTo>
                      <a:pt x="39880" y="738444"/>
                    </a:lnTo>
                    <a:cubicBezTo>
                      <a:pt x="17855" y="738444"/>
                      <a:pt x="0" y="720590"/>
                      <a:pt x="0" y="698565"/>
                    </a:cubicBezTo>
                    <a:lnTo>
                      <a:pt x="0" y="39880"/>
                    </a:lnTo>
                    <a:cubicBezTo>
                      <a:pt x="0" y="17855"/>
                      <a:pt x="17855" y="0"/>
                      <a:pt x="39880" y="0"/>
                    </a:cubicBezTo>
                    <a:close/>
                  </a:path>
                </a:pathLst>
              </a:custGeom>
              <a:solidFill>
                <a:srgbClr val="010817">
                  <a:alpha val="44706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-2331997" y="-621797"/>
              <a:ext cx="877245" cy="693025"/>
            </a:xfrm>
            <a:custGeom>
              <a:avLst/>
              <a:gdLst/>
              <a:ahLst/>
              <a:cxnLst/>
              <a:rect l="l" t="t" r="r" b="b"/>
              <a:pathLst>
                <a:path w="877246" h="693025">
                  <a:moveTo>
                    <a:pt x="0" y="0"/>
                  </a:moveTo>
                  <a:lnTo>
                    <a:pt x="877246" y="0"/>
                  </a:lnTo>
                  <a:lnTo>
                    <a:pt x="877246" y="693025"/>
                  </a:lnTo>
                  <a:lnTo>
                    <a:pt x="0" y="693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 flipH="1" flipV="1">
              <a:off x="10952474" y="3587494"/>
              <a:ext cx="877245" cy="693025"/>
            </a:xfrm>
            <a:custGeom>
              <a:avLst/>
              <a:gdLst/>
              <a:ahLst/>
              <a:cxnLst/>
              <a:rect l="l" t="t" r="r" b="b"/>
              <a:pathLst>
                <a:path w="877246" h="693025">
                  <a:moveTo>
                    <a:pt x="877247" y="693025"/>
                  </a:moveTo>
                  <a:lnTo>
                    <a:pt x="0" y="693025"/>
                  </a:lnTo>
                  <a:lnTo>
                    <a:pt x="0" y="0"/>
                  </a:lnTo>
                  <a:lnTo>
                    <a:pt x="877247" y="0"/>
                  </a:lnTo>
                  <a:lnTo>
                    <a:pt x="877247" y="693025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1029553" y="-744705"/>
              <a:ext cx="12053916" cy="5099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50"/>
                </a:lnSpc>
              </a:pPr>
              <a:r>
                <a:rPr lang="pt-BR" sz="3750" dirty="0">
                  <a:solidFill>
                    <a:srgbClr val="FFFFFF"/>
                  </a:solidFill>
                  <a:latin typeface="Poppins Bold Italics"/>
                </a:rPr>
                <a:t>Criar um modelo que possa prever a probabilidade de uma cidade ter um alto potencial de atração de alunos, para os cursos de MBA. Com base em uma série de características demográficas, socioeconômicas e outros indicadores relevantes.</a:t>
              </a:r>
              <a:endParaRPr lang="en-US" sz="3750" dirty="0">
                <a:solidFill>
                  <a:srgbClr val="FFFFFF"/>
                </a:solidFill>
                <a:latin typeface="Poppins Bold Itali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21303" y="708689"/>
            <a:ext cx="4596002" cy="12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1"/>
              </a:lnSpc>
            </a:pPr>
            <a:r>
              <a:rPr lang="en-US" sz="7946" spc="-198">
                <a:solidFill>
                  <a:srgbClr val="FFFFFF"/>
                </a:solidFill>
                <a:latin typeface="Poppins Bold"/>
              </a:rPr>
              <a:t>Objetivo</a:t>
            </a:r>
            <a:r>
              <a:rPr lang="en-US" sz="7946" spc="-198">
                <a:solidFill>
                  <a:srgbClr val="CB6CE6"/>
                </a:solidFill>
                <a:latin typeface="Poppins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B8617A6-6ED3-3A6E-0CF5-0263DC464ADC}"/>
              </a:ext>
            </a:extLst>
          </p:cNvPr>
          <p:cNvSpPr/>
          <p:nvPr/>
        </p:nvSpPr>
        <p:spPr>
          <a:xfrm>
            <a:off x="1371600" y="2476500"/>
            <a:ext cx="156972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103368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28800" y="843840"/>
            <a:ext cx="16728497" cy="1073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7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-198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Acesso</a:t>
            </a:r>
            <a:r>
              <a:rPr kumimoji="0" lang="en-US" sz="6000" b="0" i="0" u="none" strike="noStrike" kern="1200" cap="none" spc="-19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, </a:t>
            </a:r>
            <a:r>
              <a:rPr kumimoji="0" lang="en-US" sz="6000" b="0" i="0" u="none" strike="noStrike" kern="1200" cap="none" spc="-198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divisão</a:t>
            </a:r>
            <a:r>
              <a:rPr kumimoji="0" lang="en-US" sz="6000" b="0" i="0" u="none" strike="noStrike" kern="1200" cap="none" spc="-19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 e </a:t>
            </a:r>
            <a:r>
              <a:rPr kumimoji="0" lang="en-US" sz="6000" b="0" i="0" u="none" strike="noStrike" kern="1200" cap="none" spc="-198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explora</a:t>
            </a:r>
            <a:r>
              <a:rPr lang="en-US" sz="6000" spc="-198" dirty="0" err="1">
                <a:solidFill>
                  <a:srgbClr val="FFFFFF"/>
                </a:solidFill>
                <a:latin typeface="Poppins Bold"/>
              </a:rPr>
              <a:t>ção</a:t>
            </a:r>
            <a:r>
              <a:rPr lang="en-US" sz="6000" spc="-198" dirty="0">
                <a:solidFill>
                  <a:srgbClr val="FFFFFF"/>
                </a:solidFill>
                <a:latin typeface="Poppins Bold"/>
              </a:rPr>
              <a:t> dos dados</a:t>
            </a:r>
            <a:r>
              <a:rPr kumimoji="0" lang="en-US" sz="6000" b="0" i="0" u="none" strike="noStrike" kern="1200" cap="none" spc="-198" normalizeH="0" baseline="0" noProof="0" dirty="0">
                <a:ln>
                  <a:noFill/>
                </a:ln>
                <a:solidFill>
                  <a:srgbClr val="CB6CE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.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5756307" y="2365536"/>
            <a:ext cx="4606893" cy="3387564"/>
            <a:chOff x="2491939" y="3403495"/>
            <a:chExt cx="4606893" cy="3387564"/>
          </a:xfrm>
        </p:grpSpPr>
        <p:grpSp>
          <p:nvGrpSpPr>
            <p:cNvPr id="4" name="Group 4"/>
            <p:cNvGrpSpPr/>
            <p:nvPr/>
          </p:nvGrpSpPr>
          <p:grpSpPr>
            <a:xfrm>
              <a:off x="2491939" y="3403495"/>
              <a:ext cx="4606893" cy="3387564"/>
              <a:chOff x="-1833120" y="-206657"/>
              <a:chExt cx="8014655" cy="5137050"/>
            </a:xfrm>
          </p:grpSpPr>
          <p:sp>
            <p:nvSpPr>
              <p:cNvPr id="7" name="TextBox 7"/>
              <p:cNvSpPr txBox="1"/>
              <p:nvPr/>
            </p:nvSpPr>
            <p:spPr>
              <a:xfrm>
                <a:off x="728902" y="-206657"/>
                <a:ext cx="4408729" cy="46153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-1833120" y="2970144"/>
                <a:ext cx="8014655" cy="196024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R="0"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 kumimoji="0" sz="28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Poppins Bold Italics"/>
                  </a:defRPr>
                </a:lvl1pPr>
              </a:lstStyle>
              <a:p>
                <a:pPr algn="ctr"/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 smtClean="0"/>
                  <a:t>observações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algn="ctr"/>
                <a:r>
                  <a:rPr lang="en-US" dirty="0" smtClean="0"/>
                  <a:t>5565 </a:t>
                </a:r>
                <a:r>
                  <a:rPr lang="en-US" dirty="0" err="1"/>
                  <a:t>cidades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C75443C-1BEF-EB56-A531-9CA2FBB0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4188" y="3666859"/>
              <a:ext cx="1580644" cy="1580644"/>
            </a:xfrm>
            <a:prstGeom prst="rect">
              <a:avLst/>
            </a:prstGeom>
          </p:spPr>
        </p:pic>
      </p:grpSp>
      <p:grpSp>
        <p:nvGrpSpPr>
          <p:cNvPr id="6" name="Agrupar 5"/>
          <p:cNvGrpSpPr/>
          <p:nvPr/>
        </p:nvGrpSpPr>
        <p:grpSpPr>
          <a:xfrm>
            <a:off x="1714532" y="2508528"/>
            <a:ext cx="3185587" cy="2543405"/>
            <a:chOff x="12925728" y="3630053"/>
            <a:chExt cx="3185587" cy="2543405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49316FEA-F88A-E38B-95E0-C25DCD07375A}"/>
                </a:ext>
              </a:extLst>
            </p:cNvPr>
            <p:cNvSpPr txBox="1"/>
            <p:nvPr/>
          </p:nvSpPr>
          <p:spPr>
            <a:xfrm>
              <a:off x="12925728" y="3630053"/>
              <a:ext cx="3185587" cy="14157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Base de 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dados: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Cidades</a:t>
              </a: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 Sirius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 Bold Italics"/>
                <a:ea typeface="+mn-ea"/>
                <a:cs typeface="+mn-cs"/>
              </a:endParaRPr>
            </a:p>
            <a:p>
              <a:pPr marL="571500" marR="0" lvl="0" indent="-57150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 Bold Italics"/>
                <a:ea typeface="+mn-ea"/>
                <a:cs typeface="+mn-cs"/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60E728A3-EEC7-1D2F-AD51-0EACADFE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1931" y="4493514"/>
              <a:ext cx="1786465" cy="1679944"/>
            </a:xfrm>
            <a:prstGeom prst="rect">
              <a:avLst/>
            </a:prstGeom>
          </p:spPr>
        </p:pic>
      </p:grpSp>
      <p:grpSp>
        <p:nvGrpSpPr>
          <p:cNvPr id="5" name="Agrupar 4"/>
          <p:cNvGrpSpPr/>
          <p:nvPr/>
        </p:nvGrpSpPr>
        <p:grpSpPr>
          <a:xfrm>
            <a:off x="12813831" y="2705100"/>
            <a:ext cx="4331169" cy="3048000"/>
            <a:chOff x="7546673" y="3830007"/>
            <a:chExt cx="4331169" cy="3048000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1352ABDE-31E9-94D3-E568-E0135321C0EB}"/>
                </a:ext>
              </a:extLst>
            </p:cNvPr>
            <p:cNvSpPr txBox="1"/>
            <p:nvPr/>
          </p:nvSpPr>
          <p:spPr>
            <a:xfrm>
              <a:off x="7546673" y="5585345"/>
              <a:ext cx="4331169" cy="12926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R="0" lv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kumimoji="0" sz="28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Poppins Bold Italics"/>
                </a:defRPr>
              </a:lvl1pPr>
            </a:lstStyle>
            <a:p>
              <a:pPr algn="ctr"/>
              <a:r>
                <a:rPr lang="en-US" dirty="0" err="1"/>
                <a:t>Número</a:t>
              </a:r>
              <a:r>
                <a:rPr lang="en-US" dirty="0"/>
                <a:t> de </a:t>
              </a:r>
              <a:r>
                <a:rPr lang="en-US" dirty="0" err="1"/>
                <a:t>variáveis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 smtClean="0"/>
                <a:t>38 </a:t>
              </a:r>
              <a:r>
                <a:rPr lang="en-US" dirty="0" err="1"/>
                <a:t>variáveis</a:t>
              </a:r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1028" name="Picture 4" descr="Analytics free icon">
              <a:extLst>
                <a:ext uri="{FF2B5EF4-FFF2-40B4-BE49-F238E27FC236}">
                  <a16:creationId xmlns:a16="http://schemas.microsoft.com/office/drawing/2014/main" id="{B5C1E741-116C-FAA6-EF52-6160CBFFB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098" y="3830007"/>
              <a:ext cx="1662700" cy="166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Agrupar 27"/>
          <p:cNvGrpSpPr/>
          <p:nvPr/>
        </p:nvGrpSpPr>
        <p:grpSpPr>
          <a:xfrm>
            <a:off x="5756307" y="5946936"/>
            <a:ext cx="4606893" cy="3387564"/>
            <a:chOff x="2530071" y="3403495"/>
            <a:chExt cx="4606893" cy="3387564"/>
          </a:xfrm>
        </p:grpSpPr>
        <p:grpSp>
          <p:nvGrpSpPr>
            <p:cNvPr id="29" name="Group 4"/>
            <p:cNvGrpSpPr/>
            <p:nvPr/>
          </p:nvGrpSpPr>
          <p:grpSpPr>
            <a:xfrm>
              <a:off x="2530071" y="3403495"/>
              <a:ext cx="4606893" cy="3387564"/>
              <a:chOff x="-1766782" y="-206657"/>
              <a:chExt cx="8014656" cy="5137050"/>
            </a:xfrm>
          </p:grpSpPr>
          <p:sp>
            <p:nvSpPr>
              <p:cNvPr id="31" name="TextBox 7"/>
              <p:cNvSpPr txBox="1"/>
              <p:nvPr/>
            </p:nvSpPr>
            <p:spPr>
              <a:xfrm>
                <a:off x="728902" y="-206657"/>
                <a:ext cx="4408729" cy="46153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10"/>
              <p:cNvSpPr txBox="1"/>
              <p:nvPr/>
            </p:nvSpPr>
            <p:spPr>
              <a:xfrm>
                <a:off x="-1766782" y="2970144"/>
                <a:ext cx="8014656" cy="196024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R="0"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 kumimoji="0" sz="28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Poppins Bold Italics"/>
                  </a:defRPr>
                </a:lvl1pPr>
              </a:lstStyle>
              <a:p>
                <a:pPr algn="ctr"/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 smtClean="0"/>
                  <a:t>observações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algn="ctr"/>
                <a:r>
                  <a:rPr lang="en-US" dirty="0" smtClean="0"/>
                  <a:t>82 </a:t>
                </a:r>
                <a:r>
                  <a:rPr lang="en-US" dirty="0" err="1" smtClean="0"/>
                  <a:t>alunos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3C75443C-1BEF-EB56-A531-9CA2FBB0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3195" y="3705310"/>
              <a:ext cx="1580644" cy="1580644"/>
            </a:xfrm>
            <a:prstGeom prst="rect">
              <a:avLst/>
            </a:prstGeom>
          </p:spPr>
        </p:pic>
      </p:grpSp>
      <p:grpSp>
        <p:nvGrpSpPr>
          <p:cNvPr id="33" name="Agrupar 32"/>
          <p:cNvGrpSpPr/>
          <p:nvPr/>
        </p:nvGrpSpPr>
        <p:grpSpPr>
          <a:xfrm>
            <a:off x="1676400" y="6089928"/>
            <a:ext cx="3185587" cy="2543405"/>
            <a:chOff x="12925728" y="3630053"/>
            <a:chExt cx="3185587" cy="2543405"/>
          </a:xfrm>
        </p:grpSpPr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49316FEA-F88A-E38B-95E0-C25DCD07375A}"/>
                </a:ext>
              </a:extLst>
            </p:cNvPr>
            <p:cNvSpPr txBox="1"/>
            <p:nvPr/>
          </p:nvSpPr>
          <p:spPr>
            <a:xfrm>
              <a:off x="12925728" y="3630053"/>
              <a:ext cx="3185587" cy="14157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Base de 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dados: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Alunos</a:t>
              </a: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Poppins Bold Italics"/>
                  <a:ea typeface="+mn-ea"/>
                  <a:cs typeface="+mn-cs"/>
                </a:rPr>
                <a:t> Sirius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 Bold Italics"/>
                <a:ea typeface="+mn-ea"/>
                <a:cs typeface="+mn-cs"/>
              </a:endParaRPr>
            </a:p>
            <a:p>
              <a:pPr marL="571500" marR="0" lvl="0" indent="-57150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 Bold Italics"/>
                <a:ea typeface="+mn-ea"/>
                <a:cs typeface="+mn-cs"/>
              </a:endParaRP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0E728A3-EEC7-1D2F-AD51-0EACADFE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1931" y="4493514"/>
              <a:ext cx="1786465" cy="1679944"/>
            </a:xfrm>
            <a:prstGeom prst="rect">
              <a:avLst/>
            </a:prstGeom>
          </p:spPr>
        </p:pic>
      </p:grpSp>
      <p:grpSp>
        <p:nvGrpSpPr>
          <p:cNvPr id="36" name="Agrupar 35"/>
          <p:cNvGrpSpPr/>
          <p:nvPr/>
        </p:nvGrpSpPr>
        <p:grpSpPr>
          <a:xfrm>
            <a:off x="12775699" y="6286500"/>
            <a:ext cx="4331169" cy="3048000"/>
            <a:chOff x="7546673" y="3830007"/>
            <a:chExt cx="4331169" cy="3048000"/>
          </a:xfrm>
        </p:grpSpPr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1352ABDE-31E9-94D3-E568-E0135321C0EB}"/>
                </a:ext>
              </a:extLst>
            </p:cNvPr>
            <p:cNvSpPr txBox="1"/>
            <p:nvPr/>
          </p:nvSpPr>
          <p:spPr>
            <a:xfrm>
              <a:off x="7546673" y="5585345"/>
              <a:ext cx="4331169" cy="12926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R="0" lvl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 kumimoji="0" sz="28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Poppins Bold Italics"/>
                </a:defRPr>
              </a:lvl1pPr>
            </a:lstStyle>
            <a:p>
              <a:pPr algn="ctr"/>
              <a:r>
                <a:rPr lang="en-US" dirty="0" err="1"/>
                <a:t>Número</a:t>
              </a:r>
              <a:r>
                <a:rPr lang="en-US" dirty="0"/>
                <a:t> de </a:t>
              </a:r>
              <a:r>
                <a:rPr lang="en-US" dirty="0" err="1"/>
                <a:t>variáveis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 smtClean="0"/>
                <a:t>2 </a:t>
              </a:r>
              <a:r>
                <a:rPr lang="en-US" dirty="0" err="1"/>
                <a:t>variáveis</a:t>
              </a:r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38" name="Picture 4" descr="Analytics free icon">
              <a:extLst>
                <a:ext uri="{FF2B5EF4-FFF2-40B4-BE49-F238E27FC236}">
                  <a16:creationId xmlns:a16="http://schemas.microsoft.com/office/drawing/2014/main" id="{B5C1E741-116C-FAA6-EF52-6160CBFFB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098" y="3830007"/>
              <a:ext cx="1662700" cy="166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9557" y="5386578"/>
            <a:ext cx="2788060" cy="1232703"/>
          </a:xfrm>
          <a:prstGeom prst="rect">
            <a:avLst/>
          </a:prstGeom>
        </p:spPr>
      </p:pic>
      <p:sp>
        <p:nvSpPr>
          <p:cNvPr id="39" name="Seta em Curva para Baixo 38"/>
          <p:cNvSpPr/>
          <p:nvPr/>
        </p:nvSpPr>
        <p:spPr>
          <a:xfrm rot="7784133">
            <a:off x="10174932" y="7224455"/>
            <a:ext cx="1477654" cy="907016"/>
          </a:xfrm>
          <a:prstGeom prst="curvedDownArrow">
            <a:avLst>
              <a:gd name="adj1" fmla="val 25000"/>
              <a:gd name="adj2" fmla="val 50000"/>
              <a:gd name="adj3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10248900" cy="889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30"/>
              </a:lnSpc>
            </a:pPr>
            <a:r>
              <a:rPr lang="en-US" sz="6300" spc="-157" dirty="0" err="1">
                <a:solidFill>
                  <a:srgbClr val="FFFFFF"/>
                </a:solidFill>
                <a:latin typeface="Poppins Ultra-Bold"/>
              </a:rPr>
              <a:t>Modelo</a:t>
            </a:r>
            <a:r>
              <a:rPr lang="en-US" sz="6300" spc="-157" dirty="0">
                <a:solidFill>
                  <a:srgbClr val="FFFFFF"/>
                </a:solidFill>
                <a:latin typeface="Poppins Ultra-Bold"/>
              </a:rPr>
              <a:t> </a:t>
            </a:r>
            <a:r>
              <a:rPr lang="en-US" sz="6300" spc="-157" dirty="0" err="1">
                <a:solidFill>
                  <a:srgbClr val="FFFFFF"/>
                </a:solidFill>
                <a:latin typeface="Poppins Ultra-Bold"/>
              </a:rPr>
              <a:t>Implementado</a:t>
            </a:r>
            <a:r>
              <a:rPr lang="en-US" sz="6300" spc="-157" dirty="0">
                <a:solidFill>
                  <a:srgbClr val="CB6CE6"/>
                </a:solidFill>
                <a:latin typeface="Poppins Ultra-Bold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04900" y="3518974"/>
            <a:ext cx="7200900" cy="4977326"/>
            <a:chOff x="-10241987" y="180507"/>
            <a:chExt cx="20922796" cy="7414122"/>
          </a:xfrm>
          <a:solidFill>
            <a:schemeClr val="tx2"/>
          </a:solidFill>
        </p:grpSpPr>
        <p:sp>
          <p:nvSpPr>
            <p:cNvPr id="7" name="Freeform 7"/>
            <p:cNvSpPr/>
            <p:nvPr/>
          </p:nvSpPr>
          <p:spPr>
            <a:xfrm>
              <a:off x="-10241987" y="180507"/>
              <a:ext cx="20922796" cy="7414122"/>
            </a:xfrm>
            <a:custGeom>
              <a:avLst/>
              <a:gdLst/>
              <a:ahLst/>
              <a:cxnLst/>
              <a:rect l="l" t="t" r="r" b="b"/>
              <a:pathLst>
                <a:path w="3508726" h="2282178">
                  <a:moveTo>
                    <a:pt x="46185" y="0"/>
                  </a:moveTo>
                  <a:lnTo>
                    <a:pt x="3462541" y="0"/>
                  </a:lnTo>
                  <a:cubicBezTo>
                    <a:pt x="3474790" y="0"/>
                    <a:pt x="3486538" y="4866"/>
                    <a:pt x="3495199" y="13527"/>
                  </a:cubicBezTo>
                  <a:cubicBezTo>
                    <a:pt x="3503860" y="22188"/>
                    <a:pt x="3508726" y="33936"/>
                    <a:pt x="3508726" y="46185"/>
                  </a:cubicBezTo>
                  <a:lnTo>
                    <a:pt x="3508726" y="2235993"/>
                  </a:lnTo>
                  <a:cubicBezTo>
                    <a:pt x="3508726" y="2261500"/>
                    <a:pt x="3488049" y="2282178"/>
                    <a:pt x="3462541" y="2282178"/>
                  </a:cubicBezTo>
                  <a:lnTo>
                    <a:pt x="46185" y="2282178"/>
                  </a:lnTo>
                  <a:cubicBezTo>
                    <a:pt x="20678" y="2282178"/>
                    <a:pt x="0" y="2261500"/>
                    <a:pt x="0" y="2235993"/>
                  </a:cubicBezTo>
                  <a:lnTo>
                    <a:pt x="0" y="46185"/>
                  </a:lnTo>
                  <a:cubicBezTo>
                    <a:pt x="0" y="20678"/>
                    <a:pt x="20678" y="0"/>
                    <a:pt x="46185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4761989" y="886495"/>
              <a:ext cx="9962800" cy="69231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500" spc="-112" dirty="0" err="1" smtClean="0">
                  <a:solidFill>
                    <a:srgbClr val="FFFFFF"/>
                  </a:solidFill>
                  <a:latin typeface="Poppins Bold"/>
                </a:rPr>
                <a:t>XGBoost</a:t>
              </a:r>
              <a:endParaRPr lang="en-US" sz="4500" spc="-112" dirty="0">
                <a:solidFill>
                  <a:srgbClr val="FFFFFF"/>
                </a:solidFill>
                <a:latin typeface="Poppins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23565" y="5133487"/>
              <a:ext cx="6144092" cy="85664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 lang="en-US" sz="4500" spc="-112" dirty="0">
                <a:solidFill>
                  <a:srgbClr val="FFFFFF"/>
                </a:solidFill>
                <a:latin typeface="Poppins"/>
              </a:endParaRP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8C919C-6312-B046-1629-B61DF89E89BF}"/>
              </a:ext>
            </a:extLst>
          </p:cNvPr>
          <p:cNvSpPr txBox="1"/>
          <p:nvPr/>
        </p:nvSpPr>
        <p:spPr>
          <a:xfrm>
            <a:off x="1571625" y="5150870"/>
            <a:ext cx="650557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Precision</a:t>
            </a:r>
            <a:r>
              <a:rPr lang="pt-BR" sz="2800" dirty="0" smtClean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: 99%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Recall: 100%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Accuracy</a:t>
            </a: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: 100%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F1 Score: 100%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12" name="Group 4"/>
          <p:cNvGrpSpPr/>
          <p:nvPr/>
        </p:nvGrpSpPr>
        <p:grpSpPr>
          <a:xfrm>
            <a:off x="9791700" y="3314700"/>
            <a:ext cx="7200900" cy="5181600"/>
            <a:chOff x="-10241987" y="-123776"/>
            <a:chExt cx="20922796" cy="7718405"/>
          </a:xfrm>
        </p:grpSpPr>
        <p:grpSp>
          <p:nvGrpSpPr>
            <p:cNvPr id="13" name="Group 6"/>
            <p:cNvGrpSpPr/>
            <p:nvPr/>
          </p:nvGrpSpPr>
          <p:grpSpPr>
            <a:xfrm>
              <a:off x="-10241987" y="-123776"/>
              <a:ext cx="20922796" cy="7718405"/>
              <a:chOff x="-3152637" y="-38100"/>
              <a:chExt cx="6440350" cy="2375841"/>
            </a:xfrm>
          </p:grpSpPr>
          <p:sp>
            <p:nvSpPr>
              <p:cNvPr id="17" name="Freeform 7"/>
              <p:cNvSpPr/>
              <p:nvPr/>
            </p:nvSpPr>
            <p:spPr>
              <a:xfrm>
                <a:off x="-3152637" y="55563"/>
                <a:ext cx="6440350" cy="2282178"/>
              </a:xfrm>
              <a:custGeom>
                <a:avLst/>
                <a:gdLst/>
                <a:ahLst/>
                <a:cxnLst/>
                <a:rect l="l" t="t" r="r" b="b"/>
                <a:pathLst>
                  <a:path w="3508726" h="2282178">
                    <a:moveTo>
                      <a:pt x="46185" y="0"/>
                    </a:moveTo>
                    <a:lnTo>
                      <a:pt x="3462541" y="0"/>
                    </a:lnTo>
                    <a:cubicBezTo>
                      <a:pt x="3474790" y="0"/>
                      <a:pt x="3486538" y="4866"/>
                      <a:pt x="3495199" y="13527"/>
                    </a:cubicBezTo>
                    <a:cubicBezTo>
                      <a:pt x="3503860" y="22188"/>
                      <a:pt x="3508726" y="33936"/>
                      <a:pt x="3508726" y="46185"/>
                    </a:cubicBezTo>
                    <a:lnTo>
                      <a:pt x="3508726" y="2235993"/>
                    </a:lnTo>
                    <a:cubicBezTo>
                      <a:pt x="3508726" y="2261500"/>
                      <a:pt x="3488049" y="2282178"/>
                      <a:pt x="3462541" y="2282178"/>
                    </a:cubicBezTo>
                    <a:lnTo>
                      <a:pt x="46185" y="2282178"/>
                    </a:lnTo>
                    <a:cubicBezTo>
                      <a:pt x="20678" y="2282178"/>
                      <a:pt x="0" y="2261500"/>
                      <a:pt x="0" y="2235993"/>
                    </a:cubicBezTo>
                    <a:lnTo>
                      <a:pt x="0" y="46185"/>
                    </a:lnTo>
                    <a:cubicBezTo>
                      <a:pt x="0" y="20678"/>
                      <a:pt x="20678" y="0"/>
                      <a:pt x="46185" y="0"/>
                    </a:cubicBezTo>
                    <a:close/>
                  </a:path>
                </a:pathLst>
              </a:custGeom>
              <a:solidFill>
                <a:srgbClr val="CB6CE6">
                  <a:alpha val="666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8555" tIns="38555" rIns="38555" bIns="38555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5" name="TextBox 10"/>
            <p:cNvSpPr txBox="1"/>
            <p:nvPr/>
          </p:nvSpPr>
          <p:spPr>
            <a:xfrm>
              <a:off x="-6145990" y="792420"/>
              <a:ext cx="13284312" cy="9551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500" spc="-112" dirty="0" smtClean="0">
                  <a:solidFill>
                    <a:srgbClr val="FFFFFF"/>
                  </a:solidFill>
                  <a:latin typeface="Poppins Bold"/>
                </a:rPr>
                <a:t>Decision Tree</a:t>
              </a:r>
              <a:endParaRPr lang="en-US" sz="4500" spc="-112" dirty="0">
                <a:solidFill>
                  <a:srgbClr val="FFFFFF"/>
                </a:solidFill>
                <a:latin typeface="Poppins Bold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2723565" y="5133487"/>
              <a:ext cx="6144092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 lang="en-US" sz="4500" spc="-112" dirty="0">
                <a:solidFill>
                  <a:srgbClr val="FFFFFF"/>
                </a:solidFill>
                <a:latin typeface="Poppins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8C919C-6312-B046-1629-B61DF89E89BF}"/>
              </a:ext>
            </a:extLst>
          </p:cNvPr>
          <p:cNvSpPr txBox="1"/>
          <p:nvPr/>
        </p:nvSpPr>
        <p:spPr>
          <a:xfrm>
            <a:off x="10258425" y="5150870"/>
            <a:ext cx="650557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Precision</a:t>
            </a:r>
            <a:r>
              <a:rPr lang="pt-BR" sz="2800" dirty="0" smtClean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: 90%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Recall: 99%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Accuracy</a:t>
            </a: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: 94%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F1 Score: 95%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10248900" cy="889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30"/>
              </a:lnSpc>
            </a:pPr>
            <a:r>
              <a:rPr lang="en-US" sz="6300" spc="-157" dirty="0" err="1">
                <a:solidFill>
                  <a:srgbClr val="FFFFFF"/>
                </a:solidFill>
                <a:latin typeface="Poppins Ultra-Bold"/>
              </a:rPr>
              <a:t>Modelo</a:t>
            </a:r>
            <a:r>
              <a:rPr lang="en-US" sz="6300" spc="-157" dirty="0">
                <a:solidFill>
                  <a:srgbClr val="FFFFFF"/>
                </a:solidFill>
                <a:latin typeface="Poppins Ultra-Bold"/>
              </a:rPr>
              <a:t> </a:t>
            </a:r>
            <a:r>
              <a:rPr lang="en-US" sz="6300" spc="-157" dirty="0" err="1">
                <a:solidFill>
                  <a:srgbClr val="FFFFFF"/>
                </a:solidFill>
                <a:latin typeface="Poppins Ultra-Bold"/>
              </a:rPr>
              <a:t>Implementado</a:t>
            </a:r>
            <a:r>
              <a:rPr lang="en-US" sz="6300" spc="-157" dirty="0">
                <a:solidFill>
                  <a:srgbClr val="CB6CE6"/>
                </a:solidFill>
                <a:latin typeface="Poppins Ultra-Bold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7200" y="2324100"/>
            <a:ext cx="8577543" cy="6172200"/>
            <a:chOff x="-10241987" y="-123776"/>
            <a:chExt cx="20922796" cy="7718405"/>
          </a:xfrm>
        </p:grpSpPr>
        <p:grpSp>
          <p:nvGrpSpPr>
            <p:cNvPr id="6" name="Group 6"/>
            <p:cNvGrpSpPr/>
            <p:nvPr/>
          </p:nvGrpSpPr>
          <p:grpSpPr>
            <a:xfrm>
              <a:off x="-10241987" y="-123776"/>
              <a:ext cx="20922796" cy="7718405"/>
              <a:chOff x="-3152637" y="-38100"/>
              <a:chExt cx="6440350" cy="237584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3152637" y="55563"/>
                <a:ext cx="6440350" cy="2282178"/>
              </a:xfrm>
              <a:custGeom>
                <a:avLst/>
                <a:gdLst/>
                <a:ahLst/>
                <a:cxnLst/>
                <a:rect l="l" t="t" r="r" b="b"/>
                <a:pathLst>
                  <a:path w="3508726" h="2282178">
                    <a:moveTo>
                      <a:pt x="46185" y="0"/>
                    </a:moveTo>
                    <a:lnTo>
                      <a:pt x="3462541" y="0"/>
                    </a:lnTo>
                    <a:cubicBezTo>
                      <a:pt x="3474790" y="0"/>
                      <a:pt x="3486538" y="4866"/>
                      <a:pt x="3495199" y="13527"/>
                    </a:cubicBezTo>
                    <a:cubicBezTo>
                      <a:pt x="3503860" y="22188"/>
                      <a:pt x="3508726" y="33936"/>
                      <a:pt x="3508726" y="46185"/>
                    </a:cubicBezTo>
                    <a:lnTo>
                      <a:pt x="3508726" y="2235993"/>
                    </a:lnTo>
                    <a:cubicBezTo>
                      <a:pt x="3508726" y="2261500"/>
                      <a:pt x="3488049" y="2282178"/>
                      <a:pt x="3462541" y="2282178"/>
                    </a:cubicBezTo>
                    <a:lnTo>
                      <a:pt x="46185" y="2282178"/>
                    </a:lnTo>
                    <a:cubicBezTo>
                      <a:pt x="20678" y="2282178"/>
                      <a:pt x="0" y="2261500"/>
                      <a:pt x="0" y="2235993"/>
                    </a:cubicBezTo>
                    <a:lnTo>
                      <a:pt x="0" y="46185"/>
                    </a:lnTo>
                    <a:cubicBezTo>
                      <a:pt x="0" y="20678"/>
                      <a:pt x="20678" y="0"/>
                      <a:pt x="46185" y="0"/>
                    </a:cubicBezTo>
                    <a:close/>
                  </a:path>
                </a:pathLst>
              </a:custGeom>
              <a:solidFill>
                <a:srgbClr val="CB6CE6">
                  <a:alpha val="666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8555" tIns="38555" rIns="38555" bIns="38555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-4761989" y="792420"/>
              <a:ext cx="9962800" cy="692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500" spc="-112" dirty="0" err="1" smtClean="0">
                  <a:solidFill>
                    <a:srgbClr val="FFFFFF"/>
                  </a:solidFill>
                  <a:latin typeface="Poppins Bold"/>
                </a:rPr>
                <a:t>XGBoost</a:t>
              </a:r>
              <a:endParaRPr lang="en-US" sz="4500" spc="-112" dirty="0">
                <a:solidFill>
                  <a:srgbClr val="FFFFFF"/>
                </a:solidFill>
                <a:latin typeface="Poppins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23565" y="5133487"/>
              <a:ext cx="6144092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 lang="en-US" sz="4500" spc="-112" dirty="0">
                <a:solidFill>
                  <a:srgbClr val="FFFFFF"/>
                </a:solidFill>
                <a:latin typeface="Poppins"/>
              </a:endParaRPr>
            </a:p>
          </p:txBody>
        </p:sp>
      </p:grpSp>
      <p:grpSp>
        <p:nvGrpSpPr>
          <p:cNvPr id="12" name="Group 4"/>
          <p:cNvGrpSpPr/>
          <p:nvPr/>
        </p:nvGrpSpPr>
        <p:grpSpPr>
          <a:xfrm>
            <a:off x="9448800" y="2324100"/>
            <a:ext cx="8577543" cy="6172200"/>
            <a:chOff x="-10241987" y="-123776"/>
            <a:chExt cx="20922796" cy="7718405"/>
          </a:xfrm>
        </p:grpSpPr>
        <p:grpSp>
          <p:nvGrpSpPr>
            <p:cNvPr id="13" name="Group 6"/>
            <p:cNvGrpSpPr/>
            <p:nvPr/>
          </p:nvGrpSpPr>
          <p:grpSpPr>
            <a:xfrm>
              <a:off x="-10241987" y="-123776"/>
              <a:ext cx="20922796" cy="7718405"/>
              <a:chOff x="-3152637" y="-38100"/>
              <a:chExt cx="6440350" cy="2375841"/>
            </a:xfrm>
          </p:grpSpPr>
          <p:sp>
            <p:nvSpPr>
              <p:cNvPr id="17" name="Freeform 7"/>
              <p:cNvSpPr/>
              <p:nvPr/>
            </p:nvSpPr>
            <p:spPr>
              <a:xfrm>
                <a:off x="-3152637" y="55563"/>
                <a:ext cx="6440350" cy="2282178"/>
              </a:xfrm>
              <a:custGeom>
                <a:avLst/>
                <a:gdLst/>
                <a:ahLst/>
                <a:cxnLst/>
                <a:rect l="l" t="t" r="r" b="b"/>
                <a:pathLst>
                  <a:path w="3508726" h="2282178">
                    <a:moveTo>
                      <a:pt x="46185" y="0"/>
                    </a:moveTo>
                    <a:lnTo>
                      <a:pt x="3462541" y="0"/>
                    </a:lnTo>
                    <a:cubicBezTo>
                      <a:pt x="3474790" y="0"/>
                      <a:pt x="3486538" y="4866"/>
                      <a:pt x="3495199" y="13527"/>
                    </a:cubicBezTo>
                    <a:cubicBezTo>
                      <a:pt x="3503860" y="22188"/>
                      <a:pt x="3508726" y="33936"/>
                      <a:pt x="3508726" y="46185"/>
                    </a:cubicBezTo>
                    <a:lnTo>
                      <a:pt x="3508726" y="2235993"/>
                    </a:lnTo>
                    <a:cubicBezTo>
                      <a:pt x="3508726" y="2261500"/>
                      <a:pt x="3488049" y="2282178"/>
                      <a:pt x="3462541" y="2282178"/>
                    </a:cubicBezTo>
                    <a:lnTo>
                      <a:pt x="46185" y="2282178"/>
                    </a:lnTo>
                    <a:cubicBezTo>
                      <a:pt x="20678" y="2282178"/>
                      <a:pt x="0" y="2261500"/>
                      <a:pt x="0" y="2235993"/>
                    </a:cubicBezTo>
                    <a:lnTo>
                      <a:pt x="0" y="46185"/>
                    </a:lnTo>
                    <a:cubicBezTo>
                      <a:pt x="0" y="20678"/>
                      <a:pt x="20678" y="0"/>
                      <a:pt x="46185" y="0"/>
                    </a:cubicBezTo>
                    <a:close/>
                  </a:path>
                </a:pathLst>
              </a:custGeom>
              <a:solidFill>
                <a:srgbClr val="CB6CE6">
                  <a:alpha val="666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8555" tIns="38555" rIns="38555" bIns="38555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5" name="TextBox 10"/>
            <p:cNvSpPr txBox="1"/>
            <p:nvPr/>
          </p:nvSpPr>
          <p:spPr>
            <a:xfrm>
              <a:off x="-6145990" y="792420"/>
              <a:ext cx="13284312" cy="9551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500" spc="-112" dirty="0" smtClean="0">
                  <a:solidFill>
                    <a:srgbClr val="FFFFFF"/>
                  </a:solidFill>
                  <a:latin typeface="Poppins Bold"/>
                </a:rPr>
                <a:t>Decision Tree</a:t>
              </a:r>
              <a:endParaRPr lang="en-US" sz="4500" spc="-112" dirty="0">
                <a:solidFill>
                  <a:srgbClr val="FFFFFF"/>
                </a:solidFill>
                <a:latin typeface="Poppins Bold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2723565" y="5133487"/>
              <a:ext cx="6144092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 lang="en-US" sz="4500" spc="-112" dirty="0">
                <a:solidFill>
                  <a:srgbClr val="FFFFFF"/>
                </a:solidFill>
                <a:latin typeface="Poppins"/>
              </a:endParaRP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7" y="3769158"/>
            <a:ext cx="8287907" cy="44487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19" y="4087185"/>
            <a:ext cx="8298903" cy="38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10248900" cy="889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00" b="0" i="0" u="none" strike="noStrike" kern="1200" cap="none" spc="-157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Prós</a:t>
            </a:r>
            <a:r>
              <a:rPr kumimoji="0" lang="en-US" sz="6300" b="0" i="0" u="none" strike="noStrike" kern="1200" cap="none" spc="-1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e Contras</a:t>
            </a:r>
            <a:r>
              <a:rPr kumimoji="0" lang="en-US" sz="6300" b="0" i="0" u="none" strike="noStrike" kern="1200" cap="none" spc="-157" normalizeH="0" baseline="0" noProof="0" dirty="0">
                <a:ln>
                  <a:noFill/>
                </a:ln>
                <a:solidFill>
                  <a:srgbClr val="CB6CE6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866900"/>
            <a:ext cx="16344902" cy="7620000"/>
            <a:chOff x="-10241987" y="-123776"/>
            <a:chExt cx="20922796" cy="7718405"/>
          </a:xfrm>
        </p:grpSpPr>
        <p:grpSp>
          <p:nvGrpSpPr>
            <p:cNvPr id="6" name="Group 6"/>
            <p:cNvGrpSpPr/>
            <p:nvPr/>
          </p:nvGrpSpPr>
          <p:grpSpPr>
            <a:xfrm>
              <a:off x="-10241987" y="-123776"/>
              <a:ext cx="20922796" cy="7718405"/>
              <a:chOff x="-3152637" y="-38100"/>
              <a:chExt cx="6440350" cy="237584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3152637" y="55563"/>
                <a:ext cx="6440350" cy="2282178"/>
              </a:xfrm>
              <a:custGeom>
                <a:avLst/>
                <a:gdLst/>
                <a:ahLst/>
                <a:cxnLst/>
                <a:rect l="l" t="t" r="r" b="b"/>
                <a:pathLst>
                  <a:path w="3508726" h="2282178">
                    <a:moveTo>
                      <a:pt x="46185" y="0"/>
                    </a:moveTo>
                    <a:lnTo>
                      <a:pt x="3462541" y="0"/>
                    </a:lnTo>
                    <a:cubicBezTo>
                      <a:pt x="3474790" y="0"/>
                      <a:pt x="3486538" y="4866"/>
                      <a:pt x="3495199" y="13527"/>
                    </a:cubicBezTo>
                    <a:cubicBezTo>
                      <a:pt x="3503860" y="22188"/>
                      <a:pt x="3508726" y="33936"/>
                      <a:pt x="3508726" y="46185"/>
                    </a:cubicBezTo>
                    <a:lnTo>
                      <a:pt x="3508726" y="2235993"/>
                    </a:lnTo>
                    <a:cubicBezTo>
                      <a:pt x="3508726" y="2261500"/>
                      <a:pt x="3488049" y="2282178"/>
                      <a:pt x="3462541" y="2282178"/>
                    </a:cubicBezTo>
                    <a:lnTo>
                      <a:pt x="46185" y="2282178"/>
                    </a:lnTo>
                    <a:cubicBezTo>
                      <a:pt x="20678" y="2282178"/>
                      <a:pt x="0" y="2261500"/>
                      <a:pt x="0" y="2235993"/>
                    </a:cubicBezTo>
                    <a:lnTo>
                      <a:pt x="0" y="46185"/>
                    </a:lnTo>
                    <a:cubicBezTo>
                      <a:pt x="0" y="20678"/>
                      <a:pt x="20678" y="0"/>
                      <a:pt x="46185" y="0"/>
                    </a:cubicBezTo>
                    <a:close/>
                  </a:path>
                </a:pathLst>
              </a:custGeom>
              <a:solidFill>
                <a:srgbClr val="CB6CE6">
                  <a:alpha val="6667"/>
                </a:srgbClr>
              </a:solid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8555" tIns="38555" rIns="38555" bIns="38555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723565" y="5133487"/>
              <a:ext cx="6144092" cy="856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9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500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8C919C-6312-B046-1629-B61DF89E89BF}"/>
              </a:ext>
            </a:extLst>
          </p:cNvPr>
          <p:cNvSpPr txBox="1"/>
          <p:nvPr/>
        </p:nvSpPr>
        <p:spPr>
          <a:xfrm>
            <a:off x="2330833" y="3418875"/>
            <a:ext cx="5765462" cy="393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	Prós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Desempenho de ponta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Paralelização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Flexibilidade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Trata dados faltantes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Regularização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Cross-</a:t>
            </a:r>
            <a:r>
              <a:rPr lang="pt-BR" sz="280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validation</a:t>
            </a: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integrada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A00B61-CFD3-BC6C-CD4E-1572047F9E5B}"/>
              </a:ext>
            </a:extLst>
          </p:cNvPr>
          <p:cNvSpPr txBox="1"/>
          <p:nvPr/>
        </p:nvSpPr>
        <p:spPr>
          <a:xfrm>
            <a:off x="10674551" y="3420558"/>
            <a:ext cx="5765462" cy="33567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280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defRPr>
            </a:lvl1pPr>
            <a:lvl2pPr lvl="1" algn="just">
              <a:lnSpc>
                <a:spcPct val="107000"/>
              </a:lnSpc>
              <a:spcAft>
                <a:spcPts val="800"/>
              </a:spcAft>
              <a:defRPr sz="2800" b="1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defRPr>
            </a:lvl2pPr>
          </a:lstStyle>
          <a:p>
            <a:pPr lvl="1"/>
            <a:r>
              <a:rPr lang="pt-BR" dirty="0"/>
              <a:t>	Contras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Complexidade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Recursos computacionais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 err="1"/>
              <a:t>Overfitting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 err="1"/>
              <a:t>Interpretabilidade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Tamanho do modelo</a:t>
            </a:r>
          </a:p>
        </p:txBody>
      </p:sp>
    </p:spTree>
    <p:extLst>
      <p:ext uri="{BB962C8B-B14F-4D97-AF65-F5344CB8AC3E}">
        <p14:creationId xmlns:p14="http://schemas.microsoft.com/office/powerpoint/2010/main" val="38846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28253" y="1028700"/>
            <a:ext cx="7031493" cy="64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 dirty="0" err="1">
                <a:solidFill>
                  <a:srgbClr val="FFFFFF"/>
                </a:solidFill>
                <a:latin typeface="Poppins Ultra-Bold"/>
              </a:rPr>
              <a:t>Conclusões</a:t>
            </a:r>
            <a:r>
              <a:rPr lang="en-US" sz="4500" spc="-112" dirty="0">
                <a:solidFill>
                  <a:srgbClr val="CB6CE6"/>
                </a:solidFill>
                <a:latin typeface="Poppins Ultra-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099" y="2027949"/>
            <a:ext cx="17449800" cy="8329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Foi</a:t>
            </a: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possível identificar as cidades que apresentam o maior potencial para atração de alunos para os cursos de MBA da Instituição Sirius.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	Top 10 cidades com maior probabilidade de atração de alunos: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 Campinas, São Paulo - Probabilidade: 99.98%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2. Curitiba, Paraná - Probabilidade: 99.95%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3. Florianópolis, Santa Catarina - Probabilidade: 99.95%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4. São Paulo, São Paulo - Probabilidade: 99.94%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5. Belo Horizonte, Minas Gerais - Probabilidade: 99.94%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6. Brasília, Distrito Federal - Probabilidade: 99.93%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7. Goiânia, Goiás - Probabilidade: 99.92%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8. Recife, Pernambuco - Probabilidade: 99.90%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9. Porto Alegre, Rio Grande do Sul - Probabilidade: 99.88%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10. Balneário Camboriú, Santa Catarina - Probabilidade: 99.87</a:t>
            </a:r>
            <a:r>
              <a:rPr lang="pt-BR" sz="1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 isso, concluímos que a análise baseada em dados, aliada à aplicação de técnicas avançadas de aprendizado de máquina, pode oferecer soluções concretas e alicerçadas em informações confiáveis, tornando-se uma ferramenta indispensável no processo decisório da instituição.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36" y="3285408"/>
            <a:ext cx="7621064" cy="5134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7200" y="741672"/>
            <a:ext cx="10058399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9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O que o </a:t>
            </a:r>
            <a:r>
              <a:rPr kumimoji="0" lang="en-US" sz="4500" b="0" i="0" u="none" strike="noStrike" kern="1200" cap="none" spc="-112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grupo</a:t>
            </a:r>
            <a:r>
              <a:rPr kumimoji="0" lang="en-US" sz="4500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</a:t>
            </a:r>
            <a:r>
              <a:rPr kumimoji="0" lang="en-US" sz="4500" b="0" i="0" u="none" strike="noStrike" kern="1200" cap="none" spc="-112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faria</a:t>
            </a:r>
            <a:r>
              <a:rPr kumimoji="0" lang="en-US" sz="4500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de </a:t>
            </a:r>
            <a:r>
              <a:rPr kumimoji="0" lang="en-US" sz="4500" b="0" i="0" u="none" strike="noStrike" kern="1200" cap="none" spc="-112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diferente</a:t>
            </a:r>
            <a:r>
              <a:rPr lang="en-US" sz="4500" spc="-112" dirty="0">
                <a:solidFill>
                  <a:srgbClr val="CB6CE6"/>
                </a:solidFill>
                <a:latin typeface="Poppins Ultra-Bold"/>
              </a:rPr>
              <a:t>?</a:t>
            </a:r>
            <a:endParaRPr kumimoji="0" lang="en-US" sz="4500" b="0" i="0" u="none" strike="noStrike" kern="1200" cap="none" spc="-112" normalizeH="0" baseline="0" noProof="0" dirty="0">
              <a:ln>
                <a:noFill/>
              </a:ln>
              <a:solidFill>
                <a:srgbClr val="CB6CE6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19100" y="2781300"/>
            <a:ext cx="17449800" cy="589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Maior Integração com a Área de Negócios;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Diversificação de Modelos</a:t>
            </a: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;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Coleta de Mais Dados;</a:t>
            </a: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Engenharia de </a:t>
            </a:r>
            <a:r>
              <a:rPr lang="pt-BR" sz="2800" dirty="0" err="1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Features</a:t>
            </a:r>
            <a:r>
              <a:rPr lang="pt-BR" sz="2800" dirty="0" smtClean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endParaRPr lang="pt-BR" sz="2800" dirty="0">
              <a:solidFill>
                <a:schemeClr val="bg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514350" indent="-51435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pt-BR" sz="28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	Embora estejamos satisfeitos com os resultados alcançados, reconhecemos que sempre há espaço para melhorias.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	Cada projeto é uma oportunidade de aprendizado e, com os insights adquiridos, estamos confiantes de que abordagens futuras serão ainda mais bem-sucedidas.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88758" y="4446905"/>
            <a:ext cx="871048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</a:rPr>
              <a:t>Obrigado</a:t>
            </a:r>
            <a:r>
              <a:rPr lang="en-US" sz="9200" spc="-230">
                <a:solidFill>
                  <a:srgbClr val="89FFDB"/>
                </a:solidFill>
                <a:latin typeface="Poppins Ultra-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492</Words>
  <Application>Microsoft Office PowerPoint</Application>
  <PresentationFormat>Personalizar</PresentationFormat>
  <Paragraphs>85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Poppins Ultra-Bold</vt:lpstr>
      <vt:lpstr>Calibri</vt:lpstr>
      <vt:lpstr>Poppins Bold Italics</vt:lpstr>
      <vt:lpstr>Poppins</vt:lpstr>
      <vt:lpstr>Poppins Semi-Bold</vt:lpstr>
      <vt:lpstr>Wingdings</vt:lpstr>
      <vt:lpstr>Arial</vt:lpstr>
      <vt:lpstr>Poppins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Sírius Cidades</dc:title>
  <dc:creator>Marina Zanco Pezzini (MF)</dc:creator>
  <cp:lastModifiedBy>Cliente</cp:lastModifiedBy>
  <cp:revision>11</cp:revision>
  <dcterms:created xsi:type="dcterms:W3CDTF">2006-08-16T00:00:00Z</dcterms:created>
  <dcterms:modified xsi:type="dcterms:W3CDTF">2023-09-06T23:36:03Z</dcterms:modified>
  <dc:identifier>DAFnNXAaswM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cd9d5807-42e9-4ff7-adba-dacb109361f2</vt:lpwstr>
  </property>
  <property fmtid="{D5CDD505-2E9C-101B-9397-08002B2CF9AE}" pid="3" name="ABClassification">
    <vt:lpwstr>StrictlyConfidential</vt:lpwstr>
  </property>
</Properties>
</file>