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75" r:id="rId6"/>
    <p:sldId id="276" r:id="rId7"/>
    <p:sldId id="277" r:id="rId8"/>
    <p:sldId id="278" r:id="rId9"/>
    <p:sldId id="272" r:id="rId10"/>
    <p:sldId id="279" r:id="rId11"/>
    <p:sldId id="273" r:id="rId12"/>
    <p:sldId id="280" r:id="rId13"/>
    <p:sldId id="269" r:id="rId14"/>
    <p:sldId id="270" r:id="rId15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oIEJthry4wVdR4cGPUC2olwSy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A193D9-21F6-408E-8439-9C3963C876FA}">
  <a:tblStyle styleId="{2DA193D9-21F6-408E-8439-9C3963C87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86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10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8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73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0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644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60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1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cd0749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cd0749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58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8560117" y="2347913"/>
            <a:ext cx="6974206" cy="31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2159317" y="-715327"/>
            <a:ext cx="6974206" cy="928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80"/>
              <a:buNone/>
              <a:defRPr sz="288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 sz="288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7244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40"/>
              <a:buChar char="•"/>
              <a:defRPr sz="3840"/>
            </a:lvl1pPr>
            <a:lvl2pPr marL="914400" lvl="1" indent="-44196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2pPr>
            <a:lvl3pPr marL="1371600" lvl="2" indent="-4114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880"/>
            </a:lvl3pPr>
            <a:lvl4pPr marL="1828800" lvl="3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Calibri"/>
              <a:buNone/>
              <a:defRPr sz="38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4704397" y="-1507807"/>
            <a:ext cx="5221606" cy="1261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orgelpiva/a3Sd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jorgepiva.8722@aluno.saojudas.br" TargetMode="External"/><Relationship Id="rId4" Type="http://schemas.openxmlformats.org/officeDocument/2006/relationships/hyperlink" Target="http://localhost:4000/auth/regis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auth/forgot_passwo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mailto:jorgepiva.8722@aluno.saojudas.b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auth/forgot_passwo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jorgepiva.8722@aluno.saojudas.b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auth/forgot_passwor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jorgepiva.8722@aluno.saojudas.b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auth/reset_passwo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mailto:jorgepiva.8722@aluno.saojudas.b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D84145FF-64AB-BA76-D463-417FB8E82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38"/>
          <a:stretch/>
        </p:blipFill>
        <p:spPr>
          <a:xfrm>
            <a:off x="7935686" y="0"/>
            <a:ext cx="6199881" cy="702935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4B41EB-C70F-82A1-EEF6-C51B924C2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28"/>
          <a:stretch/>
        </p:blipFill>
        <p:spPr>
          <a:xfrm>
            <a:off x="1698172" y="-26328"/>
            <a:ext cx="6019800" cy="67319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009C0B8-D1D2-A4A8-4283-C26DBE09C292}"/>
              </a:ext>
            </a:extLst>
          </p:cNvPr>
          <p:cNvSpPr txBox="1"/>
          <p:nvPr/>
        </p:nvSpPr>
        <p:spPr>
          <a:xfrm>
            <a:off x="5678389" y="17174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BB1795-0242-673A-299D-B0B8B148B7C4}"/>
              </a:ext>
            </a:extLst>
          </p:cNvPr>
          <p:cNvSpPr txBox="1"/>
          <p:nvPr/>
        </p:nvSpPr>
        <p:spPr>
          <a:xfrm>
            <a:off x="5392064" y="519747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EDEA27-3D18-C9EC-0127-E285D06A691C}"/>
              </a:ext>
            </a:extLst>
          </p:cNvPr>
          <p:cNvSpPr txBox="1"/>
          <p:nvPr/>
        </p:nvSpPr>
        <p:spPr>
          <a:xfrm>
            <a:off x="9700500" y="3624943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Token para autorização</a:t>
            </a:r>
          </a:p>
        </p:txBody>
      </p:sp>
    </p:spTree>
    <p:extLst>
      <p:ext uri="{BB962C8B-B14F-4D97-AF65-F5344CB8AC3E}">
        <p14:creationId xmlns:p14="http://schemas.microsoft.com/office/powerpoint/2010/main" val="241278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219AFE-DBB6-2E3E-373F-6ECDB2397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93"/>
          <a:stretch/>
        </p:blipFill>
        <p:spPr>
          <a:xfrm>
            <a:off x="4137103" y="0"/>
            <a:ext cx="7081024" cy="789088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D84988-9C89-9E2C-8836-E5E1A77558AE}"/>
              </a:ext>
            </a:extLst>
          </p:cNvPr>
          <p:cNvSpPr txBox="1"/>
          <p:nvPr/>
        </p:nvSpPr>
        <p:spPr>
          <a:xfrm>
            <a:off x="6477798" y="4114800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Token para autorização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5BFA11-C2C2-F21F-39E9-D14CF0E1557B}"/>
              </a:ext>
            </a:extLst>
          </p:cNvPr>
          <p:cNvSpPr txBox="1"/>
          <p:nvPr/>
        </p:nvSpPr>
        <p:spPr>
          <a:xfrm>
            <a:off x="7789925" y="20927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Rota</a:t>
            </a:r>
          </a:p>
        </p:txBody>
      </p:sp>
    </p:spTree>
    <p:extLst>
      <p:ext uri="{BB962C8B-B14F-4D97-AF65-F5344CB8AC3E}">
        <p14:creationId xmlns:p14="http://schemas.microsoft.com/office/powerpoint/2010/main" val="264716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9CE1994-E9D8-C302-D905-08F2528F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07" y="0"/>
            <a:ext cx="11496907" cy="617958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D84988-9C89-9E2C-8836-E5E1A77558AE}"/>
              </a:ext>
            </a:extLst>
          </p:cNvPr>
          <p:cNvSpPr txBox="1"/>
          <p:nvPr/>
        </p:nvSpPr>
        <p:spPr>
          <a:xfrm>
            <a:off x="6589310" y="4572000"/>
            <a:ext cx="5407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Retorno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err="1">
                <a:solidFill>
                  <a:srgbClr val="FF0000"/>
                </a:solidFill>
              </a:rPr>
              <a:t>Obs</a:t>
            </a:r>
            <a:r>
              <a:rPr lang="pt-BR" dirty="0">
                <a:solidFill>
                  <a:srgbClr val="FF0000"/>
                </a:solidFill>
              </a:rPr>
              <a:t> Essa requisição só pode ser feita por um usuário Admin: </a:t>
            </a:r>
            <a:r>
              <a:rPr lang="pt-BR" dirty="0" err="1">
                <a:solidFill>
                  <a:srgbClr val="FF0000"/>
                </a:solidFill>
              </a:rPr>
              <a:t>true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5BFA11-C2C2-F21F-39E9-D14CF0E1557B}"/>
              </a:ext>
            </a:extLst>
          </p:cNvPr>
          <p:cNvSpPr txBox="1"/>
          <p:nvPr/>
        </p:nvSpPr>
        <p:spPr>
          <a:xfrm>
            <a:off x="5604286" y="110025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Rota</a:t>
            </a:r>
          </a:p>
        </p:txBody>
      </p:sp>
    </p:spTree>
    <p:extLst>
      <p:ext uri="{BB962C8B-B14F-4D97-AF65-F5344CB8AC3E}">
        <p14:creationId xmlns:p14="http://schemas.microsoft.com/office/powerpoint/2010/main" val="203989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/>
        </p:nvSpPr>
        <p:spPr>
          <a:xfrm>
            <a:off x="495300" y="554891"/>
            <a:ext cx="1364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EF5174"/>
                </a:solidFill>
              </a:rPr>
              <a:t>Alunos</a:t>
            </a:r>
            <a:endParaRPr/>
          </a:p>
        </p:txBody>
      </p:sp>
      <p:sp>
        <p:nvSpPr>
          <p:cNvPr id="262" name="Google Shape;262;p4"/>
          <p:cNvSpPr txBox="1"/>
          <p:nvPr/>
        </p:nvSpPr>
        <p:spPr>
          <a:xfrm>
            <a:off x="495300" y="2033175"/>
            <a:ext cx="11258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Douglas da Silva Oliveira - 322131950</a:t>
            </a:r>
          </a:p>
          <a:p>
            <a:r>
              <a:rPr lang="pt-BR" sz="3200" dirty="0">
                <a:solidFill>
                  <a:schemeClr val="bg1"/>
                </a:solidFill>
              </a:rPr>
              <a:t>Larissa Martins de Souza Sampaio - 322112784</a:t>
            </a:r>
          </a:p>
          <a:p>
            <a:r>
              <a:rPr lang="pt-BR" sz="3200" dirty="0">
                <a:solidFill>
                  <a:schemeClr val="bg1"/>
                </a:solidFill>
              </a:rPr>
              <a:t>Jorge Leandro Piva - 820268722</a:t>
            </a:r>
          </a:p>
          <a:p>
            <a:r>
              <a:rPr lang="pt-BR" sz="3200" dirty="0">
                <a:solidFill>
                  <a:schemeClr val="bg1"/>
                </a:solidFill>
              </a:rPr>
              <a:t>Matheus Felipe de Assis Avelar Silva - 322115597</a:t>
            </a:r>
          </a:p>
          <a:p>
            <a:r>
              <a:rPr lang="pt-BR" sz="3200" dirty="0">
                <a:solidFill>
                  <a:schemeClr val="bg1"/>
                </a:solidFill>
              </a:rPr>
              <a:t>Mateus Gomes Veloso – 322116316</a:t>
            </a:r>
          </a:p>
          <a:p>
            <a:r>
              <a:rPr lang="pt-BR" sz="3200" dirty="0">
                <a:solidFill>
                  <a:schemeClr val="bg1"/>
                </a:solidFill>
              </a:rPr>
              <a:t>Matheus Mauricio Rodrigues da Silva - 52124299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/>
          <p:nvPr/>
        </p:nvSpPr>
        <p:spPr>
          <a:xfrm>
            <a:off x="5234940" y="6183630"/>
            <a:ext cx="3840480" cy="864111"/>
          </a:xfrm>
          <a:prstGeom prst="roundRect">
            <a:avLst>
              <a:gd name="adj" fmla="val 16667"/>
            </a:avLst>
          </a:prstGeom>
          <a:solidFill>
            <a:srgbClr val="EF51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5234940" y="6345934"/>
            <a:ext cx="3840480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9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3943350" y="6629400"/>
            <a:ext cx="6526530" cy="1028700"/>
          </a:xfrm>
          <a:prstGeom prst="roundRect">
            <a:avLst>
              <a:gd name="adj" fmla="val 16667"/>
            </a:avLst>
          </a:prstGeom>
          <a:solidFill>
            <a:srgbClr val="EF51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19650" y="4109075"/>
            <a:ext cx="13289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9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4400" dirty="0">
                <a:solidFill>
                  <a:schemeClr val="lt1"/>
                </a:solidFill>
              </a:rPr>
              <a:t>Projeto UC Dual Sistemas Distribuídos e Mobile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49246" y="6105825"/>
            <a:ext cx="13289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chemeClr val="lt2"/>
                </a:solidFill>
              </a:rPr>
              <a:t>Api</a:t>
            </a:r>
            <a:r>
              <a:rPr lang="pt-BR" sz="2400" dirty="0">
                <a:solidFill>
                  <a:schemeClr val="lt2"/>
                </a:solidFill>
              </a:rPr>
              <a:t> </a:t>
            </a:r>
            <a:r>
              <a:rPr lang="pt-BR" sz="2400" dirty="0" err="1">
                <a:solidFill>
                  <a:schemeClr val="lt2"/>
                </a:solidFill>
              </a:rPr>
              <a:t>BackEnd</a:t>
            </a:r>
            <a:r>
              <a:rPr lang="pt-BR" sz="2400" dirty="0">
                <a:solidFill>
                  <a:schemeClr val="lt2"/>
                </a:solidFill>
              </a:rPr>
              <a:t> Boston</a:t>
            </a:r>
            <a:endParaRPr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D8624A-8D47-2F02-3DEE-A4D88480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22" y="-43544"/>
            <a:ext cx="11998478" cy="6749144"/>
          </a:xfrm>
          <a:prstGeom prst="rect">
            <a:avLst/>
          </a:prstGeom>
        </p:spPr>
      </p:pic>
      <p:sp>
        <p:nvSpPr>
          <p:cNvPr id="41" name="Google Shape;90;p2">
            <a:extLst>
              <a:ext uri="{FF2B5EF4-FFF2-40B4-BE49-F238E27FC236}">
                <a16:creationId xmlns:a16="http://schemas.microsoft.com/office/drawing/2014/main" id="{318EB5DF-DFEE-8D3B-7D4B-A056E78751F9}"/>
              </a:ext>
            </a:extLst>
          </p:cNvPr>
          <p:cNvSpPr txBox="1"/>
          <p:nvPr/>
        </p:nvSpPr>
        <p:spPr>
          <a:xfrm>
            <a:off x="0" y="2035627"/>
            <a:ext cx="2179742" cy="262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Documentação completa no </a:t>
            </a:r>
            <a:r>
              <a:rPr lang="pt-BR" sz="2000" dirty="0" err="1">
                <a:solidFill>
                  <a:schemeClr val="tx1"/>
                </a:solidFill>
              </a:rPr>
              <a:t>ReadMe</a:t>
            </a:r>
            <a:endParaRPr lang="pt-BR" sz="20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Link do Projeto: </a:t>
            </a:r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  <a:hlinkClick r:id="rId4"/>
              </a:rPr>
              <a:t>https://github.com/jorgelpiva/a3Sdm</a:t>
            </a:r>
            <a:endParaRPr lang="pt-BR" sz="20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7BC15B-C5E0-540B-E2D2-AF1E8040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90" y="0"/>
            <a:ext cx="10147610" cy="7070130"/>
          </a:xfrm>
          <a:prstGeom prst="rect">
            <a:avLst/>
          </a:prstGeom>
        </p:spPr>
      </p:pic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43A5F96-FDD2-ADA4-5EFA-77566ECE560F}"/>
              </a:ext>
            </a:extLst>
          </p:cNvPr>
          <p:cNvSpPr txBox="1"/>
          <p:nvPr/>
        </p:nvSpPr>
        <p:spPr>
          <a:xfrm>
            <a:off x="0" y="1159470"/>
            <a:ext cx="4482790" cy="512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tipo da requisição: post </a:t>
            </a:r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rota: </a:t>
            </a:r>
            <a:r>
              <a:rPr lang="pt-BR" sz="2000" dirty="0">
                <a:hlinkClick r:id="rId4"/>
              </a:rPr>
              <a:t>http://localhost:4000/auth/register</a:t>
            </a:r>
            <a:r>
              <a:rPr lang="pt-BR" sz="2000" dirty="0"/>
              <a:t> </a:t>
            </a:r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0" marR="0" lvl="0" indent="0" algn="ctr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Body: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{ 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"</a:t>
            </a:r>
            <a:r>
              <a:rPr lang="pt-BR" sz="2000" dirty="0" err="1"/>
              <a:t>cpf</a:t>
            </a:r>
            <a:r>
              <a:rPr lang="pt-BR" sz="2000" dirty="0"/>
              <a:t>": "000.000.000-05", 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"</a:t>
            </a:r>
            <a:r>
              <a:rPr lang="pt-BR" sz="2000" dirty="0" err="1"/>
              <a:t>name</a:t>
            </a:r>
            <a:r>
              <a:rPr lang="pt-BR" sz="2000" dirty="0"/>
              <a:t>": "</a:t>
            </a:r>
            <a:r>
              <a:rPr lang="pt-BR" sz="2000" dirty="0" err="1"/>
              <a:t>testeReadMe</a:t>
            </a:r>
            <a:r>
              <a:rPr lang="pt-BR" sz="2000" dirty="0"/>
              <a:t>", 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"</a:t>
            </a:r>
            <a:r>
              <a:rPr lang="pt-BR" sz="2000" dirty="0" err="1"/>
              <a:t>email</a:t>
            </a:r>
            <a:r>
              <a:rPr lang="pt-BR" sz="2000" dirty="0"/>
              <a:t>": "</a:t>
            </a:r>
            <a:r>
              <a:rPr lang="pt-BR" sz="2000" dirty="0">
                <a:hlinkClick r:id="rId5"/>
              </a:rPr>
              <a:t>jorgepiva.8722@aluno.saojudas.br</a:t>
            </a:r>
            <a:r>
              <a:rPr lang="pt-BR" sz="2000" dirty="0"/>
              <a:t>",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"</a:t>
            </a:r>
            <a:r>
              <a:rPr lang="pt-BR" sz="2000" dirty="0" err="1"/>
              <a:t>password</a:t>
            </a:r>
            <a:r>
              <a:rPr lang="pt-BR" sz="2000" dirty="0"/>
              <a:t>": "123456“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 }</a:t>
            </a: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8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Abaixo podemos ver o Retorno.</a:t>
            </a: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7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43A5F96-FDD2-ADA4-5EFA-77566ECE560F}"/>
              </a:ext>
            </a:extLst>
          </p:cNvPr>
          <p:cNvSpPr txBox="1"/>
          <p:nvPr/>
        </p:nvSpPr>
        <p:spPr>
          <a:xfrm>
            <a:off x="0" y="1159470"/>
            <a:ext cx="4482790" cy="512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2800" dirty="0"/>
              <a:t>tipo de requisição: post</a:t>
            </a:r>
          </a:p>
          <a:p>
            <a:r>
              <a:rPr lang="pt-BR" sz="2800" dirty="0"/>
              <a:t>Rota: </a:t>
            </a:r>
            <a:r>
              <a:rPr lang="pt-BR" sz="2800" dirty="0">
                <a:hlinkClick r:id="rId3"/>
              </a:rPr>
              <a:t>http://localhost:4000/auth/forgot_password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r>
              <a:rPr lang="pt-BR" sz="2800" dirty="0"/>
              <a:t>body:</a:t>
            </a:r>
          </a:p>
          <a:p>
            <a:r>
              <a:rPr lang="pt-BR" sz="2800" dirty="0"/>
              <a:t>{ "</a:t>
            </a:r>
            <a:r>
              <a:rPr lang="pt-BR" sz="2800" dirty="0" err="1"/>
              <a:t>email</a:t>
            </a:r>
            <a:r>
              <a:rPr lang="pt-BR" sz="2800" dirty="0"/>
              <a:t>": "</a:t>
            </a:r>
            <a:r>
              <a:rPr lang="pt-BR" sz="2800" dirty="0">
                <a:hlinkClick r:id="rId4"/>
              </a:rPr>
              <a:t>jorgepiva.8722@aluno.saojudas.br</a:t>
            </a:r>
            <a:r>
              <a:rPr lang="pt-BR" sz="2800" dirty="0"/>
              <a:t>" }</a:t>
            </a:r>
          </a:p>
          <a:p>
            <a:endParaRPr lang="pt-BR" sz="2800" dirty="0"/>
          </a:p>
          <a:p>
            <a:r>
              <a:rPr lang="pt-BR" sz="2800" dirty="0"/>
              <a:t>Retorno: Ok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1FC150-B7FE-7564-4F94-96C272B6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790" y="0"/>
            <a:ext cx="10147610" cy="7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43A5F96-FDD2-ADA4-5EFA-77566ECE560F}"/>
              </a:ext>
            </a:extLst>
          </p:cNvPr>
          <p:cNvSpPr txBox="1"/>
          <p:nvPr/>
        </p:nvSpPr>
        <p:spPr>
          <a:xfrm>
            <a:off x="0" y="1159470"/>
            <a:ext cx="4482790" cy="512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2800" dirty="0"/>
              <a:t>tipo de requisição: post</a:t>
            </a:r>
          </a:p>
          <a:p>
            <a:r>
              <a:rPr lang="pt-BR" sz="2800" dirty="0"/>
              <a:t>Rota: </a:t>
            </a:r>
            <a:r>
              <a:rPr lang="pt-BR" sz="2800" dirty="0">
                <a:hlinkClick r:id="rId3"/>
              </a:rPr>
              <a:t>http://localhost:4000/auth/forgot_password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r>
              <a:rPr lang="pt-BR" sz="2800" dirty="0"/>
              <a:t>body:</a:t>
            </a:r>
          </a:p>
          <a:p>
            <a:r>
              <a:rPr lang="pt-BR" sz="2800" dirty="0"/>
              <a:t>{ "</a:t>
            </a:r>
            <a:r>
              <a:rPr lang="pt-BR" sz="2800" dirty="0" err="1"/>
              <a:t>email</a:t>
            </a:r>
            <a:r>
              <a:rPr lang="pt-BR" sz="2800" dirty="0"/>
              <a:t>": "</a:t>
            </a:r>
            <a:r>
              <a:rPr lang="pt-BR" sz="2800" dirty="0">
                <a:hlinkClick r:id="rId4"/>
              </a:rPr>
              <a:t>jorgepiva.8722@aluno.saojudas.br</a:t>
            </a:r>
            <a:r>
              <a:rPr lang="pt-BR" sz="2800" dirty="0"/>
              <a:t>" }</a:t>
            </a:r>
          </a:p>
          <a:p>
            <a:endParaRPr lang="pt-BR" sz="2800" dirty="0"/>
          </a:p>
          <a:p>
            <a:r>
              <a:rPr lang="pt-BR" sz="2800" dirty="0"/>
              <a:t>Retorno: Ok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DBA227-07F0-7DA5-953D-AB056F307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239" y="0"/>
            <a:ext cx="8787161" cy="70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43A5F96-FDD2-ADA4-5EFA-77566ECE560F}"/>
              </a:ext>
            </a:extLst>
          </p:cNvPr>
          <p:cNvSpPr txBox="1"/>
          <p:nvPr/>
        </p:nvSpPr>
        <p:spPr>
          <a:xfrm>
            <a:off x="0" y="1159470"/>
            <a:ext cx="4482790" cy="512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2800" dirty="0"/>
              <a:t>tipo de requisição: post</a:t>
            </a:r>
          </a:p>
          <a:p>
            <a:r>
              <a:rPr lang="pt-BR" sz="2800" dirty="0"/>
              <a:t>Rota: </a:t>
            </a:r>
            <a:r>
              <a:rPr lang="pt-BR" sz="2800" dirty="0">
                <a:hlinkClick r:id="rId3"/>
              </a:rPr>
              <a:t>http://localhost:4000/auth/forgot_password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r>
              <a:rPr lang="pt-BR" sz="2800" dirty="0"/>
              <a:t>body:</a:t>
            </a:r>
          </a:p>
          <a:p>
            <a:r>
              <a:rPr lang="pt-BR" sz="2800" dirty="0"/>
              <a:t>{ "</a:t>
            </a:r>
            <a:r>
              <a:rPr lang="pt-BR" sz="2800" dirty="0" err="1"/>
              <a:t>email</a:t>
            </a:r>
            <a:r>
              <a:rPr lang="pt-BR" sz="2800" dirty="0"/>
              <a:t>": "</a:t>
            </a:r>
            <a:r>
              <a:rPr lang="pt-BR" sz="2800" dirty="0">
                <a:hlinkClick r:id="rId4"/>
              </a:rPr>
              <a:t>jorgepiva.8722@aluno.saojudas.br</a:t>
            </a:r>
            <a:r>
              <a:rPr lang="pt-BR" sz="2800" dirty="0"/>
              <a:t>" }</a:t>
            </a:r>
          </a:p>
          <a:p>
            <a:endParaRPr lang="pt-BR" sz="2800" dirty="0"/>
          </a:p>
          <a:p>
            <a:r>
              <a:rPr lang="pt-BR" sz="2800" dirty="0"/>
              <a:t>Retorno: Ok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DBA227-07F0-7DA5-953D-AB056F307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239" y="0"/>
            <a:ext cx="8787161" cy="70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643A5F96-FDD2-ADA4-5EFA-77566ECE560F}"/>
              </a:ext>
            </a:extLst>
          </p:cNvPr>
          <p:cNvSpPr txBox="1"/>
          <p:nvPr/>
        </p:nvSpPr>
        <p:spPr>
          <a:xfrm>
            <a:off x="0" y="1159470"/>
            <a:ext cx="4325868" cy="512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pt-BR" sz="2800" dirty="0"/>
              <a:t>tipo de requisição: post</a:t>
            </a:r>
          </a:p>
          <a:p>
            <a:r>
              <a:rPr lang="pt-BR" sz="2800" dirty="0"/>
              <a:t>Rota: </a:t>
            </a:r>
            <a:r>
              <a:rPr lang="pt-BR" sz="2800" dirty="0">
                <a:hlinkClick r:id="rId3"/>
              </a:rPr>
              <a:t>http://localhost:4000/auth/reset_password</a:t>
            </a:r>
            <a:endParaRPr lang="pt-BR" sz="2000" dirty="0"/>
          </a:p>
          <a:p>
            <a:r>
              <a:rPr lang="pt-BR" sz="2800" dirty="0"/>
              <a:t>body: </a:t>
            </a:r>
          </a:p>
          <a:p>
            <a:r>
              <a:rPr lang="pt-BR" sz="2800" dirty="0"/>
              <a:t>{ "</a:t>
            </a:r>
            <a:r>
              <a:rPr lang="pt-BR" sz="2800" dirty="0" err="1"/>
              <a:t>email</a:t>
            </a:r>
            <a:r>
              <a:rPr lang="pt-BR" sz="2800" dirty="0"/>
              <a:t>": "</a:t>
            </a:r>
            <a:r>
              <a:rPr lang="pt-BR" sz="2800" dirty="0">
                <a:hlinkClick r:id="rId4"/>
              </a:rPr>
              <a:t>jorgepiva.8722@aluno.saojudas.br</a:t>
            </a:r>
            <a:r>
              <a:rPr lang="pt-BR" sz="2800" dirty="0"/>
              <a:t>", </a:t>
            </a:r>
          </a:p>
          <a:p>
            <a:r>
              <a:rPr lang="pt-BR" sz="2800" dirty="0"/>
              <a:t>"token": "41353eb935f948cefbd2ac3bf8b79ba26cb8204b", </a:t>
            </a:r>
          </a:p>
          <a:p>
            <a:r>
              <a:rPr lang="pt-BR" sz="2800" dirty="0"/>
              <a:t>"</a:t>
            </a:r>
            <a:r>
              <a:rPr lang="pt-BR" sz="2800" dirty="0" err="1"/>
              <a:t>password</a:t>
            </a:r>
            <a:r>
              <a:rPr lang="pt-BR" sz="2800" dirty="0"/>
              <a:t>": "abc" } </a:t>
            </a:r>
          </a:p>
          <a:p>
            <a:endParaRPr lang="pt-BR" sz="2000" dirty="0"/>
          </a:p>
          <a:p>
            <a:r>
              <a:rPr lang="pt-BR" sz="2800" dirty="0"/>
              <a:t>Retorno: Ok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A18E64-64E9-014F-2B2B-662273614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868" y="0"/>
            <a:ext cx="10304532" cy="7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56AA49-A2BE-4872-925D-608AECDE5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67"/>
          <a:stretch/>
        </p:blipFill>
        <p:spPr>
          <a:xfrm>
            <a:off x="1416653" y="-21772"/>
            <a:ext cx="6879854" cy="66126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E82E42-3A8A-1599-1A99-B005D6B32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12" b="788"/>
          <a:stretch/>
        </p:blipFill>
        <p:spPr>
          <a:xfrm>
            <a:off x="8363415" y="0"/>
            <a:ext cx="6266985" cy="70252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009C0B8-D1D2-A4A8-4283-C26DBE09C292}"/>
              </a:ext>
            </a:extLst>
          </p:cNvPr>
          <p:cNvSpPr txBox="1"/>
          <p:nvPr/>
        </p:nvSpPr>
        <p:spPr>
          <a:xfrm>
            <a:off x="5084956" y="166153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BB1795-0242-673A-299D-B0B8B148B7C4}"/>
              </a:ext>
            </a:extLst>
          </p:cNvPr>
          <p:cNvSpPr txBox="1"/>
          <p:nvPr/>
        </p:nvSpPr>
        <p:spPr>
          <a:xfrm>
            <a:off x="4714842" y="297678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6AF28E-4802-B38C-5BF6-DE1B6DA647D2}"/>
              </a:ext>
            </a:extLst>
          </p:cNvPr>
          <p:cNvSpPr txBox="1"/>
          <p:nvPr/>
        </p:nvSpPr>
        <p:spPr>
          <a:xfrm>
            <a:off x="4714842" y="5230130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EDEA27-3D18-C9EC-0127-E285D06A691C}"/>
              </a:ext>
            </a:extLst>
          </p:cNvPr>
          <p:cNvSpPr txBox="1"/>
          <p:nvPr/>
        </p:nvSpPr>
        <p:spPr>
          <a:xfrm>
            <a:off x="10168585" y="3697691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Token para autorização</a:t>
            </a:r>
          </a:p>
        </p:txBody>
      </p:sp>
    </p:spTree>
    <p:extLst>
      <p:ext uri="{BB962C8B-B14F-4D97-AF65-F5344CB8AC3E}">
        <p14:creationId xmlns:p14="http://schemas.microsoft.com/office/powerpoint/2010/main" val="1493785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324</Words>
  <Application>Microsoft Office PowerPoint</Application>
  <PresentationFormat>Personalizar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Mauro Eugenio Martins de Melo da Costa</dc:creator>
  <cp:lastModifiedBy>Jorge Leandro Piva</cp:lastModifiedBy>
  <cp:revision>3</cp:revision>
  <dcterms:created xsi:type="dcterms:W3CDTF">2021-11-24T22:35:02Z</dcterms:created>
  <dcterms:modified xsi:type="dcterms:W3CDTF">2022-06-26T15:41:01Z</dcterms:modified>
</cp:coreProperties>
</file>