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F0AC9-0E86-4EEE-B391-78A25EB2D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4DB3-572E-49E2-9DCB-8D94FEF46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5FA61-FB5A-4D7D-A500-05BE97A7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D5CDD-B7CE-4A69-B971-26870DE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D4407-0A98-4FF2-B2DB-5427A53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2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46A6-7878-41A6-BE74-3415C6EA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B419A8-DEB8-46A0-8107-925F3DC4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A40EE-95DD-48F6-92EA-BDB2B7F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1922A-B05C-4A24-9E73-EF24F23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1C498B-0781-4EFC-9390-9D010484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072BD4-DD7E-4A72-9950-B96E6FB2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B24CD0-5E4E-4111-88BE-2CA818CD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6B64B-21E3-4F2A-A6E6-10C8B94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5AD46-88DD-4562-B32E-F165158B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EF294-3754-4077-AF25-9D83A83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2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AB65-11B6-4A4E-9B23-27D19A92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EDDD1-5AA4-44E7-B40D-25415547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B2480-D050-4D08-9406-05CEE4E9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FA59A-967B-4E5F-938A-3ECEABE3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452E5-5F28-4A38-AD74-3C21EA72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0197-0263-44E6-A4E3-0162B077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CDC04-6E6F-44D4-B0B0-04527688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971B2-6CF5-4A8F-8A3F-CCF39DD8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8B5770-4ED9-4EDD-9F5F-057DC453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C01D3-8457-4172-BFFA-19352F0F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EAAB0-1164-499A-B07F-9DED827B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FCAA0-1ED5-4ECB-93D9-C7F33BA53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F5489-4ED3-449F-9CEE-5E226DCB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981EC-314B-4AD4-B1BF-161BCDF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CD7D6-EF0E-4947-82AF-94EA63F1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786C1-871D-4BD6-ACE6-21CA7028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9F368-4D30-441D-B40E-B444E920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FB16BB-A938-471F-80E3-D03CB61A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CE53C9-5C11-4E40-B0F2-4EC8560D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8D56BC-FB92-4FD0-B58A-81188FBA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399CA8-6CFD-42AC-9C1E-1C6020AE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456936-3525-435E-B5AD-749FEF5B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40ABA7-B680-44E7-92B2-E8D0C6C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50EC44-FC59-43AC-A586-BE13917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2064-D710-476F-94DA-2626861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3D8D15-402C-4EEF-B74F-BF2F364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4795EC-8430-4AFA-9E78-548A8D8B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FF5DC-589F-42B8-8A52-E4E1554C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27FCA6-D6B9-4CF7-B531-A1F4044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AA9D5-79D0-40CB-B49C-4CDCAE8D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FFD55F-5F6F-4F27-88A7-BED0542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5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34AD7-0B54-427A-BE38-70704734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848E4-2ED9-4EDC-8981-B923A6E3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D29EE-A793-400A-B4FC-2924110F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90AFD-AF7B-48B4-833A-EDBEE99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E3DBFD-8D9B-4F43-88BA-5ABB8E8D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ACF32-F9F0-4477-BDA8-7392C36E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6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64DE1-ABB1-477C-A2EC-7FA7DDFA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C6F671-82C1-429F-B950-1DE78FEF4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2AD61-1C9A-4E85-9439-8E8BC9D5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D7796-5F52-41B9-AD77-DCBE34A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13DBDF-4E24-4524-BC80-6FCB3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7A8D14-079F-48BC-8D30-0BDA3DDB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767624-5FDB-4F84-8B05-AF3E59A4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8C178-587D-4218-8460-1CEA6498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88D73-2CBC-49D0-8928-4286A7718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1FF8-0039-4C49-8DED-748A429E337A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47C36-15AF-44AD-A875-8F9A0B673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5FDF2-78F2-49C1-BCFC-4C6D5EC7A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674B-87F5-494A-A2E0-676C40304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9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clien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clien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29F3-B105-4DDF-997C-1DD87AE4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D2329-288D-410B-BA1E-6AD4A912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7140C7-469F-4D3A-8C85-ABA15F12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56C0DD-906E-44CB-A34A-A6D542FE4A49}"/>
              </a:ext>
            </a:extLst>
          </p:cNvPr>
          <p:cNvSpPr txBox="1"/>
          <p:nvPr/>
        </p:nvSpPr>
        <p:spPr>
          <a:xfrm flipH="1">
            <a:off x="6741941" y="423437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GET: http://localhost:3000/clientes/3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4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29F3-B105-4DDF-997C-1DD87AE4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D2329-288D-410B-BA1E-6AD4A912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BB90E1-60CD-42AF-9EF4-5EEF5CEA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4D613E-3D23-4A01-973C-A7585129F2E6}"/>
              </a:ext>
            </a:extLst>
          </p:cNvPr>
          <p:cNvSpPr txBox="1"/>
          <p:nvPr/>
        </p:nvSpPr>
        <p:spPr>
          <a:xfrm flipH="1">
            <a:off x="6741941" y="423437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GET: http://localhost:3000/clientes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06E7386-34A1-4AD5-8FF8-E02DAC4D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530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A90C49-64AD-41E6-87C0-922D2E7019B0}"/>
              </a:ext>
            </a:extLst>
          </p:cNvPr>
          <p:cNvSpPr txBox="1"/>
          <p:nvPr/>
        </p:nvSpPr>
        <p:spPr>
          <a:xfrm flipH="1">
            <a:off x="6796532" y="2651235"/>
            <a:ext cx="4053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POST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: 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  <a:hlinkClick r:id="rId3"/>
              </a:rPr>
              <a:t>http://localhost:3000/clientes</a:t>
            </a:r>
            <a:endParaRPr lang="pt-BR" b="1" i="0" dirty="0">
              <a:solidFill>
                <a:srgbClr val="FF0000"/>
              </a:solidFill>
              <a:effectLst/>
              <a:latin typeface="Inter"/>
            </a:endParaRPr>
          </a:p>
          <a:p>
            <a:endParaRPr lang="pt-BR" b="1" dirty="0">
              <a:solidFill>
                <a:srgbClr val="FF0000"/>
              </a:solidFill>
              <a:latin typeface="Inter"/>
            </a:endParaRPr>
          </a:p>
          <a:p>
            <a:r>
              <a:rPr lang="pt-BR" b="1" dirty="0">
                <a:solidFill>
                  <a:srgbClr val="FF0000"/>
                </a:solidFill>
                <a:latin typeface="Inter"/>
              </a:rPr>
              <a:t>BODY JSON:</a:t>
            </a:r>
          </a:p>
          <a:p>
            <a:endParaRPr lang="pt-BR" b="1" dirty="0">
              <a:solidFill>
                <a:srgbClr val="FF0000"/>
              </a:solidFill>
              <a:latin typeface="Inter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dirty="0">
                <a:solidFill>
                  <a:srgbClr val="098658"/>
                </a:solidFill>
                <a:latin typeface="IBMPlexMono,  Courier New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"nome"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"Jorge Leandro"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IBMPlexMono,  Courier New"/>
              </a:rPr>
              <a:t>endereco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"rua </a:t>
            </a:r>
            <a:r>
              <a:rPr lang="pt-BR" b="0" dirty="0" err="1">
                <a:solidFill>
                  <a:srgbClr val="0451A5"/>
                </a:solidFill>
                <a:effectLst/>
                <a:latin typeface="IBMPlexMono,  Courier New"/>
              </a:rPr>
              <a:t>joaquim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 santos leite"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IBMPlexMono,  Courier New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"jorgelpiva@gmail.com"</a:t>
            </a:r>
            <a:endParaRPr lang="pt-BR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29F3-B105-4DDF-997C-1DD87AE4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D2329-288D-410B-BA1E-6AD4A912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1FD20F-CD14-487E-9655-F27A4F7A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ED9D29-9B09-4757-8A37-880E424F768B}"/>
              </a:ext>
            </a:extLst>
          </p:cNvPr>
          <p:cNvSpPr txBox="1"/>
          <p:nvPr/>
        </p:nvSpPr>
        <p:spPr>
          <a:xfrm flipH="1">
            <a:off x="6796532" y="2651235"/>
            <a:ext cx="483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PATCH: 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  <a:hlinkClick r:id="rId3"/>
              </a:rPr>
              <a:t>http://localhost:3000/clientes</a:t>
            </a:r>
            <a:endParaRPr lang="pt-BR" b="1" i="0" dirty="0">
              <a:solidFill>
                <a:srgbClr val="FF0000"/>
              </a:solidFill>
              <a:effectLst/>
              <a:latin typeface="Inter"/>
            </a:endParaRPr>
          </a:p>
          <a:p>
            <a:endParaRPr lang="pt-BR" b="1" dirty="0">
              <a:solidFill>
                <a:srgbClr val="FF0000"/>
              </a:solidFill>
              <a:latin typeface="Inter"/>
            </a:endParaRPr>
          </a:p>
          <a:p>
            <a:r>
              <a:rPr lang="pt-BR" b="1" dirty="0">
                <a:solidFill>
                  <a:srgbClr val="FF0000"/>
                </a:solidFill>
                <a:latin typeface="Inter"/>
              </a:rPr>
              <a:t>BODY JSON:</a:t>
            </a:r>
          </a:p>
          <a:p>
            <a:endParaRPr lang="pt-BR" b="1" dirty="0">
              <a:solidFill>
                <a:srgbClr val="FF0000"/>
              </a:solidFill>
              <a:latin typeface="Inter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dirty="0">
                <a:solidFill>
                  <a:srgbClr val="098658"/>
                </a:solidFill>
                <a:latin typeface="IBMPlexMono,  Courier New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"nome"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"Jorge Leandro Piva"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IBMPlexMono,  Courier New"/>
              </a:rPr>
              <a:t>endereco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"rua da fraternidade"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IBMPlexMono,  Courier New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“jorge</a:t>
            </a:r>
            <a:r>
              <a:rPr lang="pt-BR" dirty="0">
                <a:solidFill>
                  <a:srgbClr val="0451A5"/>
                </a:solidFill>
                <a:latin typeface="IBMPlexMono,  Courier New"/>
              </a:rPr>
              <a:t>piva.8722@aluno.saojudas.br</a:t>
            </a:r>
            <a:r>
              <a:rPr lang="pt-BR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F714DA5-4383-4972-A161-E02ED12D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E5CFA2-0C40-4FC7-BA77-3A0CC48A6FD9}"/>
              </a:ext>
            </a:extLst>
          </p:cNvPr>
          <p:cNvSpPr txBox="1"/>
          <p:nvPr/>
        </p:nvSpPr>
        <p:spPr>
          <a:xfrm flipH="1">
            <a:off x="6741941" y="423437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DELETE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: http://localhost:3000/clientes/3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6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18571A0-0969-4FB6-8775-EB50257A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E38772-F6C1-4B13-969C-16D9F8C370D7}"/>
              </a:ext>
            </a:extLst>
          </p:cNvPr>
          <p:cNvSpPr txBox="1"/>
          <p:nvPr/>
        </p:nvSpPr>
        <p:spPr>
          <a:xfrm flipH="1">
            <a:off x="6741941" y="423437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  <a:latin typeface="Inter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Inter"/>
              </a:rPr>
              <a:t> após remoção do id 3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11A2836-AE52-4A1B-9EC5-547C051B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6D130D-56AF-4418-8B86-26BE0BE5F293}"/>
              </a:ext>
            </a:extLst>
          </p:cNvPr>
          <p:cNvSpPr txBox="1"/>
          <p:nvPr/>
        </p:nvSpPr>
        <p:spPr>
          <a:xfrm flipH="1">
            <a:off x="6741941" y="423437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Remoção id 4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7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22D085-C0E7-48DE-AAB4-D020DFFE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7F016E2-0E71-4D5E-B8B8-750AD5D61AFD}"/>
              </a:ext>
            </a:extLst>
          </p:cNvPr>
          <p:cNvSpPr txBox="1"/>
          <p:nvPr/>
        </p:nvSpPr>
        <p:spPr>
          <a:xfrm flipH="1">
            <a:off x="7501596" y="4051495"/>
            <a:ext cx="40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  <a:latin typeface="Inter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Inter"/>
              </a:rPr>
              <a:t> Clientes </a:t>
            </a:r>
            <a:r>
              <a:rPr lang="pt-BR" b="1">
                <a:solidFill>
                  <a:srgbClr val="FF0000"/>
                </a:solidFill>
                <a:latin typeface="Inter"/>
              </a:rPr>
              <a:t>após remoção do ID 4.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63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IBMPlexMono,  Courier New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Leandro Piva</dc:creator>
  <cp:lastModifiedBy>Jorge Leandro Piva</cp:lastModifiedBy>
  <cp:revision>1</cp:revision>
  <dcterms:created xsi:type="dcterms:W3CDTF">2022-04-03T18:05:39Z</dcterms:created>
  <dcterms:modified xsi:type="dcterms:W3CDTF">2022-04-03T20:07:10Z</dcterms:modified>
</cp:coreProperties>
</file>