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73c3c6a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373c3c6ae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73c3c6a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373c3c6ae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373c3c6a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373c3c6ae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7c9ade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57c9ade0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3c3c6a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a373c3c6ae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73c3c6a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a373c3c6ae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73c3c6a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373c3c6ae_0_5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73c3c6a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a373c3c6ae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73c3c6a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a373c3c6ae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73c3c6a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373c3c6ae_0_4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73c3c6a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a373c3c6ae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73c3c6a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373c3c6ae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73c3c6a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373c3c6ae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8548" y="678350"/>
            <a:ext cx="51162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Rock-Me: Sistema </a:t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de recomendação </a:t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de músicas</a:t>
            </a:r>
            <a:endParaRPr sz="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Isadora Riegert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Jorge Piva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Mateus Dias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Rebeca Sózio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Rodrigo Bergamin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Diagrama de Sequência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1" name="Google Shape;121;p23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122796"/>
            <a:ext cx="57340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Modelo Conceitual ER do DB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300" y="992350"/>
            <a:ext cx="5652149" cy="33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Modelo Lógico Relacional do DB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025" y="1042650"/>
            <a:ext cx="5293150" cy="3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137363" y="668110"/>
            <a:ext cx="4869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Desafio Proposto</a:t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/>
        </p:nvSpPr>
        <p:spPr>
          <a:xfrm>
            <a:off x="458775" y="1017902"/>
            <a:ext cx="8310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Implementar um sistema de recomendação de músicas com os seguintes requisitos:</a:t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63D87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O sistema deverá manter uma série de informações, tanto sobre os usuários quanto sobre as músicas;</a:t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63D87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Cada usuário do sistema poderá avaliar quantas músicas quiser. </a:t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63D87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Todo usuário poderá requisitar uma lista ordenada de músicas recomendadas c</a:t>
            </a:r>
            <a:r>
              <a:rPr lang="pt-BR" sz="18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om base nas avaliações feitas pelos demais usuários; </a:t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Apresentação do Sistema: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458775" y="1185427"/>
            <a:ext cx="83109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Baseados no desafio proposto, criamos o </a:t>
            </a:r>
            <a:r>
              <a:rPr b="1" lang="pt-BR" sz="27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Rock-Me</a:t>
            </a:r>
            <a:r>
              <a:rPr lang="pt-BR" sz="27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, sistema de recomendação de músicas de Rock:</a:t>
            </a:r>
            <a:endParaRPr sz="3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925" y="2439252"/>
            <a:ext cx="40386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981924" y="925050"/>
            <a:ext cx="73704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Modelagem de Software Rock-Me:</a:t>
            </a: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Sistema </a:t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de recomendação </a:t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lang="pt-BR" sz="33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de músicas</a:t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t/>
            </a:r>
            <a:endParaRPr b="1" sz="33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Isadora Riegert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Jorge Piva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Mateus Dias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Rebeca Sózio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pt-BR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Rodrigo Bergamin</a:t>
            </a:r>
            <a:endParaRPr b="1" sz="36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endParaRPr/>
          </a:p>
        </p:txBody>
      </p:sp>
      <p:cxnSp>
        <p:nvCxnSpPr>
          <p:cNvPr id="86" name="Google Shape;86;p18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8"/>
          <p:cNvSpPr txBox="1"/>
          <p:nvPr/>
        </p:nvSpPr>
        <p:spPr>
          <a:xfrm>
            <a:off x="458775" y="1017907"/>
            <a:ext cx="83109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Os usuários precisam estar logados;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caso ainda não seja cadastrado, realizar cadastro.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Ao entrar no sistema, o usuário cadastra uma lista com seus gêneros musicais favoritos;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alphaLcPeriod"/>
            </a:pPr>
            <a:r>
              <a:rPr b="1"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precisa incluir todos os gêneros musicais do sistema;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O sistema irá fornecer pelo menos 3 opções de gêneros musicais;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Cada gênero terá pelo menos 5 opções de música;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Se o usuário não incluir um gênero do sistema à sua lista, deve-se subentender que ele não gosta daquele gênero;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alphaLcPeriod"/>
            </a:pPr>
            <a:r>
              <a:rPr b="1"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as músicas pertencem a pelo menos </a:t>
            </a:r>
            <a:r>
              <a:rPr b="1"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UM</a:t>
            </a: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gênero musical (ou mais);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3" name="Google Shape;93;p19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9"/>
          <p:cNvSpPr txBox="1"/>
          <p:nvPr/>
        </p:nvSpPr>
        <p:spPr>
          <a:xfrm>
            <a:off x="458775" y="1017903"/>
            <a:ext cx="8310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3.	</a:t>
            </a: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Todo usuário poderá avaliar, com uma pontuação específica (de 0 a 5) cada música;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 nota 0 significa que a música não foi avaliada;</a:t>
            </a:r>
            <a:endParaRPr sz="1800" u="sng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4. 	Ao solicitar recomendações, o usuário deseja descobrir músicas novas, por tanto, a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recomendação sugere: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Músicas que ainda não foram avaliadas pelo usuário;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alphaLcPeriod"/>
            </a:pPr>
            <a:r>
              <a:rPr b="1"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músicas que façam parte das listas de gêneros musicais cadastradas pelo usuário;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AutoNum type="alphaLcPeriod"/>
            </a:pPr>
            <a:r>
              <a:rPr lang="pt-BR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 recomendação deve ser feita de forma ordenada de acordo com a avaliação (nota) média das músicas associadas;</a:t>
            </a:r>
            <a:endParaRPr sz="24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Diagrama de Casos de Uso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675" y="1056200"/>
            <a:ext cx="5855200" cy="3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Diagrama de Classes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7" name="Google Shape;107;p21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675" y="1085759"/>
            <a:ext cx="4433026" cy="389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8767" y="308134"/>
            <a:ext cx="8226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3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Diagrama de Atividades</a:t>
            </a:r>
            <a:endParaRPr b="1" sz="3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94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375" y="1115325"/>
            <a:ext cx="2967725" cy="3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