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2" r:id="rId1"/>
  </p:sldMasterIdLst>
  <p:sldIdLst>
    <p:sldId id="256" r:id="rId2"/>
    <p:sldId id="257" r:id="rId3"/>
    <p:sldId id="258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C253-0CC0-48C8-9CD9-A693885F8CE1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935C-FC22-4A2E-8C19-B23B27F2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0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C253-0CC0-48C8-9CD9-A693885F8CE1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935C-FC22-4A2E-8C19-B23B27F2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1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C253-0CC0-48C8-9CD9-A693885F8CE1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935C-FC22-4A2E-8C19-B23B27F2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58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C253-0CC0-48C8-9CD9-A693885F8CE1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935C-FC22-4A2E-8C19-B23B27F243E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873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C253-0CC0-48C8-9CD9-A693885F8CE1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935C-FC22-4A2E-8C19-B23B27F2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46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C253-0CC0-48C8-9CD9-A693885F8CE1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935C-FC22-4A2E-8C19-B23B27F2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61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C253-0CC0-48C8-9CD9-A693885F8CE1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935C-FC22-4A2E-8C19-B23B27F2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17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C253-0CC0-48C8-9CD9-A693885F8CE1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935C-FC22-4A2E-8C19-B23B27F2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81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C253-0CC0-48C8-9CD9-A693885F8CE1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935C-FC22-4A2E-8C19-B23B27F2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1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C253-0CC0-48C8-9CD9-A693885F8CE1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935C-FC22-4A2E-8C19-B23B27F2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1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C253-0CC0-48C8-9CD9-A693885F8CE1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935C-FC22-4A2E-8C19-B23B27F2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1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C253-0CC0-48C8-9CD9-A693885F8CE1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935C-FC22-4A2E-8C19-B23B27F2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3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C253-0CC0-48C8-9CD9-A693885F8CE1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935C-FC22-4A2E-8C19-B23B27F2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2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C253-0CC0-48C8-9CD9-A693885F8CE1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935C-FC22-4A2E-8C19-B23B27F2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0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C253-0CC0-48C8-9CD9-A693885F8CE1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935C-FC22-4A2E-8C19-B23B27F2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0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C253-0CC0-48C8-9CD9-A693885F8CE1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935C-FC22-4A2E-8C19-B23B27F2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6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C253-0CC0-48C8-9CD9-A693885F8CE1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935C-FC22-4A2E-8C19-B23B27F2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1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1A9C253-0CC0-48C8-9CD9-A693885F8CE1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9935C-FC22-4A2E-8C19-B23B27F2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503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13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  <p:sldLayoutId id="2147484224" r:id="rId12"/>
    <p:sldLayoutId id="2147484225" r:id="rId13"/>
    <p:sldLayoutId id="2147484226" r:id="rId14"/>
    <p:sldLayoutId id="2147484227" r:id="rId15"/>
    <p:sldLayoutId id="2147484228" r:id="rId16"/>
    <p:sldLayoutId id="21474842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Romy’s</a:t>
            </a:r>
            <a:r>
              <a:rPr lang="en-US" dirty="0" smtClean="0"/>
              <a:t> Car Rental</a:t>
            </a:r>
            <a:br>
              <a:rPr lang="en-US" dirty="0" smtClean="0"/>
            </a:br>
            <a:r>
              <a:rPr lang="en-US" dirty="0" smtClean="0"/>
              <a:t>Transaction Program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</a:t>
            </a:r>
            <a:r>
              <a:rPr lang="en-US" dirty="0" err="1" smtClean="0"/>
              <a:t>takayuki</a:t>
            </a:r>
            <a:r>
              <a:rPr lang="en-US" dirty="0" smtClean="0"/>
              <a:t> m. </a:t>
            </a:r>
            <a:r>
              <a:rPr lang="en-US" dirty="0" err="1" smtClean="0"/>
              <a:t>iwata</a:t>
            </a:r>
            <a:r>
              <a:rPr lang="en-US" dirty="0" smtClean="0"/>
              <a:t> &amp; HANNAH FAYE LORAINE S. LEONAR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35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266" y="553155"/>
            <a:ext cx="9423578" cy="55654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Main Features:</a:t>
            </a:r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Set Dates – number of days rent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 smtClean="0"/>
              <a:t>Pick-up Date and Return Date </a:t>
            </a:r>
            <a:r>
              <a:rPr lang="en-US" sz="2800" dirty="0" smtClean="0"/>
              <a:t>implemented</a:t>
            </a:r>
            <a:endParaRPr lang="en-US" sz="28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 smtClean="0"/>
              <a:t>Birth Date for Legal Transaction Process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Customer’s </a:t>
            </a:r>
            <a:r>
              <a:rPr lang="en-US" sz="2800" dirty="0" smtClean="0"/>
              <a:t>Information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/>
              <a:t>Stores the </a:t>
            </a:r>
            <a:r>
              <a:rPr lang="en-US" sz="2800" dirty="0" smtClean="0"/>
              <a:t>Data (Name</a:t>
            </a:r>
            <a:r>
              <a:rPr lang="en-US" sz="2800" dirty="0" smtClean="0"/>
              <a:t>, Contact, etc</a:t>
            </a:r>
            <a:r>
              <a:rPr lang="en-US" sz="2800" dirty="0" smtClean="0"/>
              <a:t>.)</a:t>
            </a:r>
            <a:endParaRPr lang="en-US" sz="2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/>
              <a:t>Checks for Legal </a:t>
            </a:r>
            <a:r>
              <a:rPr lang="en-US" sz="2800" dirty="0" smtClean="0"/>
              <a:t>inputs – </a:t>
            </a:r>
            <a:r>
              <a:rPr lang="en-US" sz="2400" dirty="0" smtClean="0"/>
              <a:t>Age Validity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ü"/>
            </a:pPr>
            <a:endParaRPr lang="en-US" sz="2800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en-US" sz="2800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24757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Pick a Car – customers preferences basis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 smtClean="0"/>
              <a:t>Car’s Type Details (four car types)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 smtClean="0"/>
              <a:t>Guide for Car’s Usage and 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The Transaction Information – a documentary file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 smtClean="0"/>
              <a:t>Receipt – it contains car type rented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 smtClean="0"/>
              <a:t>Computes Charges –includes excess days rented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071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what you implemented successfully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Date </a:t>
            </a:r>
            <a:r>
              <a:rPr lang="en-US" dirty="0"/>
              <a:t>– </a:t>
            </a:r>
            <a:r>
              <a:rPr lang="en-US" dirty="0" smtClean="0"/>
              <a:t>it checks </a:t>
            </a:r>
            <a:r>
              <a:rPr lang="en-US" dirty="0"/>
              <a:t>validity upon transaction</a:t>
            </a:r>
          </a:p>
          <a:p>
            <a:r>
              <a:rPr lang="en-US" dirty="0" smtClean="0"/>
              <a:t>Computes Total Charges for Rent Days</a:t>
            </a:r>
          </a:p>
          <a:p>
            <a:r>
              <a:rPr lang="en-US" dirty="0" smtClean="0"/>
              <a:t>Pick a Car Info – Class Functions as to Selection</a:t>
            </a:r>
          </a:p>
          <a:p>
            <a:r>
              <a:rPr lang="en-US" dirty="0" smtClean="0"/>
              <a:t>Customer’s Data Storage – </a:t>
            </a:r>
            <a:r>
              <a:rPr lang="en-US" dirty="0" smtClean="0"/>
              <a:t>Validity </a:t>
            </a:r>
            <a:r>
              <a:rPr lang="en-US" dirty="0" smtClean="0"/>
              <a:t>Transfers to Transaction Class</a:t>
            </a:r>
          </a:p>
          <a:p>
            <a:r>
              <a:rPr lang="en-US" dirty="0" smtClean="0"/>
              <a:t>Age / Birthdate – Checks Validity upon Transaction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537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what you were not able to implement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Storage for Cars Quantity</a:t>
            </a:r>
          </a:p>
          <a:p>
            <a:pPr lvl="1"/>
            <a:r>
              <a:rPr lang="en-US" dirty="0" smtClean="0"/>
              <a:t>Reset Storage upon Car’s Return</a:t>
            </a:r>
          </a:p>
          <a:p>
            <a:pPr lvl="1"/>
            <a:r>
              <a:rPr lang="en-US" dirty="0" smtClean="0"/>
              <a:t>Subtract Car’s quantity upon Pickup</a:t>
            </a:r>
          </a:p>
          <a:p>
            <a:r>
              <a:rPr lang="en-US" dirty="0" smtClean="0"/>
              <a:t>Tax Charges</a:t>
            </a:r>
          </a:p>
          <a:p>
            <a:r>
              <a:rPr lang="en-US" dirty="0" smtClean="0"/>
              <a:t>Print Process</a:t>
            </a:r>
          </a:p>
          <a:p>
            <a:r>
              <a:rPr lang="en-US" dirty="0" smtClean="0"/>
              <a:t>Current Date didn’t </a:t>
            </a:r>
            <a:r>
              <a:rPr lang="en-US" smtClean="0"/>
              <a:t>Validate Automatically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921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279</TotalTime>
  <Words>173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Ion</vt:lpstr>
      <vt:lpstr>Romy’s Car Rental Transaction Program </vt:lpstr>
      <vt:lpstr>PowerPoint Presentation</vt:lpstr>
      <vt:lpstr>PowerPoint Presentation</vt:lpstr>
      <vt:lpstr>what you implemented successfully  </vt:lpstr>
      <vt:lpstr>what you were not able to implement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Romy’s Car Rental Online Transaction Program</dc:title>
  <dc:creator>user</dc:creator>
  <cp:lastModifiedBy>takayuki iwata</cp:lastModifiedBy>
  <cp:revision>32</cp:revision>
  <dcterms:created xsi:type="dcterms:W3CDTF">2013-10-15T15:46:15Z</dcterms:created>
  <dcterms:modified xsi:type="dcterms:W3CDTF">2017-10-28T11:54:57Z</dcterms:modified>
</cp:coreProperties>
</file>