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5"/>
  </p:notesMasterIdLst>
  <p:sldIdLst>
    <p:sldId id="256" r:id="rId2"/>
    <p:sldId id="257" r:id="rId3"/>
    <p:sldId id="264" r:id="rId4"/>
    <p:sldId id="274" r:id="rId5"/>
    <p:sldId id="276" r:id="rId6"/>
    <p:sldId id="275" r:id="rId7"/>
    <p:sldId id="277" r:id="rId8"/>
    <p:sldId id="278" r:id="rId9"/>
    <p:sldId id="279" r:id="rId10"/>
    <p:sldId id="280" r:id="rId11"/>
    <p:sldId id="292" r:id="rId12"/>
    <p:sldId id="293" r:id="rId13"/>
    <p:sldId id="282" r:id="rId14"/>
    <p:sldId id="294" r:id="rId15"/>
    <p:sldId id="285" r:id="rId16"/>
    <p:sldId id="286" r:id="rId17"/>
    <p:sldId id="287" r:id="rId18"/>
    <p:sldId id="288" r:id="rId19"/>
    <p:sldId id="295" r:id="rId20"/>
    <p:sldId id="290" r:id="rId21"/>
    <p:sldId id="296" r:id="rId22"/>
    <p:sldId id="272" r:id="rId23"/>
    <p:sldId id="273" r:id="rId24"/>
  </p:sldIdLst>
  <p:sldSz cx="9144000" cy="5143500" type="screen16x9"/>
  <p:notesSz cx="6858000" cy="9144000"/>
  <p:embeddedFontLst>
    <p:embeddedFont>
      <p:font typeface="Barlow Semi Condensed" panose="020B0604020202020204" charset="0"/>
      <p:regular r:id="rId26"/>
      <p:bold r:id="rId27"/>
      <p:italic r:id="rId28"/>
      <p:boldItalic r:id="rId29"/>
    </p:embeddedFont>
    <p:embeddedFont>
      <p:font typeface="Oswald" panose="020B0604020202020204" charset="0"/>
      <p:regular r:id="rId30"/>
      <p:bold r:id="rId31"/>
    </p:embeddedFont>
    <p:embeddedFont>
      <p:font typeface="Saira Condensed"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3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364A0E-5459-4227-8932-3A5508D27330}">
  <a:tblStyle styleId="{57364A0E-5459-4227-8932-3A5508D273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801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cbc0aaaa_3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cbc0aaaa_3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361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cbc0aaaa_3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cbc0aaaa_3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189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97738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cbc0aaaa_3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cbc0aaaa_3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929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7731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cbc0aaaa_3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cbc0aaaa_3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275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cbc0aaaa_3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cbc0aaaa_3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510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2717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cbc0aaaa_3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cbc0aaaa_3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098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87209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cbc0aaaa_3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cbc0aaaa_3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219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59cbc0aaaa_3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59cbc0aaaa_3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cbc0aaaa_3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cbc0aaaa_3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888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cbc0aaaa_3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cbc0aaaa_3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58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8960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cbc0aaaa_3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cbc0aaaa_3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54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1603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9cbc0aaaa_3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9cbc0aaaa_3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87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7F8F9"/>
        </a:solidFill>
        <a:effectLst/>
      </p:bgPr>
    </p:bg>
    <p:spTree>
      <p:nvGrpSpPr>
        <p:cNvPr id="1" name="Shape 9"/>
        <p:cNvGrpSpPr/>
        <p:nvPr/>
      </p:nvGrpSpPr>
      <p:grpSpPr>
        <a:xfrm>
          <a:off x="0" y="0"/>
          <a:ext cx="0" cy="0"/>
          <a:chOff x="0" y="0"/>
          <a:chExt cx="0" cy="0"/>
        </a:xfrm>
      </p:grpSpPr>
      <p:sp>
        <p:nvSpPr>
          <p:cNvPr id="10" name="Google Shape;10;p2"/>
          <p:cNvSpPr/>
          <p:nvPr/>
        </p:nvSpPr>
        <p:spPr>
          <a:xfrm>
            <a:off x="0" y="-19050"/>
            <a:ext cx="9144000" cy="5181600"/>
          </a:xfrm>
          <a:prstGeom prst="rect">
            <a:avLst/>
          </a:prstGeom>
          <a:solidFill>
            <a:srgbClr val="CAFAFE">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665700" y="-19050"/>
            <a:ext cx="4478400" cy="46572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8A3BC"/>
              </a:solidFill>
            </a:endParaRPr>
          </a:p>
        </p:txBody>
      </p:sp>
      <p:sp>
        <p:nvSpPr>
          <p:cNvPr id="12" name="Google Shape;12;p2"/>
          <p:cNvSpPr txBox="1">
            <a:spLocks noGrp="1"/>
          </p:cNvSpPr>
          <p:nvPr>
            <p:ph type="ctrTitle"/>
          </p:nvPr>
        </p:nvSpPr>
        <p:spPr>
          <a:xfrm>
            <a:off x="4697175" y="1861275"/>
            <a:ext cx="361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7F8F9"/>
              </a:buClr>
              <a:buSzPts val="5600"/>
              <a:buNone/>
              <a:defRPr sz="5600">
                <a:solidFill>
                  <a:srgbClr val="F7F8F9"/>
                </a:solidFill>
              </a:defRPr>
            </a:lvl1pPr>
            <a:lvl2pPr lvl="1" rtl="0">
              <a:spcBef>
                <a:spcPts val="0"/>
              </a:spcBef>
              <a:spcAft>
                <a:spcPts val="0"/>
              </a:spcAft>
              <a:buClr>
                <a:srgbClr val="F7F8F9"/>
              </a:buClr>
              <a:buSzPts val="5200"/>
              <a:buNone/>
              <a:defRPr sz="5200">
                <a:solidFill>
                  <a:srgbClr val="F7F8F9"/>
                </a:solidFill>
              </a:defRPr>
            </a:lvl2pPr>
            <a:lvl3pPr lvl="2" rtl="0">
              <a:spcBef>
                <a:spcPts val="0"/>
              </a:spcBef>
              <a:spcAft>
                <a:spcPts val="0"/>
              </a:spcAft>
              <a:buClr>
                <a:srgbClr val="F7F8F9"/>
              </a:buClr>
              <a:buSzPts val="5200"/>
              <a:buNone/>
              <a:defRPr sz="5200">
                <a:solidFill>
                  <a:srgbClr val="F7F8F9"/>
                </a:solidFill>
              </a:defRPr>
            </a:lvl3pPr>
            <a:lvl4pPr lvl="3" rtl="0">
              <a:spcBef>
                <a:spcPts val="0"/>
              </a:spcBef>
              <a:spcAft>
                <a:spcPts val="0"/>
              </a:spcAft>
              <a:buClr>
                <a:srgbClr val="F7F8F9"/>
              </a:buClr>
              <a:buSzPts val="5200"/>
              <a:buNone/>
              <a:defRPr sz="5200">
                <a:solidFill>
                  <a:srgbClr val="F7F8F9"/>
                </a:solidFill>
              </a:defRPr>
            </a:lvl4pPr>
            <a:lvl5pPr lvl="4" rtl="0">
              <a:spcBef>
                <a:spcPts val="0"/>
              </a:spcBef>
              <a:spcAft>
                <a:spcPts val="0"/>
              </a:spcAft>
              <a:buClr>
                <a:srgbClr val="F7F8F9"/>
              </a:buClr>
              <a:buSzPts val="5200"/>
              <a:buNone/>
              <a:defRPr sz="5200">
                <a:solidFill>
                  <a:srgbClr val="F7F8F9"/>
                </a:solidFill>
              </a:defRPr>
            </a:lvl5pPr>
            <a:lvl6pPr lvl="5" rtl="0">
              <a:spcBef>
                <a:spcPts val="0"/>
              </a:spcBef>
              <a:spcAft>
                <a:spcPts val="0"/>
              </a:spcAft>
              <a:buClr>
                <a:srgbClr val="F7F8F9"/>
              </a:buClr>
              <a:buSzPts val="5200"/>
              <a:buNone/>
              <a:defRPr sz="5200">
                <a:solidFill>
                  <a:srgbClr val="F7F8F9"/>
                </a:solidFill>
              </a:defRPr>
            </a:lvl6pPr>
            <a:lvl7pPr lvl="6" rtl="0">
              <a:spcBef>
                <a:spcPts val="0"/>
              </a:spcBef>
              <a:spcAft>
                <a:spcPts val="0"/>
              </a:spcAft>
              <a:buClr>
                <a:srgbClr val="F7F8F9"/>
              </a:buClr>
              <a:buSzPts val="5200"/>
              <a:buNone/>
              <a:defRPr sz="5200">
                <a:solidFill>
                  <a:srgbClr val="F7F8F9"/>
                </a:solidFill>
              </a:defRPr>
            </a:lvl7pPr>
            <a:lvl8pPr lvl="7" rtl="0">
              <a:spcBef>
                <a:spcPts val="0"/>
              </a:spcBef>
              <a:spcAft>
                <a:spcPts val="0"/>
              </a:spcAft>
              <a:buClr>
                <a:srgbClr val="F7F8F9"/>
              </a:buClr>
              <a:buSzPts val="5200"/>
              <a:buNone/>
              <a:defRPr sz="5200">
                <a:solidFill>
                  <a:srgbClr val="F7F8F9"/>
                </a:solidFill>
              </a:defRPr>
            </a:lvl8pPr>
            <a:lvl9pPr lvl="8" rtl="0">
              <a:spcBef>
                <a:spcPts val="0"/>
              </a:spcBef>
              <a:spcAft>
                <a:spcPts val="0"/>
              </a:spcAft>
              <a:buClr>
                <a:srgbClr val="F7F8F9"/>
              </a:buClr>
              <a:buSzPts val="5200"/>
              <a:buNone/>
              <a:defRPr sz="5200">
                <a:solidFill>
                  <a:srgbClr val="F7F8F9"/>
                </a:solidFill>
              </a:defRPr>
            </a:lvl9pPr>
          </a:lstStyle>
          <a:p>
            <a:endParaRPr/>
          </a:p>
        </p:txBody>
      </p:sp>
      <p:sp>
        <p:nvSpPr>
          <p:cNvPr id="13" name="Google Shape;13;p2"/>
          <p:cNvSpPr txBox="1">
            <a:spLocks noGrp="1"/>
          </p:cNvSpPr>
          <p:nvPr>
            <p:ph type="subTitle" idx="1"/>
          </p:nvPr>
        </p:nvSpPr>
        <p:spPr>
          <a:xfrm>
            <a:off x="5361325" y="3223725"/>
            <a:ext cx="29526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7F8F9"/>
              </a:buClr>
              <a:buSzPts val="1200"/>
              <a:buNone/>
              <a:defRPr>
                <a:solidFill>
                  <a:srgbClr val="F7F8F9"/>
                </a:solidFill>
              </a:defRPr>
            </a:lvl1pPr>
            <a:lvl2pPr lvl="1" algn="r" rtl="0">
              <a:lnSpc>
                <a:spcPct val="100000"/>
              </a:lnSpc>
              <a:spcBef>
                <a:spcPts val="0"/>
              </a:spcBef>
              <a:spcAft>
                <a:spcPts val="0"/>
              </a:spcAft>
              <a:buClr>
                <a:srgbClr val="F7F8F9"/>
              </a:buClr>
              <a:buSzPts val="2800"/>
              <a:buNone/>
              <a:defRPr sz="2800">
                <a:solidFill>
                  <a:srgbClr val="F7F8F9"/>
                </a:solidFill>
              </a:defRPr>
            </a:lvl2pPr>
            <a:lvl3pPr lvl="2" algn="r" rtl="0">
              <a:lnSpc>
                <a:spcPct val="100000"/>
              </a:lnSpc>
              <a:spcBef>
                <a:spcPts val="0"/>
              </a:spcBef>
              <a:spcAft>
                <a:spcPts val="0"/>
              </a:spcAft>
              <a:buClr>
                <a:srgbClr val="F7F8F9"/>
              </a:buClr>
              <a:buSzPts val="2800"/>
              <a:buNone/>
              <a:defRPr sz="2800">
                <a:solidFill>
                  <a:srgbClr val="F7F8F9"/>
                </a:solidFill>
              </a:defRPr>
            </a:lvl3pPr>
            <a:lvl4pPr lvl="3" algn="r" rtl="0">
              <a:lnSpc>
                <a:spcPct val="100000"/>
              </a:lnSpc>
              <a:spcBef>
                <a:spcPts val="0"/>
              </a:spcBef>
              <a:spcAft>
                <a:spcPts val="0"/>
              </a:spcAft>
              <a:buClr>
                <a:srgbClr val="F7F8F9"/>
              </a:buClr>
              <a:buSzPts val="2800"/>
              <a:buNone/>
              <a:defRPr sz="2800">
                <a:solidFill>
                  <a:srgbClr val="F7F8F9"/>
                </a:solidFill>
              </a:defRPr>
            </a:lvl4pPr>
            <a:lvl5pPr lvl="4" algn="r" rtl="0">
              <a:lnSpc>
                <a:spcPct val="100000"/>
              </a:lnSpc>
              <a:spcBef>
                <a:spcPts val="0"/>
              </a:spcBef>
              <a:spcAft>
                <a:spcPts val="0"/>
              </a:spcAft>
              <a:buClr>
                <a:srgbClr val="F7F8F9"/>
              </a:buClr>
              <a:buSzPts val="2800"/>
              <a:buNone/>
              <a:defRPr sz="2800">
                <a:solidFill>
                  <a:srgbClr val="F7F8F9"/>
                </a:solidFill>
              </a:defRPr>
            </a:lvl5pPr>
            <a:lvl6pPr lvl="5" algn="r" rtl="0">
              <a:lnSpc>
                <a:spcPct val="100000"/>
              </a:lnSpc>
              <a:spcBef>
                <a:spcPts val="0"/>
              </a:spcBef>
              <a:spcAft>
                <a:spcPts val="0"/>
              </a:spcAft>
              <a:buClr>
                <a:srgbClr val="F7F8F9"/>
              </a:buClr>
              <a:buSzPts val="2800"/>
              <a:buNone/>
              <a:defRPr sz="2800">
                <a:solidFill>
                  <a:srgbClr val="F7F8F9"/>
                </a:solidFill>
              </a:defRPr>
            </a:lvl6pPr>
            <a:lvl7pPr lvl="6" algn="r" rtl="0">
              <a:lnSpc>
                <a:spcPct val="100000"/>
              </a:lnSpc>
              <a:spcBef>
                <a:spcPts val="0"/>
              </a:spcBef>
              <a:spcAft>
                <a:spcPts val="0"/>
              </a:spcAft>
              <a:buClr>
                <a:srgbClr val="F7F8F9"/>
              </a:buClr>
              <a:buSzPts val="2800"/>
              <a:buNone/>
              <a:defRPr sz="2800">
                <a:solidFill>
                  <a:srgbClr val="F7F8F9"/>
                </a:solidFill>
              </a:defRPr>
            </a:lvl7pPr>
            <a:lvl8pPr lvl="7" algn="r" rtl="0">
              <a:lnSpc>
                <a:spcPct val="100000"/>
              </a:lnSpc>
              <a:spcBef>
                <a:spcPts val="0"/>
              </a:spcBef>
              <a:spcAft>
                <a:spcPts val="0"/>
              </a:spcAft>
              <a:buClr>
                <a:srgbClr val="F7F8F9"/>
              </a:buClr>
              <a:buSzPts val="2800"/>
              <a:buNone/>
              <a:defRPr sz="2800">
                <a:solidFill>
                  <a:srgbClr val="F7F8F9"/>
                </a:solidFill>
              </a:defRPr>
            </a:lvl8pPr>
            <a:lvl9pPr lvl="8" algn="r" rtl="0">
              <a:lnSpc>
                <a:spcPct val="100000"/>
              </a:lnSpc>
              <a:spcBef>
                <a:spcPts val="0"/>
              </a:spcBef>
              <a:spcAft>
                <a:spcPts val="0"/>
              </a:spcAft>
              <a:buClr>
                <a:srgbClr val="F7F8F9"/>
              </a:buClr>
              <a:buSzPts val="2800"/>
              <a:buNone/>
              <a:defRPr sz="2800">
                <a:solidFill>
                  <a:srgbClr val="F7F8F9"/>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6_1_1_1_1">
    <p:bg>
      <p:bgPr>
        <a:solidFill>
          <a:srgbClr val="F7F8F9"/>
        </a:solidFill>
        <a:effectLst/>
      </p:bgPr>
    </p:bg>
    <p:spTree>
      <p:nvGrpSpPr>
        <p:cNvPr id="1" name="Shape 89"/>
        <p:cNvGrpSpPr/>
        <p:nvPr/>
      </p:nvGrpSpPr>
      <p:grpSpPr>
        <a:xfrm>
          <a:off x="0" y="0"/>
          <a:ext cx="0" cy="0"/>
          <a:chOff x="0" y="0"/>
          <a:chExt cx="0" cy="0"/>
        </a:xfrm>
      </p:grpSpPr>
      <p:sp>
        <p:nvSpPr>
          <p:cNvPr id="90" name="Google Shape;90;p9"/>
          <p:cNvSpPr/>
          <p:nvPr/>
        </p:nvSpPr>
        <p:spPr>
          <a:xfrm>
            <a:off x="0" y="945575"/>
            <a:ext cx="5308200" cy="32526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7025" y="-7025"/>
            <a:ext cx="9144000" cy="495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txBox="1">
            <a:spLocks noGrp="1"/>
          </p:cNvSpPr>
          <p:nvPr>
            <p:ph type="ctrTitle"/>
          </p:nvPr>
        </p:nvSpPr>
        <p:spPr>
          <a:xfrm>
            <a:off x="3939100" y="89600"/>
            <a:ext cx="4262700" cy="321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58A3BC"/>
              </a:buClr>
              <a:buSzPts val="1000"/>
              <a:buNone/>
              <a:defRPr sz="1000">
                <a:solidFill>
                  <a:srgbClr val="58A3BC"/>
                </a:solidFill>
              </a:defRPr>
            </a:lvl1pPr>
            <a:lvl2pPr lvl="1" algn="ctr" rtl="0">
              <a:spcBef>
                <a:spcPts val="0"/>
              </a:spcBef>
              <a:spcAft>
                <a:spcPts val="0"/>
              </a:spcAft>
              <a:buClr>
                <a:srgbClr val="0B5394"/>
              </a:buClr>
              <a:buSzPts val="1800"/>
              <a:buNone/>
              <a:defRPr sz="1800">
                <a:solidFill>
                  <a:srgbClr val="0B5394"/>
                </a:solidFill>
              </a:defRPr>
            </a:lvl2pPr>
            <a:lvl3pPr lvl="2" algn="ctr" rtl="0">
              <a:spcBef>
                <a:spcPts val="0"/>
              </a:spcBef>
              <a:spcAft>
                <a:spcPts val="0"/>
              </a:spcAft>
              <a:buClr>
                <a:srgbClr val="0B5394"/>
              </a:buClr>
              <a:buSzPts val="1800"/>
              <a:buNone/>
              <a:defRPr sz="1800">
                <a:solidFill>
                  <a:srgbClr val="0B5394"/>
                </a:solidFill>
              </a:defRPr>
            </a:lvl3pPr>
            <a:lvl4pPr lvl="3" algn="ctr" rtl="0">
              <a:spcBef>
                <a:spcPts val="0"/>
              </a:spcBef>
              <a:spcAft>
                <a:spcPts val="0"/>
              </a:spcAft>
              <a:buClr>
                <a:srgbClr val="0B5394"/>
              </a:buClr>
              <a:buSzPts val="1800"/>
              <a:buNone/>
              <a:defRPr sz="1800">
                <a:solidFill>
                  <a:srgbClr val="0B5394"/>
                </a:solidFill>
              </a:defRPr>
            </a:lvl4pPr>
            <a:lvl5pPr lvl="4" algn="ctr" rtl="0">
              <a:spcBef>
                <a:spcPts val="0"/>
              </a:spcBef>
              <a:spcAft>
                <a:spcPts val="0"/>
              </a:spcAft>
              <a:buClr>
                <a:srgbClr val="0B5394"/>
              </a:buClr>
              <a:buSzPts val="1800"/>
              <a:buNone/>
              <a:defRPr sz="1800">
                <a:solidFill>
                  <a:srgbClr val="0B5394"/>
                </a:solidFill>
              </a:defRPr>
            </a:lvl5pPr>
            <a:lvl6pPr lvl="5" algn="ctr" rtl="0">
              <a:spcBef>
                <a:spcPts val="0"/>
              </a:spcBef>
              <a:spcAft>
                <a:spcPts val="0"/>
              </a:spcAft>
              <a:buClr>
                <a:srgbClr val="0B5394"/>
              </a:buClr>
              <a:buSzPts val="1800"/>
              <a:buNone/>
              <a:defRPr sz="1800">
                <a:solidFill>
                  <a:srgbClr val="0B5394"/>
                </a:solidFill>
              </a:defRPr>
            </a:lvl6pPr>
            <a:lvl7pPr lvl="6" algn="ctr" rtl="0">
              <a:spcBef>
                <a:spcPts val="0"/>
              </a:spcBef>
              <a:spcAft>
                <a:spcPts val="0"/>
              </a:spcAft>
              <a:buClr>
                <a:srgbClr val="0B5394"/>
              </a:buClr>
              <a:buSzPts val="1800"/>
              <a:buNone/>
              <a:defRPr sz="1800">
                <a:solidFill>
                  <a:srgbClr val="0B5394"/>
                </a:solidFill>
              </a:defRPr>
            </a:lvl7pPr>
            <a:lvl8pPr lvl="7" algn="ctr" rtl="0">
              <a:spcBef>
                <a:spcPts val="0"/>
              </a:spcBef>
              <a:spcAft>
                <a:spcPts val="0"/>
              </a:spcAft>
              <a:buClr>
                <a:srgbClr val="0B5394"/>
              </a:buClr>
              <a:buSzPts val="1800"/>
              <a:buNone/>
              <a:defRPr sz="1800">
                <a:solidFill>
                  <a:srgbClr val="0B5394"/>
                </a:solidFill>
              </a:defRPr>
            </a:lvl8pPr>
            <a:lvl9pPr lvl="8" algn="ctr" rtl="0">
              <a:spcBef>
                <a:spcPts val="0"/>
              </a:spcBef>
              <a:spcAft>
                <a:spcPts val="0"/>
              </a:spcAft>
              <a:buClr>
                <a:srgbClr val="0B5394"/>
              </a:buClr>
              <a:buSzPts val="1800"/>
              <a:buNone/>
              <a:defRPr sz="1800">
                <a:solidFill>
                  <a:srgbClr val="0B5394"/>
                </a:solidFill>
              </a:defRPr>
            </a:lvl9pPr>
          </a:lstStyle>
          <a:p>
            <a:endParaRPr/>
          </a:p>
        </p:txBody>
      </p:sp>
      <p:sp>
        <p:nvSpPr>
          <p:cNvPr id="93" name="Google Shape;93;p9"/>
          <p:cNvSpPr/>
          <p:nvPr/>
        </p:nvSpPr>
        <p:spPr>
          <a:xfrm>
            <a:off x="8279350" y="-7025"/>
            <a:ext cx="393600" cy="7500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8A3BC"/>
              </a:solidFill>
            </a:endParaRPr>
          </a:p>
        </p:txBody>
      </p:sp>
      <p:sp>
        <p:nvSpPr>
          <p:cNvPr id="94" name="Google Shape;94;p9"/>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lvl1pPr lvl="0" algn="ctr" rtl="0">
              <a:buNone/>
              <a:defRPr>
                <a:solidFill>
                  <a:srgbClr val="F7F8F9"/>
                </a:solidFill>
              </a:defRPr>
            </a:lvl1pPr>
            <a:lvl2pPr lvl="1" algn="ctr" rtl="0">
              <a:buNone/>
              <a:defRPr>
                <a:solidFill>
                  <a:srgbClr val="F7F8F9"/>
                </a:solidFill>
              </a:defRPr>
            </a:lvl2pPr>
            <a:lvl3pPr lvl="2" algn="ctr" rtl="0">
              <a:buNone/>
              <a:defRPr>
                <a:solidFill>
                  <a:srgbClr val="F7F8F9"/>
                </a:solidFill>
              </a:defRPr>
            </a:lvl3pPr>
            <a:lvl4pPr lvl="3" algn="ctr" rtl="0">
              <a:buNone/>
              <a:defRPr>
                <a:solidFill>
                  <a:srgbClr val="F7F8F9"/>
                </a:solidFill>
              </a:defRPr>
            </a:lvl4pPr>
            <a:lvl5pPr lvl="4" algn="ctr" rtl="0">
              <a:buNone/>
              <a:defRPr>
                <a:solidFill>
                  <a:srgbClr val="F7F8F9"/>
                </a:solidFill>
              </a:defRPr>
            </a:lvl5pPr>
            <a:lvl6pPr lvl="5" algn="ctr" rtl="0">
              <a:buNone/>
              <a:defRPr>
                <a:solidFill>
                  <a:srgbClr val="F7F8F9"/>
                </a:solidFill>
              </a:defRPr>
            </a:lvl6pPr>
            <a:lvl7pPr lvl="6" algn="ctr" rtl="0">
              <a:buNone/>
              <a:defRPr>
                <a:solidFill>
                  <a:srgbClr val="F7F8F9"/>
                </a:solidFill>
              </a:defRPr>
            </a:lvl7pPr>
            <a:lvl8pPr lvl="7" algn="ctr" rtl="0">
              <a:buNone/>
              <a:defRPr>
                <a:solidFill>
                  <a:srgbClr val="F7F8F9"/>
                </a:solidFill>
              </a:defRPr>
            </a:lvl8pPr>
            <a:lvl9pPr lvl="8" algn="ctr" rtl="0">
              <a:buNone/>
              <a:defRPr>
                <a:solidFill>
                  <a:srgbClr val="F7F8F9"/>
                </a:solidFill>
              </a:defRPr>
            </a:lvl9pPr>
          </a:lstStyle>
          <a:p>
            <a:pPr marL="0" lvl="0" indent="0" algn="ctr" rtl="0">
              <a:spcBef>
                <a:spcPts val="0"/>
              </a:spcBef>
              <a:spcAft>
                <a:spcPts val="0"/>
              </a:spcAft>
              <a:buNone/>
            </a:pPr>
            <a:fld id="{00000000-1234-1234-1234-123412341234}" type="slidenum">
              <a:rPr lang="es"/>
              <a:t>‹Nº›</a:t>
            </a:fld>
            <a:endParaRPr/>
          </a:p>
        </p:txBody>
      </p:sp>
      <p:sp>
        <p:nvSpPr>
          <p:cNvPr id="95" name="Google Shape;95;p9"/>
          <p:cNvSpPr txBox="1">
            <a:spLocks noGrp="1"/>
          </p:cNvSpPr>
          <p:nvPr>
            <p:ph type="body" idx="1"/>
          </p:nvPr>
        </p:nvSpPr>
        <p:spPr>
          <a:xfrm>
            <a:off x="642050" y="1833775"/>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7F8F9"/>
              </a:buClr>
              <a:buSzPts val="1200"/>
              <a:buChar char="●"/>
              <a:defRPr>
                <a:solidFill>
                  <a:srgbClr val="F7F8F9"/>
                </a:solidFill>
              </a:defRPr>
            </a:lvl1pPr>
            <a:lvl2pPr marL="914400" lvl="1" indent="-304800" rtl="0">
              <a:spcBef>
                <a:spcPts val="1600"/>
              </a:spcBef>
              <a:spcAft>
                <a:spcPts val="0"/>
              </a:spcAft>
              <a:buClr>
                <a:srgbClr val="F7F8F9"/>
              </a:buClr>
              <a:buSzPts val="1200"/>
              <a:buChar char="○"/>
              <a:defRPr>
                <a:solidFill>
                  <a:srgbClr val="F7F8F9"/>
                </a:solidFill>
              </a:defRPr>
            </a:lvl2pPr>
            <a:lvl3pPr marL="1371600" lvl="2" indent="-304800" rtl="0">
              <a:spcBef>
                <a:spcPts val="1600"/>
              </a:spcBef>
              <a:spcAft>
                <a:spcPts val="0"/>
              </a:spcAft>
              <a:buClr>
                <a:srgbClr val="F7F8F9"/>
              </a:buClr>
              <a:buSzPts val="1200"/>
              <a:buChar char="■"/>
              <a:defRPr>
                <a:solidFill>
                  <a:srgbClr val="F7F8F9"/>
                </a:solidFill>
              </a:defRPr>
            </a:lvl3pPr>
            <a:lvl4pPr marL="1828800" lvl="3" indent="-304800" rtl="0">
              <a:spcBef>
                <a:spcPts val="1600"/>
              </a:spcBef>
              <a:spcAft>
                <a:spcPts val="0"/>
              </a:spcAft>
              <a:buClr>
                <a:srgbClr val="F7F8F9"/>
              </a:buClr>
              <a:buSzPts val="1200"/>
              <a:buChar char="●"/>
              <a:defRPr>
                <a:solidFill>
                  <a:srgbClr val="F7F8F9"/>
                </a:solidFill>
              </a:defRPr>
            </a:lvl4pPr>
            <a:lvl5pPr marL="2286000" lvl="4" indent="-304800" rtl="0">
              <a:spcBef>
                <a:spcPts val="1600"/>
              </a:spcBef>
              <a:spcAft>
                <a:spcPts val="0"/>
              </a:spcAft>
              <a:buClr>
                <a:srgbClr val="F7F8F9"/>
              </a:buClr>
              <a:buSzPts val="1200"/>
              <a:buChar char="○"/>
              <a:defRPr>
                <a:solidFill>
                  <a:srgbClr val="F7F8F9"/>
                </a:solidFill>
              </a:defRPr>
            </a:lvl5pPr>
            <a:lvl6pPr marL="2743200" lvl="5" indent="-304800" rtl="0">
              <a:spcBef>
                <a:spcPts val="1600"/>
              </a:spcBef>
              <a:spcAft>
                <a:spcPts val="0"/>
              </a:spcAft>
              <a:buClr>
                <a:srgbClr val="F7F8F9"/>
              </a:buClr>
              <a:buSzPts val="1200"/>
              <a:buChar char="■"/>
              <a:defRPr>
                <a:solidFill>
                  <a:srgbClr val="F7F8F9"/>
                </a:solidFill>
              </a:defRPr>
            </a:lvl6pPr>
            <a:lvl7pPr marL="3200400" lvl="6" indent="-304800" rtl="0">
              <a:spcBef>
                <a:spcPts val="1600"/>
              </a:spcBef>
              <a:spcAft>
                <a:spcPts val="0"/>
              </a:spcAft>
              <a:buClr>
                <a:srgbClr val="F7F8F9"/>
              </a:buClr>
              <a:buSzPts val="1200"/>
              <a:buChar char="●"/>
              <a:defRPr>
                <a:solidFill>
                  <a:srgbClr val="F7F8F9"/>
                </a:solidFill>
              </a:defRPr>
            </a:lvl7pPr>
            <a:lvl8pPr marL="3657600" lvl="7" indent="-304800" rtl="0">
              <a:spcBef>
                <a:spcPts val="1600"/>
              </a:spcBef>
              <a:spcAft>
                <a:spcPts val="0"/>
              </a:spcAft>
              <a:buClr>
                <a:srgbClr val="F7F8F9"/>
              </a:buClr>
              <a:buSzPts val="1200"/>
              <a:buChar char="○"/>
              <a:defRPr>
                <a:solidFill>
                  <a:srgbClr val="F7F8F9"/>
                </a:solidFill>
              </a:defRPr>
            </a:lvl8pPr>
            <a:lvl9pPr marL="4114800" lvl="8" indent="-304800" rtl="0">
              <a:spcBef>
                <a:spcPts val="1600"/>
              </a:spcBef>
              <a:spcAft>
                <a:spcPts val="1600"/>
              </a:spcAft>
              <a:buClr>
                <a:srgbClr val="F7F8F9"/>
              </a:buClr>
              <a:buSzPts val="1200"/>
              <a:buChar char="■"/>
              <a:defRPr>
                <a:solidFill>
                  <a:srgbClr val="F7F8F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3">
  <p:cSld name="CUSTOM_19">
    <p:spTree>
      <p:nvGrpSpPr>
        <p:cNvPr id="1" name="Shape 108"/>
        <p:cNvGrpSpPr/>
        <p:nvPr/>
      </p:nvGrpSpPr>
      <p:grpSpPr>
        <a:xfrm>
          <a:off x="0" y="0"/>
          <a:ext cx="0" cy="0"/>
          <a:chOff x="0" y="0"/>
          <a:chExt cx="0" cy="0"/>
        </a:xfrm>
      </p:grpSpPr>
      <p:sp>
        <p:nvSpPr>
          <p:cNvPr id="109" name="Google Shape;109;p12"/>
          <p:cNvSpPr/>
          <p:nvPr/>
        </p:nvSpPr>
        <p:spPr>
          <a:xfrm>
            <a:off x="-7025" y="-7025"/>
            <a:ext cx="9144000" cy="495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a:off x="8279350" y="-7025"/>
            <a:ext cx="393600" cy="7500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8A3BC"/>
              </a:solidFill>
            </a:endParaRPr>
          </a:p>
        </p:txBody>
      </p:sp>
      <p:sp>
        <p:nvSpPr>
          <p:cNvPr id="111" name="Google Shape;111;p12"/>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lvl1pPr lvl="0" algn="ctr" rtl="0">
              <a:buNone/>
              <a:defRPr>
                <a:solidFill>
                  <a:srgbClr val="F7F8F9"/>
                </a:solidFill>
              </a:defRPr>
            </a:lvl1pPr>
            <a:lvl2pPr lvl="1" algn="ctr" rtl="0">
              <a:buNone/>
              <a:defRPr>
                <a:solidFill>
                  <a:srgbClr val="F7F8F9"/>
                </a:solidFill>
              </a:defRPr>
            </a:lvl2pPr>
            <a:lvl3pPr lvl="2" algn="ctr" rtl="0">
              <a:buNone/>
              <a:defRPr>
                <a:solidFill>
                  <a:srgbClr val="F7F8F9"/>
                </a:solidFill>
              </a:defRPr>
            </a:lvl3pPr>
            <a:lvl4pPr lvl="3" algn="ctr" rtl="0">
              <a:buNone/>
              <a:defRPr>
                <a:solidFill>
                  <a:srgbClr val="F7F8F9"/>
                </a:solidFill>
              </a:defRPr>
            </a:lvl4pPr>
            <a:lvl5pPr lvl="4" algn="ctr" rtl="0">
              <a:buNone/>
              <a:defRPr>
                <a:solidFill>
                  <a:srgbClr val="F7F8F9"/>
                </a:solidFill>
              </a:defRPr>
            </a:lvl5pPr>
            <a:lvl6pPr lvl="5" algn="ctr" rtl="0">
              <a:buNone/>
              <a:defRPr>
                <a:solidFill>
                  <a:srgbClr val="F7F8F9"/>
                </a:solidFill>
              </a:defRPr>
            </a:lvl6pPr>
            <a:lvl7pPr lvl="6" algn="ctr" rtl="0">
              <a:buNone/>
              <a:defRPr>
                <a:solidFill>
                  <a:srgbClr val="F7F8F9"/>
                </a:solidFill>
              </a:defRPr>
            </a:lvl7pPr>
            <a:lvl8pPr lvl="7" algn="ctr" rtl="0">
              <a:buNone/>
              <a:defRPr>
                <a:solidFill>
                  <a:srgbClr val="F7F8F9"/>
                </a:solidFill>
              </a:defRPr>
            </a:lvl8pPr>
            <a:lvl9pPr lvl="8" algn="ctr" rtl="0">
              <a:buNone/>
              <a:defRPr>
                <a:solidFill>
                  <a:srgbClr val="F7F8F9"/>
                </a:solidFill>
              </a:defRPr>
            </a:lvl9pPr>
          </a:lstStyle>
          <a:p>
            <a:pPr marL="0" lvl="0" indent="0" algn="ctr" rtl="0">
              <a:spcBef>
                <a:spcPts val="0"/>
              </a:spcBef>
              <a:spcAft>
                <a:spcPts val="0"/>
              </a:spcAft>
              <a:buNone/>
            </a:pPr>
            <a:fld id="{00000000-1234-1234-1234-123412341234}" type="slidenum">
              <a:rPr lang="es"/>
              <a:t>‹Nº›</a:t>
            </a:fld>
            <a:endParaRPr/>
          </a:p>
        </p:txBody>
      </p:sp>
      <p:sp>
        <p:nvSpPr>
          <p:cNvPr id="112" name="Google Shape;112;p12"/>
          <p:cNvSpPr txBox="1">
            <a:spLocks noGrp="1"/>
          </p:cNvSpPr>
          <p:nvPr>
            <p:ph type="ctrTitle"/>
          </p:nvPr>
        </p:nvSpPr>
        <p:spPr>
          <a:xfrm>
            <a:off x="3939100" y="89600"/>
            <a:ext cx="4262700" cy="321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58A3BC"/>
              </a:buClr>
              <a:buSzPts val="1000"/>
              <a:buNone/>
              <a:defRPr sz="1000">
                <a:solidFill>
                  <a:srgbClr val="58A3BC"/>
                </a:solidFill>
              </a:defRPr>
            </a:lvl1pPr>
            <a:lvl2pPr lvl="1" algn="ctr" rtl="0">
              <a:spcBef>
                <a:spcPts val="0"/>
              </a:spcBef>
              <a:spcAft>
                <a:spcPts val="0"/>
              </a:spcAft>
              <a:buClr>
                <a:srgbClr val="0B5394"/>
              </a:buClr>
              <a:buSzPts val="1800"/>
              <a:buNone/>
              <a:defRPr sz="1800">
                <a:solidFill>
                  <a:srgbClr val="0B5394"/>
                </a:solidFill>
              </a:defRPr>
            </a:lvl2pPr>
            <a:lvl3pPr lvl="2" algn="ctr" rtl="0">
              <a:spcBef>
                <a:spcPts val="0"/>
              </a:spcBef>
              <a:spcAft>
                <a:spcPts val="0"/>
              </a:spcAft>
              <a:buClr>
                <a:srgbClr val="0B5394"/>
              </a:buClr>
              <a:buSzPts val="1800"/>
              <a:buNone/>
              <a:defRPr sz="1800">
                <a:solidFill>
                  <a:srgbClr val="0B5394"/>
                </a:solidFill>
              </a:defRPr>
            </a:lvl3pPr>
            <a:lvl4pPr lvl="3" algn="ctr" rtl="0">
              <a:spcBef>
                <a:spcPts val="0"/>
              </a:spcBef>
              <a:spcAft>
                <a:spcPts val="0"/>
              </a:spcAft>
              <a:buClr>
                <a:srgbClr val="0B5394"/>
              </a:buClr>
              <a:buSzPts val="1800"/>
              <a:buNone/>
              <a:defRPr sz="1800">
                <a:solidFill>
                  <a:srgbClr val="0B5394"/>
                </a:solidFill>
              </a:defRPr>
            </a:lvl4pPr>
            <a:lvl5pPr lvl="4" algn="ctr" rtl="0">
              <a:spcBef>
                <a:spcPts val="0"/>
              </a:spcBef>
              <a:spcAft>
                <a:spcPts val="0"/>
              </a:spcAft>
              <a:buClr>
                <a:srgbClr val="0B5394"/>
              </a:buClr>
              <a:buSzPts val="1800"/>
              <a:buNone/>
              <a:defRPr sz="1800">
                <a:solidFill>
                  <a:srgbClr val="0B5394"/>
                </a:solidFill>
              </a:defRPr>
            </a:lvl5pPr>
            <a:lvl6pPr lvl="5" algn="ctr" rtl="0">
              <a:spcBef>
                <a:spcPts val="0"/>
              </a:spcBef>
              <a:spcAft>
                <a:spcPts val="0"/>
              </a:spcAft>
              <a:buClr>
                <a:srgbClr val="0B5394"/>
              </a:buClr>
              <a:buSzPts val="1800"/>
              <a:buNone/>
              <a:defRPr sz="1800">
                <a:solidFill>
                  <a:srgbClr val="0B5394"/>
                </a:solidFill>
              </a:defRPr>
            </a:lvl6pPr>
            <a:lvl7pPr lvl="6" algn="ctr" rtl="0">
              <a:spcBef>
                <a:spcPts val="0"/>
              </a:spcBef>
              <a:spcAft>
                <a:spcPts val="0"/>
              </a:spcAft>
              <a:buClr>
                <a:srgbClr val="0B5394"/>
              </a:buClr>
              <a:buSzPts val="1800"/>
              <a:buNone/>
              <a:defRPr sz="1800">
                <a:solidFill>
                  <a:srgbClr val="0B5394"/>
                </a:solidFill>
              </a:defRPr>
            </a:lvl7pPr>
            <a:lvl8pPr lvl="7" algn="ctr" rtl="0">
              <a:spcBef>
                <a:spcPts val="0"/>
              </a:spcBef>
              <a:spcAft>
                <a:spcPts val="0"/>
              </a:spcAft>
              <a:buClr>
                <a:srgbClr val="0B5394"/>
              </a:buClr>
              <a:buSzPts val="1800"/>
              <a:buNone/>
              <a:defRPr sz="1800">
                <a:solidFill>
                  <a:srgbClr val="0B5394"/>
                </a:solidFill>
              </a:defRPr>
            </a:lvl8pPr>
            <a:lvl9pPr lvl="8" algn="ctr" rtl="0">
              <a:spcBef>
                <a:spcPts val="0"/>
              </a:spcBef>
              <a:spcAft>
                <a:spcPts val="0"/>
              </a:spcAft>
              <a:buClr>
                <a:srgbClr val="0B5394"/>
              </a:buClr>
              <a:buSzPts val="1800"/>
              <a:buNone/>
              <a:defRPr sz="1800">
                <a:solidFill>
                  <a:srgbClr val="0B5394"/>
                </a:solidFill>
              </a:defRPr>
            </a:lvl9pPr>
          </a:lstStyle>
          <a:p>
            <a:endParaRPr/>
          </a:p>
        </p:txBody>
      </p:sp>
      <p:sp>
        <p:nvSpPr>
          <p:cNvPr id="113" name="Google Shape;113;p12"/>
          <p:cNvSpPr/>
          <p:nvPr/>
        </p:nvSpPr>
        <p:spPr>
          <a:xfrm flipH="1">
            <a:off x="-7025" y="1367825"/>
            <a:ext cx="9150900" cy="19815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8A3BC"/>
              </a:solidFill>
            </a:endParaRPr>
          </a:p>
        </p:txBody>
      </p:sp>
      <p:sp>
        <p:nvSpPr>
          <p:cNvPr id="114" name="Google Shape;114;p12"/>
          <p:cNvSpPr txBox="1">
            <a:spLocks noGrp="1"/>
          </p:cNvSpPr>
          <p:nvPr>
            <p:ph type="ctrTitle" idx="2"/>
          </p:nvPr>
        </p:nvSpPr>
        <p:spPr>
          <a:xfrm flipH="1">
            <a:off x="4967675" y="1183000"/>
            <a:ext cx="2722800" cy="205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7F8F9"/>
              </a:buClr>
              <a:buSzPts val="2800"/>
              <a:buNone/>
              <a:defRPr>
                <a:solidFill>
                  <a:srgbClr val="F7F8F9"/>
                </a:solidFill>
              </a:defRPr>
            </a:lvl1pPr>
            <a:lvl2pPr lvl="1" rtl="0">
              <a:spcBef>
                <a:spcPts val="0"/>
              </a:spcBef>
              <a:spcAft>
                <a:spcPts val="0"/>
              </a:spcAft>
              <a:buClr>
                <a:srgbClr val="58A3BC"/>
              </a:buClr>
              <a:buSzPts val="1600"/>
              <a:buNone/>
              <a:defRPr sz="1600">
                <a:solidFill>
                  <a:srgbClr val="58A3BC"/>
                </a:solidFill>
              </a:defRPr>
            </a:lvl2pPr>
            <a:lvl3pPr lvl="2" rtl="0">
              <a:spcBef>
                <a:spcPts val="0"/>
              </a:spcBef>
              <a:spcAft>
                <a:spcPts val="0"/>
              </a:spcAft>
              <a:buClr>
                <a:srgbClr val="58A3BC"/>
              </a:buClr>
              <a:buSzPts val="1600"/>
              <a:buNone/>
              <a:defRPr sz="1600">
                <a:solidFill>
                  <a:srgbClr val="58A3BC"/>
                </a:solidFill>
              </a:defRPr>
            </a:lvl3pPr>
            <a:lvl4pPr lvl="3" rtl="0">
              <a:spcBef>
                <a:spcPts val="0"/>
              </a:spcBef>
              <a:spcAft>
                <a:spcPts val="0"/>
              </a:spcAft>
              <a:buClr>
                <a:srgbClr val="58A3BC"/>
              </a:buClr>
              <a:buSzPts val="1600"/>
              <a:buNone/>
              <a:defRPr sz="1600">
                <a:solidFill>
                  <a:srgbClr val="58A3BC"/>
                </a:solidFill>
              </a:defRPr>
            </a:lvl4pPr>
            <a:lvl5pPr lvl="4" rtl="0">
              <a:spcBef>
                <a:spcPts val="0"/>
              </a:spcBef>
              <a:spcAft>
                <a:spcPts val="0"/>
              </a:spcAft>
              <a:buClr>
                <a:srgbClr val="58A3BC"/>
              </a:buClr>
              <a:buSzPts val="1600"/>
              <a:buNone/>
              <a:defRPr sz="1600">
                <a:solidFill>
                  <a:srgbClr val="58A3BC"/>
                </a:solidFill>
              </a:defRPr>
            </a:lvl5pPr>
            <a:lvl6pPr lvl="5" rtl="0">
              <a:spcBef>
                <a:spcPts val="0"/>
              </a:spcBef>
              <a:spcAft>
                <a:spcPts val="0"/>
              </a:spcAft>
              <a:buClr>
                <a:srgbClr val="58A3BC"/>
              </a:buClr>
              <a:buSzPts val="1600"/>
              <a:buNone/>
              <a:defRPr sz="1600">
                <a:solidFill>
                  <a:srgbClr val="58A3BC"/>
                </a:solidFill>
              </a:defRPr>
            </a:lvl6pPr>
            <a:lvl7pPr lvl="6" rtl="0">
              <a:spcBef>
                <a:spcPts val="0"/>
              </a:spcBef>
              <a:spcAft>
                <a:spcPts val="0"/>
              </a:spcAft>
              <a:buClr>
                <a:srgbClr val="58A3BC"/>
              </a:buClr>
              <a:buSzPts val="1600"/>
              <a:buNone/>
              <a:defRPr sz="1600">
                <a:solidFill>
                  <a:srgbClr val="58A3BC"/>
                </a:solidFill>
              </a:defRPr>
            </a:lvl7pPr>
            <a:lvl8pPr lvl="7" rtl="0">
              <a:spcBef>
                <a:spcPts val="0"/>
              </a:spcBef>
              <a:spcAft>
                <a:spcPts val="0"/>
              </a:spcAft>
              <a:buClr>
                <a:srgbClr val="58A3BC"/>
              </a:buClr>
              <a:buSzPts val="1600"/>
              <a:buNone/>
              <a:defRPr sz="1600">
                <a:solidFill>
                  <a:srgbClr val="58A3BC"/>
                </a:solidFill>
              </a:defRPr>
            </a:lvl8pPr>
            <a:lvl9pPr lvl="8" rtl="0">
              <a:spcBef>
                <a:spcPts val="0"/>
              </a:spcBef>
              <a:spcAft>
                <a:spcPts val="0"/>
              </a:spcAft>
              <a:buClr>
                <a:srgbClr val="58A3BC"/>
              </a:buClr>
              <a:buSzPts val="1600"/>
              <a:buNone/>
              <a:defRPr sz="1600">
                <a:solidFill>
                  <a:srgbClr val="58A3BC"/>
                </a:solidFill>
              </a:defRPr>
            </a:lvl9pPr>
          </a:lstStyle>
          <a:p>
            <a:endParaRPr/>
          </a:p>
        </p:txBody>
      </p:sp>
      <p:sp>
        <p:nvSpPr>
          <p:cNvPr id="115" name="Google Shape;115;p12"/>
          <p:cNvSpPr txBox="1">
            <a:spLocks noGrp="1"/>
          </p:cNvSpPr>
          <p:nvPr>
            <p:ph type="subTitle" idx="1"/>
          </p:nvPr>
        </p:nvSpPr>
        <p:spPr>
          <a:xfrm flipH="1">
            <a:off x="4967675" y="3349326"/>
            <a:ext cx="2974800" cy="148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58A3BC"/>
              </a:buClr>
              <a:buSzPts val="1200"/>
              <a:buNone/>
              <a:defRPr>
                <a:solidFill>
                  <a:srgbClr val="58A3BC"/>
                </a:solidFill>
              </a:defRPr>
            </a:lvl1pPr>
            <a:lvl2pPr lvl="1" rtl="0">
              <a:lnSpc>
                <a:spcPct val="100000"/>
              </a:lnSpc>
              <a:spcBef>
                <a:spcPts val="0"/>
              </a:spcBef>
              <a:spcAft>
                <a:spcPts val="0"/>
              </a:spcAft>
              <a:buClr>
                <a:srgbClr val="58A3BC"/>
              </a:buClr>
              <a:buSzPts val="1200"/>
              <a:buNone/>
              <a:defRPr>
                <a:solidFill>
                  <a:srgbClr val="58A3BC"/>
                </a:solidFill>
              </a:defRPr>
            </a:lvl2pPr>
            <a:lvl3pPr lvl="2" rtl="0">
              <a:lnSpc>
                <a:spcPct val="100000"/>
              </a:lnSpc>
              <a:spcBef>
                <a:spcPts val="0"/>
              </a:spcBef>
              <a:spcAft>
                <a:spcPts val="0"/>
              </a:spcAft>
              <a:buClr>
                <a:srgbClr val="58A3BC"/>
              </a:buClr>
              <a:buSzPts val="1200"/>
              <a:buNone/>
              <a:defRPr>
                <a:solidFill>
                  <a:srgbClr val="58A3BC"/>
                </a:solidFill>
              </a:defRPr>
            </a:lvl3pPr>
            <a:lvl4pPr lvl="3" rtl="0">
              <a:lnSpc>
                <a:spcPct val="100000"/>
              </a:lnSpc>
              <a:spcBef>
                <a:spcPts val="0"/>
              </a:spcBef>
              <a:spcAft>
                <a:spcPts val="0"/>
              </a:spcAft>
              <a:buClr>
                <a:srgbClr val="58A3BC"/>
              </a:buClr>
              <a:buSzPts val="1200"/>
              <a:buNone/>
              <a:defRPr>
                <a:solidFill>
                  <a:srgbClr val="58A3BC"/>
                </a:solidFill>
              </a:defRPr>
            </a:lvl4pPr>
            <a:lvl5pPr lvl="4" rtl="0">
              <a:lnSpc>
                <a:spcPct val="100000"/>
              </a:lnSpc>
              <a:spcBef>
                <a:spcPts val="0"/>
              </a:spcBef>
              <a:spcAft>
                <a:spcPts val="0"/>
              </a:spcAft>
              <a:buClr>
                <a:srgbClr val="58A3BC"/>
              </a:buClr>
              <a:buSzPts val="1200"/>
              <a:buNone/>
              <a:defRPr>
                <a:solidFill>
                  <a:srgbClr val="58A3BC"/>
                </a:solidFill>
              </a:defRPr>
            </a:lvl5pPr>
            <a:lvl6pPr lvl="5" rtl="0">
              <a:lnSpc>
                <a:spcPct val="100000"/>
              </a:lnSpc>
              <a:spcBef>
                <a:spcPts val="0"/>
              </a:spcBef>
              <a:spcAft>
                <a:spcPts val="0"/>
              </a:spcAft>
              <a:buClr>
                <a:srgbClr val="58A3BC"/>
              </a:buClr>
              <a:buSzPts val="1200"/>
              <a:buNone/>
              <a:defRPr>
                <a:solidFill>
                  <a:srgbClr val="58A3BC"/>
                </a:solidFill>
              </a:defRPr>
            </a:lvl6pPr>
            <a:lvl7pPr lvl="6" rtl="0">
              <a:lnSpc>
                <a:spcPct val="100000"/>
              </a:lnSpc>
              <a:spcBef>
                <a:spcPts val="0"/>
              </a:spcBef>
              <a:spcAft>
                <a:spcPts val="0"/>
              </a:spcAft>
              <a:buClr>
                <a:srgbClr val="58A3BC"/>
              </a:buClr>
              <a:buSzPts val="1200"/>
              <a:buNone/>
              <a:defRPr>
                <a:solidFill>
                  <a:srgbClr val="58A3BC"/>
                </a:solidFill>
              </a:defRPr>
            </a:lvl7pPr>
            <a:lvl8pPr lvl="7" rtl="0">
              <a:lnSpc>
                <a:spcPct val="100000"/>
              </a:lnSpc>
              <a:spcBef>
                <a:spcPts val="0"/>
              </a:spcBef>
              <a:spcAft>
                <a:spcPts val="0"/>
              </a:spcAft>
              <a:buClr>
                <a:srgbClr val="58A3BC"/>
              </a:buClr>
              <a:buSzPts val="1200"/>
              <a:buNone/>
              <a:defRPr>
                <a:solidFill>
                  <a:srgbClr val="58A3BC"/>
                </a:solidFill>
              </a:defRPr>
            </a:lvl8pPr>
            <a:lvl9pPr lvl="8" rtl="0">
              <a:lnSpc>
                <a:spcPct val="100000"/>
              </a:lnSpc>
              <a:spcBef>
                <a:spcPts val="0"/>
              </a:spcBef>
              <a:spcAft>
                <a:spcPts val="0"/>
              </a:spcAft>
              <a:buClr>
                <a:srgbClr val="58A3BC"/>
              </a:buClr>
              <a:buSzPts val="1200"/>
              <a:buNone/>
              <a:defRPr>
                <a:solidFill>
                  <a:srgbClr val="58A3BC"/>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4">
  <p:cSld name="CUSTOM_11_1_2_1">
    <p:bg>
      <p:bgPr>
        <a:solidFill>
          <a:srgbClr val="F7F8F9"/>
        </a:solidFill>
        <a:effectLst/>
      </p:bgPr>
    </p:bg>
    <p:spTree>
      <p:nvGrpSpPr>
        <p:cNvPr id="1" name="Shape 116"/>
        <p:cNvGrpSpPr/>
        <p:nvPr/>
      </p:nvGrpSpPr>
      <p:grpSpPr>
        <a:xfrm>
          <a:off x="0" y="0"/>
          <a:ext cx="0" cy="0"/>
          <a:chOff x="0" y="0"/>
          <a:chExt cx="0" cy="0"/>
        </a:xfrm>
      </p:grpSpPr>
      <p:sp>
        <p:nvSpPr>
          <p:cNvPr id="117" name="Google Shape;117;p13"/>
          <p:cNvSpPr/>
          <p:nvPr/>
        </p:nvSpPr>
        <p:spPr>
          <a:xfrm flipH="1">
            <a:off x="125" y="-19050"/>
            <a:ext cx="9144000" cy="5181600"/>
          </a:xfrm>
          <a:prstGeom prst="rect">
            <a:avLst/>
          </a:prstGeom>
          <a:solidFill>
            <a:srgbClr val="CAFAFE">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flipH="1">
            <a:off x="0" y="-19050"/>
            <a:ext cx="4176300" cy="41790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8A3BC"/>
              </a:solidFill>
            </a:endParaRPr>
          </a:p>
        </p:txBody>
      </p:sp>
      <p:sp>
        <p:nvSpPr>
          <p:cNvPr id="119" name="Google Shape;119;p13"/>
          <p:cNvSpPr txBox="1">
            <a:spLocks noGrp="1"/>
          </p:cNvSpPr>
          <p:nvPr>
            <p:ph type="ctrTitle"/>
          </p:nvPr>
        </p:nvSpPr>
        <p:spPr>
          <a:xfrm flipH="1">
            <a:off x="830150" y="939225"/>
            <a:ext cx="36168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7F8F9"/>
              </a:buClr>
              <a:buSzPts val="6000"/>
              <a:buNone/>
              <a:defRPr sz="6000">
                <a:solidFill>
                  <a:srgbClr val="F7F8F9"/>
                </a:solidFill>
              </a:defRPr>
            </a:lvl1pPr>
            <a:lvl2pPr lvl="1" rtl="0">
              <a:spcBef>
                <a:spcPts val="0"/>
              </a:spcBef>
              <a:spcAft>
                <a:spcPts val="0"/>
              </a:spcAft>
              <a:buClr>
                <a:srgbClr val="F7F8F9"/>
              </a:buClr>
              <a:buSzPts val="5200"/>
              <a:buNone/>
              <a:defRPr sz="5200">
                <a:solidFill>
                  <a:srgbClr val="F7F8F9"/>
                </a:solidFill>
              </a:defRPr>
            </a:lvl2pPr>
            <a:lvl3pPr lvl="2" rtl="0">
              <a:spcBef>
                <a:spcPts val="0"/>
              </a:spcBef>
              <a:spcAft>
                <a:spcPts val="0"/>
              </a:spcAft>
              <a:buClr>
                <a:srgbClr val="F7F8F9"/>
              </a:buClr>
              <a:buSzPts val="5200"/>
              <a:buNone/>
              <a:defRPr sz="5200">
                <a:solidFill>
                  <a:srgbClr val="F7F8F9"/>
                </a:solidFill>
              </a:defRPr>
            </a:lvl3pPr>
            <a:lvl4pPr lvl="3" rtl="0">
              <a:spcBef>
                <a:spcPts val="0"/>
              </a:spcBef>
              <a:spcAft>
                <a:spcPts val="0"/>
              </a:spcAft>
              <a:buClr>
                <a:srgbClr val="F7F8F9"/>
              </a:buClr>
              <a:buSzPts val="5200"/>
              <a:buNone/>
              <a:defRPr sz="5200">
                <a:solidFill>
                  <a:srgbClr val="F7F8F9"/>
                </a:solidFill>
              </a:defRPr>
            </a:lvl4pPr>
            <a:lvl5pPr lvl="4" rtl="0">
              <a:spcBef>
                <a:spcPts val="0"/>
              </a:spcBef>
              <a:spcAft>
                <a:spcPts val="0"/>
              </a:spcAft>
              <a:buClr>
                <a:srgbClr val="F7F8F9"/>
              </a:buClr>
              <a:buSzPts val="5200"/>
              <a:buNone/>
              <a:defRPr sz="5200">
                <a:solidFill>
                  <a:srgbClr val="F7F8F9"/>
                </a:solidFill>
              </a:defRPr>
            </a:lvl5pPr>
            <a:lvl6pPr lvl="5" rtl="0">
              <a:spcBef>
                <a:spcPts val="0"/>
              </a:spcBef>
              <a:spcAft>
                <a:spcPts val="0"/>
              </a:spcAft>
              <a:buClr>
                <a:srgbClr val="F7F8F9"/>
              </a:buClr>
              <a:buSzPts val="5200"/>
              <a:buNone/>
              <a:defRPr sz="5200">
                <a:solidFill>
                  <a:srgbClr val="F7F8F9"/>
                </a:solidFill>
              </a:defRPr>
            </a:lvl6pPr>
            <a:lvl7pPr lvl="6" rtl="0">
              <a:spcBef>
                <a:spcPts val="0"/>
              </a:spcBef>
              <a:spcAft>
                <a:spcPts val="0"/>
              </a:spcAft>
              <a:buClr>
                <a:srgbClr val="F7F8F9"/>
              </a:buClr>
              <a:buSzPts val="5200"/>
              <a:buNone/>
              <a:defRPr sz="5200">
                <a:solidFill>
                  <a:srgbClr val="F7F8F9"/>
                </a:solidFill>
              </a:defRPr>
            </a:lvl7pPr>
            <a:lvl8pPr lvl="7" rtl="0">
              <a:spcBef>
                <a:spcPts val="0"/>
              </a:spcBef>
              <a:spcAft>
                <a:spcPts val="0"/>
              </a:spcAft>
              <a:buClr>
                <a:srgbClr val="F7F8F9"/>
              </a:buClr>
              <a:buSzPts val="5200"/>
              <a:buNone/>
              <a:defRPr sz="5200">
                <a:solidFill>
                  <a:srgbClr val="F7F8F9"/>
                </a:solidFill>
              </a:defRPr>
            </a:lvl8pPr>
            <a:lvl9pPr lvl="8" rtl="0">
              <a:spcBef>
                <a:spcPts val="0"/>
              </a:spcBef>
              <a:spcAft>
                <a:spcPts val="0"/>
              </a:spcAft>
              <a:buClr>
                <a:srgbClr val="F7F8F9"/>
              </a:buClr>
              <a:buSzPts val="5200"/>
              <a:buNone/>
              <a:defRPr sz="5200">
                <a:solidFill>
                  <a:srgbClr val="F7F8F9"/>
                </a:solidFill>
              </a:defRPr>
            </a:lvl9pPr>
          </a:lstStyle>
          <a:p>
            <a:endParaRPr/>
          </a:p>
        </p:txBody>
      </p:sp>
      <p:sp>
        <p:nvSpPr>
          <p:cNvPr id="120" name="Google Shape;120;p13"/>
          <p:cNvSpPr txBox="1">
            <a:spLocks noGrp="1"/>
          </p:cNvSpPr>
          <p:nvPr>
            <p:ph type="subTitle" idx="1"/>
          </p:nvPr>
        </p:nvSpPr>
        <p:spPr>
          <a:xfrm flipH="1">
            <a:off x="830200" y="2596800"/>
            <a:ext cx="2402100" cy="7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7F8F9"/>
              </a:buClr>
              <a:buSzPts val="1200"/>
              <a:buNone/>
              <a:defRPr>
                <a:solidFill>
                  <a:srgbClr val="F7F8F9"/>
                </a:solidFill>
              </a:defRPr>
            </a:lvl1pPr>
            <a:lvl2pPr lvl="1" rtl="0">
              <a:lnSpc>
                <a:spcPct val="100000"/>
              </a:lnSpc>
              <a:spcBef>
                <a:spcPts val="0"/>
              </a:spcBef>
              <a:spcAft>
                <a:spcPts val="0"/>
              </a:spcAft>
              <a:buClr>
                <a:srgbClr val="F7F8F9"/>
              </a:buClr>
              <a:buSzPts val="2800"/>
              <a:buNone/>
              <a:defRPr sz="2800">
                <a:solidFill>
                  <a:srgbClr val="F7F8F9"/>
                </a:solidFill>
              </a:defRPr>
            </a:lvl2pPr>
            <a:lvl3pPr lvl="2" rtl="0">
              <a:lnSpc>
                <a:spcPct val="100000"/>
              </a:lnSpc>
              <a:spcBef>
                <a:spcPts val="0"/>
              </a:spcBef>
              <a:spcAft>
                <a:spcPts val="0"/>
              </a:spcAft>
              <a:buClr>
                <a:srgbClr val="F7F8F9"/>
              </a:buClr>
              <a:buSzPts val="2800"/>
              <a:buNone/>
              <a:defRPr sz="2800">
                <a:solidFill>
                  <a:srgbClr val="F7F8F9"/>
                </a:solidFill>
              </a:defRPr>
            </a:lvl3pPr>
            <a:lvl4pPr lvl="3" rtl="0">
              <a:lnSpc>
                <a:spcPct val="100000"/>
              </a:lnSpc>
              <a:spcBef>
                <a:spcPts val="0"/>
              </a:spcBef>
              <a:spcAft>
                <a:spcPts val="0"/>
              </a:spcAft>
              <a:buClr>
                <a:srgbClr val="F7F8F9"/>
              </a:buClr>
              <a:buSzPts val="2800"/>
              <a:buNone/>
              <a:defRPr sz="2800">
                <a:solidFill>
                  <a:srgbClr val="F7F8F9"/>
                </a:solidFill>
              </a:defRPr>
            </a:lvl4pPr>
            <a:lvl5pPr lvl="4" rtl="0">
              <a:lnSpc>
                <a:spcPct val="100000"/>
              </a:lnSpc>
              <a:spcBef>
                <a:spcPts val="0"/>
              </a:spcBef>
              <a:spcAft>
                <a:spcPts val="0"/>
              </a:spcAft>
              <a:buClr>
                <a:srgbClr val="F7F8F9"/>
              </a:buClr>
              <a:buSzPts val="2800"/>
              <a:buNone/>
              <a:defRPr sz="2800">
                <a:solidFill>
                  <a:srgbClr val="F7F8F9"/>
                </a:solidFill>
              </a:defRPr>
            </a:lvl5pPr>
            <a:lvl6pPr lvl="5" rtl="0">
              <a:lnSpc>
                <a:spcPct val="100000"/>
              </a:lnSpc>
              <a:spcBef>
                <a:spcPts val="0"/>
              </a:spcBef>
              <a:spcAft>
                <a:spcPts val="0"/>
              </a:spcAft>
              <a:buClr>
                <a:srgbClr val="F7F8F9"/>
              </a:buClr>
              <a:buSzPts val="2800"/>
              <a:buNone/>
              <a:defRPr sz="2800">
                <a:solidFill>
                  <a:srgbClr val="F7F8F9"/>
                </a:solidFill>
              </a:defRPr>
            </a:lvl6pPr>
            <a:lvl7pPr lvl="6" rtl="0">
              <a:lnSpc>
                <a:spcPct val="100000"/>
              </a:lnSpc>
              <a:spcBef>
                <a:spcPts val="0"/>
              </a:spcBef>
              <a:spcAft>
                <a:spcPts val="0"/>
              </a:spcAft>
              <a:buClr>
                <a:srgbClr val="F7F8F9"/>
              </a:buClr>
              <a:buSzPts val="2800"/>
              <a:buNone/>
              <a:defRPr sz="2800">
                <a:solidFill>
                  <a:srgbClr val="F7F8F9"/>
                </a:solidFill>
              </a:defRPr>
            </a:lvl7pPr>
            <a:lvl8pPr lvl="7" rtl="0">
              <a:lnSpc>
                <a:spcPct val="100000"/>
              </a:lnSpc>
              <a:spcBef>
                <a:spcPts val="0"/>
              </a:spcBef>
              <a:spcAft>
                <a:spcPts val="0"/>
              </a:spcAft>
              <a:buClr>
                <a:srgbClr val="F7F8F9"/>
              </a:buClr>
              <a:buSzPts val="2800"/>
              <a:buNone/>
              <a:defRPr sz="2800">
                <a:solidFill>
                  <a:srgbClr val="F7F8F9"/>
                </a:solidFill>
              </a:defRPr>
            </a:lvl8pPr>
            <a:lvl9pPr lvl="8" rtl="0">
              <a:lnSpc>
                <a:spcPct val="100000"/>
              </a:lnSpc>
              <a:spcBef>
                <a:spcPts val="0"/>
              </a:spcBef>
              <a:spcAft>
                <a:spcPts val="0"/>
              </a:spcAft>
              <a:buClr>
                <a:srgbClr val="F7F8F9"/>
              </a:buClr>
              <a:buSzPts val="2800"/>
              <a:buNone/>
              <a:defRPr sz="2800">
                <a:solidFill>
                  <a:srgbClr val="F7F8F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1" type="blank">
  <p:cSld name="BLANK">
    <p:bg>
      <p:bgPr>
        <a:solidFill>
          <a:srgbClr val="F7F8F9"/>
        </a:solidFill>
        <a:effectLst/>
      </p:bgPr>
    </p:bg>
    <p:spTree>
      <p:nvGrpSpPr>
        <p:cNvPr id="1" name="Shape 121"/>
        <p:cNvGrpSpPr/>
        <p:nvPr/>
      </p:nvGrpSpPr>
      <p:grpSpPr>
        <a:xfrm>
          <a:off x="0" y="0"/>
          <a:ext cx="0" cy="0"/>
          <a:chOff x="0" y="0"/>
          <a:chExt cx="0" cy="0"/>
        </a:xfrm>
      </p:grpSpPr>
      <p:sp>
        <p:nvSpPr>
          <p:cNvPr id="122" name="Google Shape;12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grpSp>
        <p:nvGrpSpPr>
          <p:cNvPr id="88" name="Google Shape;88;p27"/>
          <p:cNvGrpSpPr/>
          <p:nvPr/>
        </p:nvGrpSpPr>
        <p:grpSpPr>
          <a:xfrm>
            <a:off x="5428006" y="3407527"/>
            <a:ext cx="1625744" cy="1642035"/>
            <a:chOff x="-1042825" y="1873925"/>
            <a:chExt cx="948675" cy="958125"/>
          </a:xfrm>
        </p:grpSpPr>
        <p:sp>
          <p:nvSpPr>
            <p:cNvPr id="89" name="Google Shape;89;p27"/>
            <p:cNvSpPr/>
            <p:nvPr/>
          </p:nvSpPr>
          <p:spPr>
            <a:xfrm>
              <a:off x="-1042825" y="1873925"/>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7"/>
            <p:cNvSpPr/>
            <p:nvPr/>
          </p:nvSpPr>
          <p:spPr>
            <a:xfrm>
              <a:off x="-768400" y="1873925"/>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7"/>
            <p:cNvSpPr/>
            <p:nvPr/>
          </p:nvSpPr>
          <p:spPr>
            <a:xfrm>
              <a:off x="-493975" y="1873925"/>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7"/>
            <p:cNvSpPr/>
            <p:nvPr/>
          </p:nvSpPr>
          <p:spPr>
            <a:xfrm>
              <a:off x="-219550" y="1873925"/>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7"/>
            <p:cNvSpPr/>
            <p:nvPr/>
          </p:nvSpPr>
          <p:spPr>
            <a:xfrm>
              <a:off x="-1042825" y="2151500"/>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7"/>
            <p:cNvSpPr/>
            <p:nvPr/>
          </p:nvSpPr>
          <p:spPr>
            <a:xfrm>
              <a:off x="-1042825" y="2429075"/>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7"/>
            <p:cNvSpPr/>
            <p:nvPr/>
          </p:nvSpPr>
          <p:spPr>
            <a:xfrm>
              <a:off x="-1042825" y="2706650"/>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7"/>
            <p:cNvSpPr/>
            <p:nvPr/>
          </p:nvSpPr>
          <p:spPr>
            <a:xfrm>
              <a:off x="-768400" y="2151500"/>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7"/>
            <p:cNvSpPr/>
            <p:nvPr/>
          </p:nvSpPr>
          <p:spPr>
            <a:xfrm>
              <a:off x="-493975" y="2151500"/>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7"/>
            <p:cNvSpPr/>
            <p:nvPr/>
          </p:nvSpPr>
          <p:spPr>
            <a:xfrm>
              <a:off x="-219550" y="2151500"/>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7"/>
            <p:cNvSpPr/>
            <p:nvPr/>
          </p:nvSpPr>
          <p:spPr>
            <a:xfrm>
              <a:off x="-768400" y="2429075"/>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7"/>
            <p:cNvSpPr/>
            <p:nvPr/>
          </p:nvSpPr>
          <p:spPr>
            <a:xfrm>
              <a:off x="-493975" y="2429075"/>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7"/>
            <p:cNvSpPr/>
            <p:nvPr/>
          </p:nvSpPr>
          <p:spPr>
            <a:xfrm>
              <a:off x="-219550" y="2429075"/>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7"/>
            <p:cNvSpPr/>
            <p:nvPr/>
          </p:nvSpPr>
          <p:spPr>
            <a:xfrm>
              <a:off x="-768400" y="2706650"/>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7"/>
            <p:cNvSpPr/>
            <p:nvPr/>
          </p:nvSpPr>
          <p:spPr>
            <a:xfrm>
              <a:off x="-493975" y="2706650"/>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7"/>
            <p:cNvSpPr/>
            <p:nvPr/>
          </p:nvSpPr>
          <p:spPr>
            <a:xfrm>
              <a:off x="-219550" y="2706650"/>
              <a:ext cx="125400" cy="125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7"/>
          <p:cNvSpPr/>
          <p:nvPr/>
        </p:nvSpPr>
        <p:spPr>
          <a:xfrm>
            <a:off x="7159900" y="1977150"/>
            <a:ext cx="1984200" cy="1339500"/>
          </a:xfrm>
          <a:prstGeom prst="rect">
            <a:avLst/>
          </a:prstGeom>
          <a:solidFill>
            <a:srgbClr val="F2DADA">
              <a:alpha val="2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7"/>
          <p:cNvSpPr/>
          <p:nvPr/>
        </p:nvSpPr>
        <p:spPr>
          <a:xfrm>
            <a:off x="0" y="-3200"/>
            <a:ext cx="758700" cy="5143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7"/>
          <p:cNvSpPr/>
          <p:nvPr/>
        </p:nvSpPr>
        <p:spPr>
          <a:xfrm rot="10800000" flipH="1">
            <a:off x="8151938" y="988650"/>
            <a:ext cx="992100" cy="988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7"/>
          <p:cNvSpPr/>
          <p:nvPr/>
        </p:nvSpPr>
        <p:spPr>
          <a:xfrm rot="10800000" flipH="1">
            <a:off x="8151938" y="33"/>
            <a:ext cx="992100" cy="988500"/>
          </a:xfrm>
          <a:prstGeom prst="rect">
            <a:avLst/>
          </a:prstGeom>
          <a:solidFill>
            <a:srgbClr val="F2DADA">
              <a:alpha val="2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7"/>
          <p:cNvSpPr/>
          <p:nvPr/>
        </p:nvSpPr>
        <p:spPr>
          <a:xfrm rot="10800000" flipH="1">
            <a:off x="7159901" y="988650"/>
            <a:ext cx="992100" cy="988500"/>
          </a:xfrm>
          <a:prstGeom prst="rect">
            <a:avLst/>
          </a:prstGeom>
          <a:solidFill>
            <a:srgbClr val="F2DADA">
              <a:alpha val="5529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7"/>
          <p:cNvSpPr/>
          <p:nvPr/>
        </p:nvSpPr>
        <p:spPr>
          <a:xfrm>
            <a:off x="7159900" y="3316694"/>
            <a:ext cx="1984200" cy="1823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7"/>
          <p:cNvSpPr txBox="1">
            <a:spLocks noGrp="1"/>
          </p:cNvSpPr>
          <p:nvPr>
            <p:ph type="title"/>
          </p:nvPr>
        </p:nvSpPr>
        <p:spPr>
          <a:xfrm>
            <a:off x="1197300" y="1816800"/>
            <a:ext cx="31524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12" name="Google Shape;112;p27"/>
          <p:cNvSpPr txBox="1">
            <a:spLocks noGrp="1"/>
          </p:cNvSpPr>
          <p:nvPr>
            <p:ph type="subTitle" idx="1"/>
          </p:nvPr>
        </p:nvSpPr>
        <p:spPr>
          <a:xfrm>
            <a:off x="1210775" y="2484900"/>
            <a:ext cx="3138900" cy="84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solidFill>
                  <a:schemeClr val="dk1"/>
                </a:solidFill>
              </a:defRPr>
            </a:lvl1pPr>
            <a:lvl2pPr lvl="1" algn="l">
              <a:lnSpc>
                <a:spcPct val="100000"/>
              </a:lnSpc>
              <a:spcBef>
                <a:spcPts val="800"/>
              </a:spcBef>
              <a:spcAft>
                <a:spcPts val="0"/>
              </a:spcAft>
              <a:buSzPts val="1200"/>
              <a:buNone/>
              <a:defRPr>
                <a:solidFill>
                  <a:schemeClr val="dk1"/>
                </a:solidFill>
              </a:defRPr>
            </a:lvl2pPr>
            <a:lvl3pPr lvl="2" algn="l">
              <a:lnSpc>
                <a:spcPct val="100000"/>
              </a:lnSpc>
              <a:spcBef>
                <a:spcPts val="800"/>
              </a:spcBef>
              <a:spcAft>
                <a:spcPts val="0"/>
              </a:spcAft>
              <a:buSzPts val="1200"/>
              <a:buNone/>
              <a:defRPr>
                <a:solidFill>
                  <a:schemeClr val="dk1"/>
                </a:solidFill>
              </a:defRPr>
            </a:lvl3pPr>
            <a:lvl4pPr lvl="3" algn="l">
              <a:lnSpc>
                <a:spcPct val="100000"/>
              </a:lnSpc>
              <a:spcBef>
                <a:spcPts val="800"/>
              </a:spcBef>
              <a:spcAft>
                <a:spcPts val="0"/>
              </a:spcAft>
              <a:buSzPts val="1200"/>
              <a:buNone/>
              <a:defRPr>
                <a:solidFill>
                  <a:schemeClr val="dk1"/>
                </a:solidFill>
              </a:defRPr>
            </a:lvl4pPr>
            <a:lvl5pPr lvl="4" algn="l">
              <a:lnSpc>
                <a:spcPct val="100000"/>
              </a:lnSpc>
              <a:spcBef>
                <a:spcPts val="800"/>
              </a:spcBef>
              <a:spcAft>
                <a:spcPts val="0"/>
              </a:spcAft>
              <a:buSzPts val="1200"/>
              <a:buNone/>
              <a:defRPr>
                <a:solidFill>
                  <a:schemeClr val="dk1"/>
                </a:solidFill>
              </a:defRPr>
            </a:lvl5pPr>
            <a:lvl6pPr lvl="5" algn="l">
              <a:lnSpc>
                <a:spcPct val="100000"/>
              </a:lnSpc>
              <a:spcBef>
                <a:spcPts val="800"/>
              </a:spcBef>
              <a:spcAft>
                <a:spcPts val="0"/>
              </a:spcAft>
              <a:buSzPts val="1200"/>
              <a:buNone/>
              <a:defRPr>
                <a:solidFill>
                  <a:schemeClr val="dk1"/>
                </a:solidFill>
              </a:defRPr>
            </a:lvl6pPr>
            <a:lvl7pPr lvl="6" algn="l">
              <a:lnSpc>
                <a:spcPct val="100000"/>
              </a:lnSpc>
              <a:spcBef>
                <a:spcPts val="800"/>
              </a:spcBef>
              <a:spcAft>
                <a:spcPts val="0"/>
              </a:spcAft>
              <a:buSzPts val="1200"/>
              <a:buNone/>
              <a:defRPr>
                <a:solidFill>
                  <a:schemeClr val="dk1"/>
                </a:solidFill>
              </a:defRPr>
            </a:lvl7pPr>
            <a:lvl8pPr lvl="7" algn="l">
              <a:lnSpc>
                <a:spcPct val="100000"/>
              </a:lnSpc>
              <a:spcBef>
                <a:spcPts val="800"/>
              </a:spcBef>
              <a:spcAft>
                <a:spcPts val="0"/>
              </a:spcAft>
              <a:buSzPts val="1200"/>
              <a:buNone/>
              <a:defRPr>
                <a:solidFill>
                  <a:schemeClr val="dk1"/>
                </a:solidFill>
              </a:defRPr>
            </a:lvl8pPr>
            <a:lvl9pPr lvl="8" algn="l">
              <a:lnSpc>
                <a:spcPct val="100000"/>
              </a:lnSpc>
              <a:spcBef>
                <a:spcPts val="800"/>
              </a:spcBef>
              <a:spcAft>
                <a:spcPts val="800"/>
              </a:spcAft>
              <a:buSzPts val="1200"/>
              <a:buNone/>
              <a:defRPr>
                <a:solidFill>
                  <a:schemeClr val="dk1"/>
                </a:solidFill>
              </a:defRPr>
            </a:lvl9pPr>
          </a:lstStyle>
          <a:p>
            <a:endParaRPr/>
          </a:p>
        </p:txBody>
      </p:sp>
      <p:sp>
        <p:nvSpPr>
          <p:cNvPr id="113" name="Google Shape;113;p27"/>
          <p:cNvSpPr txBox="1">
            <a:spLocks noGrp="1"/>
          </p:cNvSpPr>
          <p:nvPr>
            <p:ph type="title" idx="2"/>
          </p:nvPr>
        </p:nvSpPr>
        <p:spPr>
          <a:xfrm>
            <a:off x="1341189" y="1037700"/>
            <a:ext cx="816000" cy="779100"/>
          </a:xfrm>
          <a:prstGeom prst="rect">
            <a:avLst/>
          </a:prstGeom>
          <a:solidFill>
            <a:schemeClr val="accent5"/>
          </a:solidFill>
          <a:ln>
            <a:noFill/>
          </a:ln>
        </p:spPr>
        <p:txBody>
          <a:bodyPr spcFirstLastPara="1" wrap="square" lIns="0" tIns="91425" rIns="0" bIns="91425" anchor="ctr" anchorCtr="0">
            <a:noAutofit/>
          </a:bodyPr>
          <a:lstStyle>
            <a:lvl1pPr lvl="0" algn="ctr">
              <a:lnSpc>
                <a:spcPct val="100000"/>
              </a:lnSpc>
              <a:spcBef>
                <a:spcPts val="0"/>
              </a:spcBef>
              <a:spcAft>
                <a:spcPts val="0"/>
              </a:spcAft>
              <a:buClr>
                <a:srgbClr val="FFFFFF"/>
              </a:buClr>
              <a:buSzPts val="1800"/>
              <a:buNone/>
              <a:defRPr sz="1800" b="1">
                <a:solidFill>
                  <a:srgbClr val="FFFFFF"/>
                </a:solidFill>
              </a:defRPr>
            </a:lvl1pPr>
            <a:lvl2pPr lvl="1" algn="ctr">
              <a:lnSpc>
                <a:spcPct val="100000"/>
              </a:lnSpc>
              <a:spcBef>
                <a:spcPts val="0"/>
              </a:spcBef>
              <a:spcAft>
                <a:spcPts val="0"/>
              </a:spcAft>
              <a:buClr>
                <a:srgbClr val="FFFFFF"/>
              </a:buClr>
              <a:buSzPts val="1800"/>
              <a:buNone/>
              <a:defRPr sz="1800" b="1">
                <a:solidFill>
                  <a:srgbClr val="FFFFFF"/>
                </a:solidFill>
              </a:defRPr>
            </a:lvl2pPr>
            <a:lvl3pPr lvl="2" algn="ctr">
              <a:lnSpc>
                <a:spcPct val="100000"/>
              </a:lnSpc>
              <a:spcBef>
                <a:spcPts val="0"/>
              </a:spcBef>
              <a:spcAft>
                <a:spcPts val="0"/>
              </a:spcAft>
              <a:buClr>
                <a:srgbClr val="FFFFFF"/>
              </a:buClr>
              <a:buSzPts val="1800"/>
              <a:buNone/>
              <a:defRPr sz="1800" b="1">
                <a:solidFill>
                  <a:srgbClr val="FFFFFF"/>
                </a:solidFill>
              </a:defRPr>
            </a:lvl3pPr>
            <a:lvl4pPr lvl="3" algn="ctr">
              <a:lnSpc>
                <a:spcPct val="100000"/>
              </a:lnSpc>
              <a:spcBef>
                <a:spcPts val="0"/>
              </a:spcBef>
              <a:spcAft>
                <a:spcPts val="0"/>
              </a:spcAft>
              <a:buClr>
                <a:srgbClr val="FFFFFF"/>
              </a:buClr>
              <a:buSzPts val="1800"/>
              <a:buNone/>
              <a:defRPr sz="1800" b="1">
                <a:solidFill>
                  <a:srgbClr val="FFFFFF"/>
                </a:solidFill>
              </a:defRPr>
            </a:lvl4pPr>
            <a:lvl5pPr lvl="4" algn="ctr">
              <a:lnSpc>
                <a:spcPct val="100000"/>
              </a:lnSpc>
              <a:spcBef>
                <a:spcPts val="0"/>
              </a:spcBef>
              <a:spcAft>
                <a:spcPts val="0"/>
              </a:spcAft>
              <a:buClr>
                <a:srgbClr val="FFFFFF"/>
              </a:buClr>
              <a:buSzPts val="1800"/>
              <a:buNone/>
              <a:defRPr sz="1800" b="1">
                <a:solidFill>
                  <a:srgbClr val="FFFFFF"/>
                </a:solidFill>
              </a:defRPr>
            </a:lvl5pPr>
            <a:lvl6pPr lvl="5" algn="ctr">
              <a:lnSpc>
                <a:spcPct val="100000"/>
              </a:lnSpc>
              <a:spcBef>
                <a:spcPts val="0"/>
              </a:spcBef>
              <a:spcAft>
                <a:spcPts val="0"/>
              </a:spcAft>
              <a:buClr>
                <a:srgbClr val="FFFFFF"/>
              </a:buClr>
              <a:buSzPts val="1800"/>
              <a:buNone/>
              <a:defRPr sz="1800" b="1">
                <a:solidFill>
                  <a:srgbClr val="FFFFFF"/>
                </a:solidFill>
              </a:defRPr>
            </a:lvl6pPr>
            <a:lvl7pPr lvl="6" algn="ctr">
              <a:lnSpc>
                <a:spcPct val="100000"/>
              </a:lnSpc>
              <a:spcBef>
                <a:spcPts val="0"/>
              </a:spcBef>
              <a:spcAft>
                <a:spcPts val="0"/>
              </a:spcAft>
              <a:buClr>
                <a:srgbClr val="FFFFFF"/>
              </a:buClr>
              <a:buSzPts val="1800"/>
              <a:buNone/>
              <a:defRPr sz="1800" b="1">
                <a:solidFill>
                  <a:srgbClr val="FFFFFF"/>
                </a:solidFill>
              </a:defRPr>
            </a:lvl7pPr>
            <a:lvl8pPr lvl="7" algn="ctr">
              <a:lnSpc>
                <a:spcPct val="100000"/>
              </a:lnSpc>
              <a:spcBef>
                <a:spcPts val="0"/>
              </a:spcBef>
              <a:spcAft>
                <a:spcPts val="0"/>
              </a:spcAft>
              <a:buClr>
                <a:srgbClr val="FFFFFF"/>
              </a:buClr>
              <a:buSzPts val="1800"/>
              <a:buNone/>
              <a:defRPr sz="1800" b="1">
                <a:solidFill>
                  <a:srgbClr val="FFFFFF"/>
                </a:solidFill>
              </a:defRPr>
            </a:lvl8pPr>
            <a:lvl9pPr lvl="8" algn="ctr">
              <a:lnSpc>
                <a:spcPct val="100000"/>
              </a:lnSpc>
              <a:spcBef>
                <a:spcPts val="0"/>
              </a:spcBef>
              <a:spcAft>
                <a:spcPts val="0"/>
              </a:spcAft>
              <a:buClr>
                <a:srgbClr val="FFFFFF"/>
              </a:buClr>
              <a:buSzPts val="1800"/>
              <a:buNone/>
              <a:defRPr sz="1800" b="1">
                <a:solidFill>
                  <a:srgbClr val="FFFFFF"/>
                </a:solidFill>
              </a:defRPr>
            </a:lvl9pPr>
          </a:lstStyle>
          <a:p>
            <a:endParaRPr/>
          </a:p>
        </p:txBody>
      </p:sp>
    </p:spTree>
    <p:extLst>
      <p:ext uri="{BB962C8B-B14F-4D97-AF65-F5344CB8AC3E}">
        <p14:creationId xmlns:p14="http://schemas.microsoft.com/office/powerpoint/2010/main" val="17153597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58A3BC"/>
              </a:buClr>
              <a:buSzPts val="2800"/>
              <a:buFont typeface="Oswald"/>
              <a:buNone/>
              <a:defRPr sz="2800">
                <a:solidFill>
                  <a:srgbClr val="58A3BC"/>
                </a:solidFill>
                <a:latin typeface="Oswald"/>
                <a:ea typeface="Oswald"/>
                <a:cs typeface="Oswald"/>
                <a:sym typeface="Oswald"/>
              </a:defRPr>
            </a:lvl1pPr>
            <a:lvl2pPr lvl="1" rtl="0">
              <a:spcBef>
                <a:spcPts val="0"/>
              </a:spcBef>
              <a:spcAft>
                <a:spcPts val="0"/>
              </a:spcAft>
              <a:buClr>
                <a:srgbClr val="58A3BC"/>
              </a:buClr>
              <a:buSzPts val="2800"/>
              <a:buFont typeface="Oswald"/>
              <a:buNone/>
              <a:defRPr sz="2800">
                <a:solidFill>
                  <a:srgbClr val="58A3BC"/>
                </a:solidFill>
                <a:latin typeface="Oswald"/>
                <a:ea typeface="Oswald"/>
                <a:cs typeface="Oswald"/>
                <a:sym typeface="Oswald"/>
              </a:defRPr>
            </a:lvl2pPr>
            <a:lvl3pPr lvl="2" rtl="0">
              <a:spcBef>
                <a:spcPts val="0"/>
              </a:spcBef>
              <a:spcAft>
                <a:spcPts val="0"/>
              </a:spcAft>
              <a:buClr>
                <a:srgbClr val="58A3BC"/>
              </a:buClr>
              <a:buSzPts val="2800"/>
              <a:buFont typeface="Oswald"/>
              <a:buNone/>
              <a:defRPr sz="2800">
                <a:solidFill>
                  <a:srgbClr val="58A3BC"/>
                </a:solidFill>
                <a:latin typeface="Oswald"/>
                <a:ea typeface="Oswald"/>
                <a:cs typeface="Oswald"/>
                <a:sym typeface="Oswald"/>
              </a:defRPr>
            </a:lvl3pPr>
            <a:lvl4pPr lvl="3" rtl="0">
              <a:spcBef>
                <a:spcPts val="0"/>
              </a:spcBef>
              <a:spcAft>
                <a:spcPts val="0"/>
              </a:spcAft>
              <a:buClr>
                <a:srgbClr val="58A3BC"/>
              </a:buClr>
              <a:buSzPts val="2800"/>
              <a:buFont typeface="Oswald"/>
              <a:buNone/>
              <a:defRPr sz="2800">
                <a:solidFill>
                  <a:srgbClr val="58A3BC"/>
                </a:solidFill>
                <a:latin typeface="Oswald"/>
                <a:ea typeface="Oswald"/>
                <a:cs typeface="Oswald"/>
                <a:sym typeface="Oswald"/>
              </a:defRPr>
            </a:lvl4pPr>
            <a:lvl5pPr lvl="4" rtl="0">
              <a:spcBef>
                <a:spcPts val="0"/>
              </a:spcBef>
              <a:spcAft>
                <a:spcPts val="0"/>
              </a:spcAft>
              <a:buClr>
                <a:srgbClr val="58A3BC"/>
              </a:buClr>
              <a:buSzPts val="2800"/>
              <a:buFont typeface="Oswald"/>
              <a:buNone/>
              <a:defRPr sz="2800">
                <a:solidFill>
                  <a:srgbClr val="58A3BC"/>
                </a:solidFill>
                <a:latin typeface="Oswald"/>
                <a:ea typeface="Oswald"/>
                <a:cs typeface="Oswald"/>
                <a:sym typeface="Oswald"/>
              </a:defRPr>
            </a:lvl5pPr>
            <a:lvl6pPr lvl="5" rtl="0">
              <a:spcBef>
                <a:spcPts val="0"/>
              </a:spcBef>
              <a:spcAft>
                <a:spcPts val="0"/>
              </a:spcAft>
              <a:buClr>
                <a:srgbClr val="58A3BC"/>
              </a:buClr>
              <a:buSzPts val="2800"/>
              <a:buFont typeface="Oswald"/>
              <a:buNone/>
              <a:defRPr sz="2800">
                <a:solidFill>
                  <a:srgbClr val="58A3BC"/>
                </a:solidFill>
                <a:latin typeface="Oswald"/>
                <a:ea typeface="Oswald"/>
                <a:cs typeface="Oswald"/>
                <a:sym typeface="Oswald"/>
              </a:defRPr>
            </a:lvl6pPr>
            <a:lvl7pPr lvl="6" rtl="0">
              <a:spcBef>
                <a:spcPts val="0"/>
              </a:spcBef>
              <a:spcAft>
                <a:spcPts val="0"/>
              </a:spcAft>
              <a:buClr>
                <a:srgbClr val="58A3BC"/>
              </a:buClr>
              <a:buSzPts val="2800"/>
              <a:buFont typeface="Oswald"/>
              <a:buNone/>
              <a:defRPr sz="2800">
                <a:solidFill>
                  <a:srgbClr val="58A3BC"/>
                </a:solidFill>
                <a:latin typeface="Oswald"/>
                <a:ea typeface="Oswald"/>
                <a:cs typeface="Oswald"/>
                <a:sym typeface="Oswald"/>
              </a:defRPr>
            </a:lvl7pPr>
            <a:lvl8pPr lvl="7" rtl="0">
              <a:spcBef>
                <a:spcPts val="0"/>
              </a:spcBef>
              <a:spcAft>
                <a:spcPts val="0"/>
              </a:spcAft>
              <a:buClr>
                <a:srgbClr val="58A3BC"/>
              </a:buClr>
              <a:buSzPts val="2800"/>
              <a:buFont typeface="Oswald"/>
              <a:buNone/>
              <a:defRPr sz="2800">
                <a:solidFill>
                  <a:srgbClr val="58A3BC"/>
                </a:solidFill>
                <a:latin typeface="Oswald"/>
                <a:ea typeface="Oswald"/>
                <a:cs typeface="Oswald"/>
                <a:sym typeface="Oswald"/>
              </a:defRPr>
            </a:lvl8pPr>
            <a:lvl9pPr lvl="8" rtl="0">
              <a:spcBef>
                <a:spcPts val="0"/>
              </a:spcBef>
              <a:spcAft>
                <a:spcPts val="0"/>
              </a:spcAft>
              <a:buClr>
                <a:srgbClr val="58A3BC"/>
              </a:buClr>
              <a:buSzPts val="2800"/>
              <a:buFont typeface="Oswald"/>
              <a:buNone/>
              <a:defRPr sz="2800">
                <a:solidFill>
                  <a:srgbClr val="58A3BC"/>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58A3BC"/>
              </a:buClr>
              <a:buSzPts val="1200"/>
              <a:buFont typeface="Saira Condensed"/>
              <a:buChar char="●"/>
              <a:defRPr sz="1200">
                <a:solidFill>
                  <a:srgbClr val="58A3BC"/>
                </a:solidFill>
                <a:latin typeface="Saira Condensed"/>
                <a:ea typeface="Saira Condensed"/>
                <a:cs typeface="Saira Condensed"/>
                <a:sym typeface="Saira Condensed"/>
              </a:defRPr>
            </a:lvl1pPr>
            <a:lvl2pPr marL="914400" lvl="1" indent="-304800" rtl="0">
              <a:lnSpc>
                <a:spcPct val="115000"/>
              </a:lnSpc>
              <a:spcBef>
                <a:spcPts val="1600"/>
              </a:spcBef>
              <a:spcAft>
                <a:spcPts val="0"/>
              </a:spcAft>
              <a:buClr>
                <a:srgbClr val="58A3BC"/>
              </a:buClr>
              <a:buSzPts val="1200"/>
              <a:buFont typeface="Saira Condensed"/>
              <a:buChar char="○"/>
              <a:defRPr sz="1200">
                <a:solidFill>
                  <a:srgbClr val="58A3BC"/>
                </a:solidFill>
                <a:latin typeface="Saira Condensed"/>
                <a:ea typeface="Saira Condensed"/>
                <a:cs typeface="Saira Condensed"/>
                <a:sym typeface="Saira Condensed"/>
              </a:defRPr>
            </a:lvl2pPr>
            <a:lvl3pPr marL="1371600" lvl="2" indent="-304800" rtl="0">
              <a:lnSpc>
                <a:spcPct val="115000"/>
              </a:lnSpc>
              <a:spcBef>
                <a:spcPts val="1600"/>
              </a:spcBef>
              <a:spcAft>
                <a:spcPts val="0"/>
              </a:spcAft>
              <a:buClr>
                <a:srgbClr val="58A3BC"/>
              </a:buClr>
              <a:buSzPts val="1200"/>
              <a:buFont typeface="Saira Condensed"/>
              <a:buChar char="■"/>
              <a:defRPr sz="1200">
                <a:solidFill>
                  <a:srgbClr val="58A3BC"/>
                </a:solidFill>
                <a:latin typeface="Saira Condensed"/>
                <a:ea typeface="Saira Condensed"/>
                <a:cs typeface="Saira Condensed"/>
                <a:sym typeface="Saira Condensed"/>
              </a:defRPr>
            </a:lvl3pPr>
            <a:lvl4pPr marL="1828800" lvl="3" indent="-304800" rtl="0">
              <a:lnSpc>
                <a:spcPct val="115000"/>
              </a:lnSpc>
              <a:spcBef>
                <a:spcPts val="1600"/>
              </a:spcBef>
              <a:spcAft>
                <a:spcPts val="0"/>
              </a:spcAft>
              <a:buClr>
                <a:srgbClr val="58A3BC"/>
              </a:buClr>
              <a:buSzPts val="1200"/>
              <a:buFont typeface="Saira Condensed"/>
              <a:buChar char="●"/>
              <a:defRPr sz="1200">
                <a:solidFill>
                  <a:srgbClr val="58A3BC"/>
                </a:solidFill>
                <a:latin typeface="Saira Condensed"/>
                <a:ea typeface="Saira Condensed"/>
                <a:cs typeface="Saira Condensed"/>
                <a:sym typeface="Saira Condensed"/>
              </a:defRPr>
            </a:lvl4pPr>
            <a:lvl5pPr marL="2286000" lvl="4" indent="-304800" rtl="0">
              <a:lnSpc>
                <a:spcPct val="115000"/>
              </a:lnSpc>
              <a:spcBef>
                <a:spcPts val="1600"/>
              </a:spcBef>
              <a:spcAft>
                <a:spcPts val="0"/>
              </a:spcAft>
              <a:buClr>
                <a:srgbClr val="58A3BC"/>
              </a:buClr>
              <a:buSzPts val="1200"/>
              <a:buFont typeface="Saira Condensed"/>
              <a:buChar char="○"/>
              <a:defRPr sz="1200">
                <a:solidFill>
                  <a:srgbClr val="58A3BC"/>
                </a:solidFill>
                <a:latin typeface="Saira Condensed"/>
                <a:ea typeface="Saira Condensed"/>
                <a:cs typeface="Saira Condensed"/>
                <a:sym typeface="Saira Condensed"/>
              </a:defRPr>
            </a:lvl5pPr>
            <a:lvl6pPr marL="2743200" lvl="5" indent="-304800" rtl="0">
              <a:lnSpc>
                <a:spcPct val="115000"/>
              </a:lnSpc>
              <a:spcBef>
                <a:spcPts val="1600"/>
              </a:spcBef>
              <a:spcAft>
                <a:spcPts val="0"/>
              </a:spcAft>
              <a:buClr>
                <a:srgbClr val="58A3BC"/>
              </a:buClr>
              <a:buSzPts val="1200"/>
              <a:buFont typeface="Saira Condensed"/>
              <a:buChar char="■"/>
              <a:defRPr sz="1200">
                <a:solidFill>
                  <a:srgbClr val="58A3BC"/>
                </a:solidFill>
                <a:latin typeface="Saira Condensed"/>
                <a:ea typeface="Saira Condensed"/>
                <a:cs typeface="Saira Condensed"/>
                <a:sym typeface="Saira Condensed"/>
              </a:defRPr>
            </a:lvl6pPr>
            <a:lvl7pPr marL="3200400" lvl="6" indent="-304800" rtl="0">
              <a:lnSpc>
                <a:spcPct val="115000"/>
              </a:lnSpc>
              <a:spcBef>
                <a:spcPts val="1600"/>
              </a:spcBef>
              <a:spcAft>
                <a:spcPts val="0"/>
              </a:spcAft>
              <a:buClr>
                <a:srgbClr val="58A3BC"/>
              </a:buClr>
              <a:buSzPts val="1200"/>
              <a:buFont typeface="Saira Condensed"/>
              <a:buChar char="●"/>
              <a:defRPr sz="1200">
                <a:solidFill>
                  <a:srgbClr val="58A3BC"/>
                </a:solidFill>
                <a:latin typeface="Saira Condensed"/>
                <a:ea typeface="Saira Condensed"/>
                <a:cs typeface="Saira Condensed"/>
                <a:sym typeface="Saira Condensed"/>
              </a:defRPr>
            </a:lvl7pPr>
            <a:lvl8pPr marL="3657600" lvl="7" indent="-304800" rtl="0">
              <a:lnSpc>
                <a:spcPct val="115000"/>
              </a:lnSpc>
              <a:spcBef>
                <a:spcPts val="1600"/>
              </a:spcBef>
              <a:spcAft>
                <a:spcPts val="0"/>
              </a:spcAft>
              <a:buClr>
                <a:srgbClr val="58A3BC"/>
              </a:buClr>
              <a:buSzPts val="1200"/>
              <a:buFont typeface="Saira Condensed"/>
              <a:buChar char="○"/>
              <a:defRPr sz="1200">
                <a:solidFill>
                  <a:srgbClr val="58A3BC"/>
                </a:solidFill>
                <a:latin typeface="Saira Condensed"/>
                <a:ea typeface="Saira Condensed"/>
                <a:cs typeface="Saira Condensed"/>
                <a:sym typeface="Saira Condensed"/>
              </a:defRPr>
            </a:lvl8pPr>
            <a:lvl9pPr marL="4114800" lvl="8" indent="-304800" rtl="0">
              <a:lnSpc>
                <a:spcPct val="115000"/>
              </a:lnSpc>
              <a:spcBef>
                <a:spcPts val="1600"/>
              </a:spcBef>
              <a:spcAft>
                <a:spcPts val="1600"/>
              </a:spcAft>
              <a:buClr>
                <a:srgbClr val="58A3BC"/>
              </a:buClr>
              <a:buSzPts val="1200"/>
              <a:buFont typeface="Saira Condensed"/>
              <a:buChar char="■"/>
              <a:defRPr sz="1200">
                <a:solidFill>
                  <a:srgbClr val="58A3BC"/>
                </a:solidFill>
                <a:latin typeface="Saira Condensed"/>
                <a:ea typeface="Saira Condensed"/>
                <a:cs typeface="Saira Condensed"/>
                <a:sym typeface="Saira Condensed"/>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latin typeface="Barlow Semi Condensed"/>
                <a:ea typeface="Barlow Semi Condensed"/>
                <a:cs typeface="Barlow Semi Condensed"/>
                <a:sym typeface="Barlow Semi Condensed"/>
              </a:defRPr>
            </a:lvl1pPr>
            <a:lvl2pPr lvl="1" algn="r">
              <a:buNone/>
              <a:defRPr sz="1300">
                <a:latin typeface="Barlow Semi Condensed"/>
                <a:ea typeface="Barlow Semi Condensed"/>
                <a:cs typeface="Barlow Semi Condensed"/>
                <a:sym typeface="Barlow Semi Condensed"/>
              </a:defRPr>
            </a:lvl2pPr>
            <a:lvl3pPr lvl="2" algn="r">
              <a:buNone/>
              <a:defRPr sz="1300">
                <a:latin typeface="Barlow Semi Condensed"/>
                <a:ea typeface="Barlow Semi Condensed"/>
                <a:cs typeface="Barlow Semi Condensed"/>
                <a:sym typeface="Barlow Semi Condensed"/>
              </a:defRPr>
            </a:lvl3pPr>
            <a:lvl4pPr lvl="3" algn="r">
              <a:buNone/>
              <a:defRPr sz="1300">
                <a:latin typeface="Barlow Semi Condensed"/>
                <a:ea typeface="Barlow Semi Condensed"/>
                <a:cs typeface="Barlow Semi Condensed"/>
                <a:sym typeface="Barlow Semi Condensed"/>
              </a:defRPr>
            </a:lvl4pPr>
            <a:lvl5pPr lvl="4" algn="r">
              <a:buNone/>
              <a:defRPr sz="1300">
                <a:latin typeface="Barlow Semi Condensed"/>
                <a:ea typeface="Barlow Semi Condensed"/>
                <a:cs typeface="Barlow Semi Condensed"/>
                <a:sym typeface="Barlow Semi Condensed"/>
              </a:defRPr>
            </a:lvl5pPr>
            <a:lvl6pPr lvl="5" algn="r">
              <a:buNone/>
              <a:defRPr sz="1300">
                <a:latin typeface="Barlow Semi Condensed"/>
                <a:ea typeface="Barlow Semi Condensed"/>
                <a:cs typeface="Barlow Semi Condensed"/>
                <a:sym typeface="Barlow Semi Condensed"/>
              </a:defRPr>
            </a:lvl6pPr>
            <a:lvl7pPr lvl="6" algn="r">
              <a:buNone/>
              <a:defRPr sz="1300">
                <a:latin typeface="Barlow Semi Condensed"/>
                <a:ea typeface="Barlow Semi Condensed"/>
                <a:cs typeface="Barlow Semi Condensed"/>
                <a:sym typeface="Barlow Semi Condensed"/>
              </a:defRPr>
            </a:lvl7pPr>
            <a:lvl8pPr lvl="7" algn="r">
              <a:buNone/>
              <a:defRPr sz="1300">
                <a:latin typeface="Barlow Semi Condensed"/>
                <a:ea typeface="Barlow Semi Condensed"/>
                <a:cs typeface="Barlow Semi Condensed"/>
                <a:sym typeface="Barlow Semi Condensed"/>
              </a:defRPr>
            </a:lvl8pPr>
            <a:lvl9pPr lvl="8" algn="r">
              <a:buNone/>
              <a:defRPr sz="1300">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0" r:id="rId5"/>
    <p:sldLayoutId id="214748366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2000" t="-5000" r="11000"/>
          </a:stretch>
        </a:blip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subTitle" idx="1"/>
          </p:nvPr>
        </p:nvSpPr>
        <p:spPr>
          <a:xfrm>
            <a:off x="5313700" y="2490300"/>
            <a:ext cx="29526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Salud, Emergencias y Reinvencion</a:t>
            </a:r>
            <a:endParaRPr dirty="0"/>
          </a:p>
        </p:txBody>
      </p:sp>
      <p:sp>
        <p:nvSpPr>
          <p:cNvPr id="134" name="Google Shape;134;p17"/>
          <p:cNvSpPr txBox="1">
            <a:spLocks noGrp="1"/>
          </p:cNvSpPr>
          <p:nvPr>
            <p:ph type="ctrTitle"/>
          </p:nvPr>
        </p:nvSpPr>
        <p:spPr>
          <a:xfrm>
            <a:off x="4649549" y="1127850"/>
            <a:ext cx="3766935"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7F8F9"/>
                </a:solidFill>
              </a:rPr>
              <a:t>Salud Publica: SER  </a:t>
            </a:r>
            <a:endParaRPr dirty="0">
              <a:solidFill>
                <a:srgbClr val="F7F8F9"/>
              </a:solidFill>
            </a:endParaRPr>
          </a:p>
        </p:txBody>
      </p:sp>
      <p:sp>
        <p:nvSpPr>
          <p:cNvPr id="4" name="Google Shape;133;p17">
            <a:extLst>
              <a:ext uri="{FF2B5EF4-FFF2-40B4-BE49-F238E27FC236}">
                <a16:creationId xmlns:a16="http://schemas.microsoft.com/office/drawing/2014/main" id="{D0DA11DB-F1A1-4504-A0E6-CDCAAD2A85C5}"/>
              </a:ext>
            </a:extLst>
          </p:cNvPr>
          <p:cNvSpPr txBox="1">
            <a:spLocks/>
          </p:cNvSpPr>
          <p:nvPr/>
        </p:nvSpPr>
        <p:spPr>
          <a:xfrm>
            <a:off x="4981650" y="3384150"/>
            <a:ext cx="3616800" cy="10027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7F8F9"/>
              </a:buClr>
              <a:buSzPts val="1200"/>
              <a:buFont typeface="Saira Condensed"/>
              <a:buNone/>
              <a:defRPr sz="1200" b="0" i="0" u="none" strike="noStrike" cap="none">
                <a:solidFill>
                  <a:srgbClr val="F7F8F9"/>
                </a:solidFill>
                <a:latin typeface="Saira Condensed"/>
                <a:ea typeface="Saira Condensed"/>
                <a:cs typeface="Saira Condensed"/>
                <a:sym typeface="Saira Condensed"/>
              </a:defRPr>
            </a:lvl1pPr>
            <a:lvl2pPr marL="914400" marR="0" lvl="1" indent="-304800" algn="r" rtl="0">
              <a:lnSpc>
                <a:spcPct val="100000"/>
              </a:lnSpc>
              <a:spcBef>
                <a:spcPts val="0"/>
              </a:spcBef>
              <a:spcAft>
                <a:spcPts val="0"/>
              </a:spcAft>
              <a:buClr>
                <a:srgbClr val="F7F8F9"/>
              </a:buClr>
              <a:buSzPts val="2800"/>
              <a:buFont typeface="Saira Condensed"/>
              <a:buNone/>
              <a:defRPr sz="2800" b="0" i="0" u="none" strike="noStrike" cap="none">
                <a:solidFill>
                  <a:srgbClr val="F7F8F9"/>
                </a:solidFill>
                <a:latin typeface="Saira Condensed"/>
                <a:ea typeface="Saira Condensed"/>
                <a:cs typeface="Saira Condensed"/>
                <a:sym typeface="Saira Condensed"/>
              </a:defRPr>
            </a:lvl2pPr>
            <a:lvl3pPr marL="1371600" marR="0" lvl="2" indent="-304800" algn="r" rtl="0">
              <a:lnSpc>
                <a:spcPct val="100000"/>
              </a:lnSpc>
              <a:spcBef>
                <a:spcPts val="0"/>
              </a:spcBef>
              <a:spcAft>
                <a:spcPts val="0"/>
              </a:spcAft>
              <a:buClr>
                <a:srgbClr val="F7F8F9"/>
              </a:buClr>
              <a:buSzPts val="2800"/>
              <a:buFont typeface="Saira Condensed"/>
              <a:buNone/>
              <a:defRPr sz="2800" b="0" i="0" u="none" strike="noStrike" cap="none">
                <a:solidFill>
                  <a:srgbClr val="F7F8F9"/>
                </a:solidFill>
                <a:latin typeface="Saira Condensed"/>
                <a:ea typeface="Saira Condensed"/>
                <a:cs typeface="Saira Condensed"/>
                <a:sym typeface="Saira Condensed"/>
              </a:defRPr>
            </a:lvl3pPr>
            <a:lvl4pPr marL="1828800" marR="0" lvl="3" indent="-304800" algn="r" rtl="0">
              <a:lnSpc>
                <a:spcPct val="100000"/>
              </a:lnSpc>
              <a:spcBef>
                <a:spcPts val="0"/>
              </a:spcBef>
              <a:spcAft>
                <a:spcPts val="0"/>
              </a:spcAft>
              <a:buClr>
                <a:srgbClr val="F7F8F9"/>
              </a:buClr>
              <a:buSzPts val="2800"/>
              <a:buFont typeface="Saira Condensed"/>
              <a:buNone/>
              <a:defRPr sz="2800" b="0" i="0" u="none" strike="noStrike" cap="none">
                <a:solidFill>
                  <a:srgbClr val="F7F8F9"/>
                </a:solidFill>
                <a:latin typeface="Saira Condensed"/>
                <a:ea typeface="Saira Condensed"/>
                <a:cs typeface="Saira Condensed"/>
                <a:sym typeface="Saira Condensed"/>
              </a:defRPr>
            </a:lvl4pPr>
            <a:lvl5pPr marL="2286000" marR="0" lvl="4" indent="-304800" algn="r" rtl="0">
              <a:lnSpc>
                <a:spcPct val="100000"/>
              </a:lnSpc>
              <a:spcBef>
                <a:spcPts val="0"/>
              </a:spcBef>
              <a:spcAft>
                <a:spcPts val="0"/>
              </a:spcAft>
              <a:buClr>
                <a:srgbClr val="F7F8F9"/>
              </a:buClr>
              <a:buSzPts val="2800"/>
              <a:buFont typeface="Saira Condensed"/>
              <a:buNone/>
              <a:defRPr sz="2800" b="0" i="0" u="none" strike="noStrike" cap="none">
                <a:solidFill>
                  <a:srgbClr val="F7F8F9"/>
                </a:solidFill>
                <a:latin typeface="Saira Condensed"/>
                <a:ea typeface="Saira Condensed"/>
                <a:cs typeface="Saira Condensed"/>
                <a:sym typeface="Saira Condensed"/>
              </a:defRPr>
            </a:lvl5pPr>
            <a:lvl6pPr marL="2743200" marR="0" lvl="5" indent="-304800" algn="r" rtl="0">
              <a:lnSpc>
                <a:spcPct val="100000"/>
              </a:lnSpc>
              <a:spcBef>
                <a:spcPts val="0"/>
              </a:spcBef>
              <a:spcAft>
                <a:spcPts val="0"/>
              </a:spcAft>
              <a:buClr>
                <a:srgbClr val="F7F8F9"/>
              </a:buClr>
              <a:buSzPts val="2800"/>
              <a:buFont typeface="Saira Condensed"/>
              <a:buNone/>
              <a:defRPr sz="2800" b="0" i="0" u="none" strike="noStrike" cap="none">
                <a:solidFill>
                  <a:srgbClr val="F7F8F9"/>
                </a:solidFill>
                <a:latin typeface="Saira Condensed"/>
                <a:ea typeface="Saira Condensed"/>
                <a:cs typeface="Saira Condensed"/>
                <a:sym typeface="Saira Condensed"/>
              </a:defRPr>
            </a:lvl6pPr>
            <a:lvl7pPr marL="3200400" marR="0" lvl="6" indent="-304800" algn="r" rtl="0">
              <a:lnSpc>
                <a:spcPct val="100000"/>
              </a:lnSpc>
              <a:spcBef>
                <a:spcPts val="0"/>
              </a:spcBef>
              <a:spcAft>
                <a:spcPts val="0"/>
              </a:spcAft>
              <a:buClr>
                <a:srgbClr val="F7F8F9"/>
              </a:buClr>
              <a:buSzPts val="2800"/>
              <a:buFont typeface="Saira Condensed"/>
              <a:buNone/>
              <a:defRPr sz="2800" b="0" i="0" u="none" strike="noStrike" cap="none">
                <a:solidFill>
                  <a:srgbClr val="F7F8F9"/>
                </a:solidFill>
                <a:latin typeface="Saira Condensed"/>
                <a:ea typeface="Saira Condensed"/>
                <a:cs typeface="Saira Condensed"/>
                <a:sym typeface="Saira Condensed"/>
              </a:defRPr>
            </a:lvl7pPr>
            <a:lvl8pPr marL="3657600" marR="0" lvl="7" indent="-304800" algn="r" rtl="0">
              <a:lnSpc>
                <a:spcPct val="100000"/>
              </a:lnSpc>
              <a:spcBef>
                <a:spcPts val="0"/>
              </a:spcBef>
              <a:spcAft>
                <a:spcPts val="0"/>
              </a:spcAft>
              <a:buClr>
                <a:srgbClr val="F7F8F9"/>
              </a:buClr>
              <a:buSzPts val="2800"/>
              <a:buFont typeface="Saira Condensed"/>
              <a:buNone/>
              <a:defRPr sz="2800" b="0" i="0" u="none" strike="noStrike" cap="none">
                <a:solidFill>
                  <a:srgbClr val="F7F8F9"/>
                </a:solidFill>
                <a:latin typeface="Saira Condensed"/>
                <a:ea typeface="Saira Condensed"/>
                <a:cs typeface="Saira Condensed"/>
                <a:sym typeface="Saira Condensed"/>
              </a:defRPr>
            </a:lvl8pPr>
            <a:lvl9pPr marL="4114800" marR="0" lvl="8" indent="-304800" algn="r" rtl="0">
              <a:lnSpc>
                <a:spcPct val="100000"/>
              </a:lnSpc>
              <a:spcBef>
                <a:spcPts val="0"/>
              </a:spcBef>
              <a:spcAft>
                <a:spcPts val="0"/>
              </a:spcAft>
              <a:buClr>
                <a:srgbClr val="F7F8F9"/>
              </a:buClr>
              <a:buSzPts val="2800"/>
              <a:buFont typeface="Saira Condensed"/>
              <a:buNone/>
              <a:defRPr sz="2800" b="0" i="0" u="none" strike="noStrike" cap="none">
                <a:solidFill>
                  <a:srgbClr val="F7F8F9"/>
                </a:solidFill>
                <a:latin typeface="Saira Condensed"/>
                <a:ea typeface="Saira Condensed"/>
                <a:cs typeface="Saira Condensed"/>
                <a:sym typeface="Saira Condensed"/>
              </a:defRPr>
            </a:lvl9pPr>
          </a:lstStyle>
          <a:p>
            <a:pPr marL="0" indent="0" algn="l"/>
            <a:endParaRPr lang="es-PE" dirty="0"/>
          </a:p>
          <a:p>
            <a:pPr marL="0" indent="0" algn="l"/>
            <a:r>
              <a:rPr lang="es-PE" sz="1600" dirty="0"/>
              <a:t>Integrantes: </a:t>
            </a:r>
          </a:p>
          <a:p>
            <a:pPr marL="171450" indent="-171450" algn="l">
              <a:buFont typeface="Arial" panose="020B0604020202020204" pitchFamily="34" charset="0"/>
              <a:buChar char="•"/>
            </a:pPr>
            <a:r>
              <a:rPr lang="es-PE" sz="1400" dirty="0"/>
              <a:t>Jorge Luis Mamani </a:t>
            </a:r>
            <a:r>
              <a:rPr lang="es-PE" sz="1400" dirty="0" err="1"/>
              <a:t>Maquera</a:t>
            </a:r>
            <a:endParaRPr lang="es-PE" sz="1400" dirty="0"/>
          </a:p>
          <a:p>
            <a:pPr marL="171450" indent="-171450" algn="l">
              <a:buFont typeface="Arial" panose="020B0604020202020204" pitchFamily="34" charset="0"/>
              <a:buChar char="•"/>
            </a:pPr>
            <a:r>
              <a:rPr lang="es-PE" sz="1400" dirty="0"/>
              <a:t>Joaquín Liendo Velázquez </a:t>
            </a:r>
          </a:p>
          <a:p>
            <a:pPr marL="171450" indent="-171450" algn="l">
              <a:buFont typeface="Arial" panose="020B0604020202020204" pitchFamily="34" charset="0"/>
              <a:buChar char="•"/>
            </a:pPr>
            <a:r>
              <a:rPr lang="es-PE" sz="1400" dirty="0"/>
              <a:t>Gabriela </a:t>
            </a:r>
            <a:r>
              <a:rPr lang="es-PE" sz="1400" dirty="0" err="1"/>
              <a:t>Atauachi</a:t>
            </a:r>
            <a:r>
              <a:rPr lang="es-PE" sz="1400" dirty="0"/>
              <a:t> Rivera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
          <p:cNvSpPr txBox="1">
            <a:spLocks noGrp="1"/>
          </p:cNvSpPr>
          <p:nvPr>
            <p:ph type="title"/>
          </p:nvPr>
        </p:nvSpPr>
        <p:spPr>
          <a:xfrm>
            <a:off x="1210800" y="1816800"/>
            <a:ext cx="4545600" cy="88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s-PE" sz="4800" dirty="0"/>
              <a:t>Mis Anuncios</a:t>
            </a:r>
            <a:endParaRPr sz="4800" dirty="0"/>
          </a:p>
        </p:txBody>
      </p:sp>
      <p:sp>
        <p:nvSpPr>
          <p:cNvPr id="631" name="Google Shape;631;p4"/>
          <p:cNvSpPr txBox="1">
            <a:spLocks noGrp="1"/>
          </p:cNvSpPr>
          <p:nvPr>
            <p:ph type="title" idx="2"/>
          </p:nvPr>
        </p:nvSpPr>
        <p:spPr>
          <a:xfrm>
            <a:off x="1330750" y="1037700"/>
            <a:ext cx="816000" cy="779100"/>
          </a:xfrm>
          <a:prstGeom prst="rect">
            <a:avLst/>
          </a:prstGeom>
          <a:solidFill>
            <a:srgbClr val="58A3BC"/>
          </a:solid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1800"/>
              <a:buNone/>
            </a:pPr>
            <a:r>
              <a:rPr lang="en" dirty="0"/>
              <a:t>04</a:t>
            </a:r>
            <a:endParaRPr dirty="0"/>
          </a:p>
        </p:txBody>
      </p:sp>
      <p:sp>
        <p:nvSpPr>
          <p:cNvPr id="632" name="Google Shape;632;p4"/>
          <p:cNvSpPr/>
          <p:nvPr/>
        </p:nvSpPr>
        <p:spPr>
          <a:xfrm>
            <a:off x="0" y="0"/>
            <a:ext cx="771300" cy="51507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Imagen 1">
            <a:extLst>
              <a:ext uri="{FF2B5EF4-FFF2-40B4-BE49-F238E27FC236}">
                <a16:creationId xmlns:a16="http://schemas.microsoft.com/office/drawing/2014/main" id="{A4F07A2D-7059-4EC4-806D-38FF75A946B1}"/>
              </a:ext>
            </a:extLst>
          </p:cNvPr>
          <p:cNvPicPr>
            <a:picLocks noChangeAspect="1"/>
          </p:cNvPicPr>
          <p:nvPr/>
        </p:nvPicPr>
        <p:blipFill>
          <a:blip r:embed="rId3"/>
          <a:stretch>
            <a:fillRect/>
          </a:stretch>
        </p:blipFill>
        <p:spPr>
          <a:xfrm>
            <a:off x="5359584" y="0"/>
            <a:ext cx="3784415" cy="5150700"/>
          </a:xfrm>
          <a:prstGeom prst="rect">
            <a:avLst/>
          </a:prstGeom>
        </p:spPr>
      </p:pic>
    </p:spTree>
    <p:extLst>
      <p:ext uri="{BB962C8B-B14F-4D97-AF65-F5344CB8AC3E}">
        <p14:creationId xmlns:p14="http://schemas.microsoft.com/office/powerpoint/2010/main" val="338495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25"/>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APLICACION MOVIL SER</a:t>
            </a:r>
            <a:endParaRPr dirty="0"/>
          </a:p>
        </p:txBody>
      </p:sp>
      <p:sp>
        <p:nvSpPr>
          <p:cNvPr id="384" name="Google Shape;384;p25"/>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11</a:t>
            </a:fld>
            <a:endParaRPr/>
          </a:p>
        </p:txBody>
      </p:sp>
      <p:sp>
        <p:nvSpPr>
          <p:cNvPr id="385" name="Google Shape;385;p25"/>
          <p:cNvSpPr txBox="1">
            <a:spLocks noGrp="1"/>
          </p:cNvSpPr>
          <p:nvPr>
            <p:ph type="body" idx="1"/>
          </p:nvPr>
        </p:nvSpPr>
        <p:spPr>
          <a:xfrm>
            <a:off x="349143" y="1095750"/>
            <a:ext cx="4412132" cy="2988570"/>
          </a:xfrm>
          <a:prstGeom prst="rect">
            <a:avLst/>
          </a:prstGeom>
        </p:spPr>
        <p:txBody>
          <a:bodyPr spcFirstLastPara="1" wrap="square" lIns="91425" tIns="91425" rIns="91425" bIns="91425" anchor="t" anchorCtr="0">
            <a:noAutofit/>
          </a:bodyPr>
          <a:lstStyle/>
          <a:p>
            <a:pPr marL="152400" indent="0">
              <a:buClr>
                <a:srgbClr val="F8FAFB"/>
              </a:buClr>
              <a:buNone/>
            </a:pPr>
            <a:r>
              <a:rPr lang="es-ES" dirty="0"/>
              <a:t>1. En esta funcionalidad se ingresa desde el “</a:t>
            </a:r>
            <a:r>
              <a:rPr lang="es-ES" dirty="0" err="1"/>
              <a:t>Navigation</a:t>
            </a:r>
            <a:r>
              <a:rPr lang="es-ES" dirty="0"/>
              <a:t> </a:t>
            </a:r>
            <a:r>
              <a:rPr lang="es-ES" dirty="0" err="1"/>
              <a:t>Drawer</a:t>
            </a:r>
            <a:r>
              <a:rPr lang="es-ES" dirty="0"/>
              <a:t> Menú” a la opción “mis anuncios”. </a:t>
            </a:r>
          </a:p>
          <a:p>
            <a:pPr marL="152400" indent="0">
              <a:buClr>
                <a:srgbClr val="F8FAFB"/>
              </a:buClr>
              <a:buNone/>
            </a:pPr>
            <a:r>
              <a:rPr lang="es-ES" dirty="0"/>
              <a:t>2. Luego nos mostrara la interfaz “Mis Anuncios” donde tendremos la </a:t>
            </a:r>
            <a:r>
              <a:rPr lang="es-ES" dirty="0" err="1"/>
              <a:t>opcion</a:t>
            </a:r>
            <a:r>
              <a:rPr lang="es-ES" dirty="0"/>
              <a:t> de publicar mis anuncios o dentro de la interfaz podremos ver todos mis anuncios. Damos en siguiente.</a:t>
            </a:r>
          </a:p>
          <a:p>
            <a:pPr marL="152400" indent="0">
              <a:buClr>
                <a:srgbClr val="F8FAFB"/>
              </a:buClr>
              <a:buNone/>
            </a:pPr>
            <a:r>
              <a:rPr lang="es-ES" dirty="0"/>
              <a:t>3. Luego nos mostrara la interfaz “Que Ofreces” con diferentes opciones de categoría como “Mascarilla”, “</a:t>
            </a:r>
            <a:r>
              <a:rPr lang="es-ES" dirty="0" err="1"/>
              <a:t>Balon</a:t>
            </a:r>
            <a:r>
              <a:rPr lang="es-ES" dirty="0"/>
              <a:t> de Oxigeno”, “Implementos de Bioseguridad”, “Protector Facial”. Damos en siguiente.</a:t>
            </a:r>
          </a:p>
          <a:p>
            <a:pPr marL="152400" indent="0">
              <a:buClr>
                <a:srgbClr val="F8FAFB"/>
              </a:buClr>
              <a:buNone/>
            </a:pPr>
            <a:r>
              <a:rPr lang="es-ES" dirty="0"/>
              <a:t>4. Luego nos mostrara la interfaz “Detalles” con los detalles del producto. Damos en siguiente.</a:t>
            </a:r>
          </a:p>
          <a:p>
            <a:pPr marL="152400" indent="0">
              <a:buClr>
                <a:srgbClr val="F8FAFB"/>
              </a:buClr>
              <a:buNone/>
            </a:pPr>
            <a:r>
              <a:rPr lang="es-ES" dirty="0"/>
              <a:t>5. Luego nos mostrara la interfaz “Sube tus fotos” para poder publicar las fotos del producto. Damos en siguiente.</a:t>
            </a:r>
          </a:p>
          <a:p>
            <a:pPr marL="152400" indent="0">
              <a:buClr>
                <a:srgbClr val="F8FAFB"/>
              </a:buClr>
              <a:buNone/>
            </a:pPr>
            <a:r>
              <a:rPr lang="es-ES" dirty="0"/>
              <a:t>6. Luego nos mostrara la interfaz “Confirma tu ubicación” para poder confirmar nuestra ubicación actual. Damos en siguiente.</a:t>
            </a:r>
          </a:p>
          <a:p>
            <a:pPr marL="152400" indent="0">
              <a:buClr>
                <a:srgbClr val="F8FAFB"/>
              </a:buClr>
              <a:buNone/>
            </a:pPr>
            <a:endParaRPr lang="es-ES" dirty="0"/>
          </a:p>
          <a:p>
            <a:pPr marL="152400" indent="0">
              <a:buClr>
                <a:srgbClr val="F8FAFB"/>
              </a:buClr>
              <a:buNone/>
            </a:pPr>
            <a:endParaRPr lang="es-ES" dirty="0"/>
          </a:p>
        </p:txBody>
      </p:sp>
      <p:sp>
        <p:nvSpPr>
          <p:cNvPr id="386" name="Google Shape;386;p25"/>
          <p:cNvSpPr/>
          <p:nvPr/>
        </p:nvSpPr>
        <p:spPr>
          <a:xfrm>
            <a:off x="5157565" y="808500"/>
            <a:ext cx="3912900" cy="4335000"/>
          </a:xfrm>
          <a:prstGeom prst="rect">
            <a:avLst/>
          </a:prstGeom>
          <a:solidFill>
            <a:srgbClr val="CAFAFE">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p19">
            <a:extLst>
              <a:ext uri="{FF2B5EF4-FFF2-40B4-BE49-F238E27FC236}">
                <a16:creationId xmlns:a16="http://schemas.microsoft.com/office/drawing/2014/main" id="{50A4E496-D058-4EF9-97CF-A17A20DCCDAC}"/>
              </a:ext>
            </a:extLst>
          </p:cNvPr>
          <p:cNvSpPr txBox="1">
            <a:spLocks/>
          </p:cNvSpPr>
          <p:nvPr/>
        </p:nvSpPr>
        <p:spPr>
          <a:xfrm>
            <a:off x="349143" y="447348"/>
            <a:ext cx="3867300" cy="5584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2800" dirty="0">
                <a:solidFill>
                  <a:srgbClr val="58A3BC"/>
                </a:solidFill>
                <a:latin typeface="Oswald" panose="020B0604020202020204" charset="0"/>
              </a:rPr>
              <a:t>Funcionamiento</a:t>
            </a:r>
            <a:endParaRPr lang="es-PE" sz="4800" dirty="0">
              <a:solidFill>
                <a:srgbClr val="58A3BC"/>
              </a:solidFill>
              <a:latin typeface="Oswald" panose="020B0604020202020204" charset="0"/>
            </a:endParaRPr>
          </a:p>
        </p:txBody>
      </p:sp>
      <p:pic>
        <p:nvPicPr>
          <p:cNvPr id="8" name="Imagen 7">
            <a:extLst>
              <a:ext uri="{FF2B5EF4-FFF2-40B4-BE49-F238E27FC236}">
                <a16:creationId xmlns:a16="http://schemas.microsoft.com/office/drawing/2014/main" id="{0558DB37-DF5D-49BC-B4AE-77929900277A}"/>
              </a:ext>
            </a:extLst>
          </p:cNvPr>
          <p:cNvPicPr>
            <a:picLocks noChangeAspect="1"/>
          </p:cNvPicPr>
          <p:nvPr/>
        </p:nvPicPr>
        <p:blipFill rotWithShape="1">
          <a:blip r:embed="rId3"/>
          <a:srcRect r="51748"/>
          <a:stretch/>
        </p:blipFill>
        <p:spPr>
          <a:xfrm>
            <a:off x="5468769" y="483200"/>
            <a:ext cx="3428278" cy="2225219"/>
          </a:xfrm>
          <a:prstGeom prst="rect">
            <a:avLst/>
          </a:prstGeom>
        </p:spPr>
      </p:pic>
      <p:pic>
        <p:nvPicPr>
          <p:cNvPr id="9" name="Imagen 8">
            <a:extLst>
              <a:ext uri="{FF2B5EF4-FFF2-40B4-BE49-F238E27FC236}">
                <a16:creationId xmlns:a16="http://schemas.microsoft.com/office/drawing/2014/main" id="{BBF3D3B5-7F00-4BF6-9687-57C44240922A}"/>
              </a:ext>
            </a:extLst>
          </p:cNvPr>
          <p:cNvPicPr>
            <a:picLocks noChangeAspect="1"/>
          </p:cNvPicPr>
          <p:nvPr/>
        </p:nvPicPr>
        <p:blipFill rotWithShape="1">
          <a:blip r:embed="rId3"/>
          <a:srcRect l="50000"/>
          <a:stretch/>
        </p:blipFill>
        <p:spPr>
          <a:xfrm>
            <a:off x="5456627" y="2708419"/>
            <a:ext cx="3452562" cy="2162621"/>
          </a:xfrm>
          <a:prstGeom prst="rect">
            <a:avLst/>
          </a:prstGeom>
        </p:spPr>
      </p:pic>
    </p:spTree>
    <p:extLst>
      <p:ext uri="{BB962C8B-B14F-4D97-AF65-F5344CB8AC3E}">
        <p14:creationId xmlns:p14="http://schemas.microsoft.com/office/powerpoint/2010/main" val="280678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25"/>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APLICACION MOVIL SER</a:t>
            </a:r>
            <a:endParaRPr dirty="0"/>
          </a:p>
        </p:txBody>
      </p:sp>
      <p:sp>
        <p:nvSpPr>
          <p:cNvPr id="384" name="Google Shape;384;p25"/>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12</a:t>
            </a:fld>
            <a:endParaRPr/>
          </a:p>
        </p:txBody>
      </p:sp>
      <p:sp>
        <p:nvSpPr>
          <p:cNvPr id="385" name="Google Shape;385;p25"/>
          <p:cNvSpPr txBox="1">
            <a:spLocks noGrp="1"/>
          </p:cNvSpPr>
          <p:nvPr>
            <p:ph type="body" idx="1"/>
          </p:nvPr>
        </p:nvSpPr>
        <p:spPr>
          <a:xfrm>
            <a:off x="349143" y="1095750"/>
            <a:ext cx="4412132" cy="2988570"/>
          </a:xfrm>
          <a:prstGeom prst="rect">
            <a:avLst/>
          </a:prstGeom>
        </p:spPr>
        <p:txBody>
          <a:bodyPr spcFirstLastPara="1" wrap="square" lIns="91425" tIns="91425" rIns="91425" bIns="91425" anchor="t" anchorCtr="0">
            <a:noAutofit/>
          </a:bodyPr>
          <a:lstStyle/>
          <a:p>
            <a:pPr marL="152400" indent="0">
              <a:buClr>
                <a:srgbClr val="F8FAFB"/>
              </a:buClr>
              <a:buNone/>
            </a:pPr>
            <a:r>
              <a:rPr lang="es-ES" dirty="0"/>
              <a:t>7. Luego nos mostrara la interfaz “ubicación”  donde procederemos a buscar la ciudad en la que nos encontramos. Damos en siguiente.</a:t>
            </a:r>
          </a:p>
          <a:p>
            <a:pPr marL="152400" indent="0">
              <a:buClr>
                <a:srgbClr val="F8FAFB"/>
              </a:buClr>
              <a:buNone/>
            </a:pPr>
            <a:r>
              <a:rPr lang="es-ES" dirty="0"/>
              <a:t>8. Luego nos mostrara la interfaz “ubicación”  donde procederemos a buscar la ciudad en la que nos encontramos. Y Seleccionaremos la ubicación en la que estamos. Damos en siguiente.</a:t>
            </a:r>
          </a:p>
          <a:p>
            <a:pPr marL="152400" indent="0">
              <a:buClr>
                <a:srgbClr val="F8FAFB"/>
              </a:buClr>
              <a:buNone/>
            </a:pPr>
            <a:r>
              <a:rPr lang="es-ES" dirty="0"/>
              <a:t>9. Luego Confirmaremos la ubicación. Damos en siguiente.</a:t>
            </a:r>
          </a:p>
          <a:p>
            <a:pPr marL="152400" indent="0">
              <a:buClr>
                <a:srgbClr val="F8FAFB"/>
              </a:buClr>
              <a:buNone/>
            </a:pPr>
            <a:r>
              <a:rPr lang="es-ES" dirty="0"/>
              <a:t>10. Luego revisaremos los detalles del perfil y si deseamos mostrar el numero de teléfono. Y Damos en el botón publicar ahora. Damos en siguiente.</a:t>
            </a:r>
          </a:p>
          <a:p>
            <a:pPr marL="152400" indent="0">
              <a:buClr>
                <a:srgbClr val="F8FAFB"/>
              </a:buClr>
              <a:buNone/>
            </a:pPr>
            <a:r>
              <a:rPr lang="es-ES" dirty="0"/>
              <a:t>11. Luego nos listara nuestra publicación en la interfaz “Mis Anuncios”. </a:t>
            </a:r>
          </a:p>
          <a:p>
            <a:pPr marL="152400" indent="0">
              <a:buClr>
                <a:srgbClr val="F8FAFB"/>
              </a:buClr>
              <a:buNone/>
            </a:pPr>
            <a:endParaRPr lang="es-ES" dirty="0"/>
          </a:p>
          <a:p>
            <a:pPr marL="152400" indent="0">
              <a:buClr>
                <a:srgbClr val="F8FAFB"/>
              </a:buClr>
              <a:buNone/>
            </a:pPr>
            <a:endParaRPr dirty="0">
              <a:latin typeface="Saira Condensed"/>
              <a:ea typeface="Saira Condensed"/>
              <a:cs typeface="Saira Condensed"/>
              <a:sym typeface="Saira Condensed"/>
            </a:endParaRPr>
          </a:p>
        </p:txBody>
      </p:sp>
      <p:sp>
        <p:nvSpPr>
          <p:cNvPr id="386" name="Google Shape;386;p25"/>
          <p:cNvSpPr/>
          <p:nvPr/>
        </p:nvSpPr>
        <p:spPr>
          <a:xfrm>
            <a:off x="5157565" y="808500"/>
            <a:ext cx="3912900" cy="4335000"/>
          </a:xfrm>
          <a:prstGeom prst="rect">
            <a:avLst/>
          </a:prstGeom>
          <a:solidFill>
            <a:srgbClr val="CAFAFE">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p19">
            <a:extLst>
              <a:ext uri="{FF2B5EF4-FFF2-40B4-BE49-F238E27FC236}">
                <a16:creationId xmlns:a16="http://schemas.microsoft.com/office/drawing/2014/main" id="{50A4E496-D058-4EF9-97CF-A17A20DCCDAC}"/>
              </a:ext>
            </a:extLst>
          </p:cNvPr>
          <p:cNvSpPr txBox="1">
            <a:spLocks/>
          </p:cNvSpPr>
          <p:nvPr/>
        </p:nvSpPr>
        <p:spPr>
          <a:xfrm>
            <a:off x="349143" y="447348"/>
            <a:ext cx="3867300" cy="5584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2800" dirty="0">
                <a:solidFill>
                  <a:srgbClr val="58A3BC"/>
                </a:solidFill>
                <a:latin typeface="Oswald" panose="020B0604020202020204" charset="0"/>
              </a:rPr>
              <a:t>Funcionamiento</a:t>
            </a:r>
            <a:endParaRPr lang="es-PE" sz="4800" dirty="0">
              <a:solidFill>
                <a:srgbClr val="58A3BC"/>
              </a:solidFill>
              <a:latin typeface="Oswald" panose="020B0604020202020204" charset="0"/>
            </a:endParaRPr>
          </a:p>
        </p:txBody>
      </p:sp>
      <p:pic>
        <p:nvPicPr>
          <p:cNvPr id="10" name="Imagen 9">
            <a:extLst>
              <a:ext uri="{FF2B5EF4-FFF2-40B4-BE49-F238E27FC236}">
                <a16:creationId xmlns:a16="http://schemas.microsoft.com/office/drawing/2014/main" id="{84E4867F-EE27-43D1-8FAF-5B7422BC7D4C}"/>
              </a:ext>
            </a:extLst>
          </p:cNvPr>
          <p:cNvPicPr>
            <a:picLocks noChangeAspect="1"/>
          </p:cNvPicPr>
          <p:nvPr/>
        </p:nvPicPr>
        <p:blipFill rotWithShape="1">
          <a:blip r:embed="rId3"/>
          <a:srcRect r="51034"/>
          <a:stretch/>
        </p:blipFill>
        <p:spPr>
          <a:xfrm>
            <a:off x="5305311" y="483200"/>
            <a:ext cx="3838689" cy="2349082"/>
          </a:xfrm>
          <a:prstGeom prst="rect">
            <a:avLst/>
          </a:prstGeom>
        </p:spPr>
      </p:pic>
      <p:pic>
        <p:nvPicPr>
          <p:cNvPr id="11" name="Imagen 10">
            <a:extLst>
              <a:ext uri="{FF2B5EF4-FFF2-40B4-BE49-F238E27FC236}">
                <a16:creationId xmlns:a16="http://schemas.microsoft.com/office/drawing/2014/main" id="{2FE8AFA7-A2AB-45F1-AAD2-8D33B64910F1}"/>
              </a:ext>
            </a:extLst>
          </p:cNvPr>
          <p:cNvPicPr>
            <a:picLocks noChangeAspect="1"/>
          </p:cNvPicPr>
          <p:nvPr/>
        </p:nvPicPr>
        <p:blipFill rotWithShape="1">
          <a:blip r:embed="rId3"/>
          <a:srcRect l="51034"/>
          <a:stretch/>
        </p:blipFill>
        <p:spPr>
          <a:xfrm>
            <a:off x="5335274" y="2832282"/>
            <a:ext cx="3735191" cy="2221618"/>
          </a:xfrm>
          <a:prstGeom prst="rect">
            <a:avLst/>
          </a:prstGeom>
        </p:spPr>
      </p:pic>
    </p:spTree>
    <p:extLst>
      <p:ext uri="{BB962C8B-B14F-4D97-AF65-F5344CB8AC3E}">
        <p14:creationId xmlns:p14="http://schemas.microsoft.com/office/powerpoint/2010/main" val="181869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
          <p:cNvSpPr txBox="1">
            <a:spLocks noGrp="1"/>
          </p:cNvSpPr>
          <p:nvPr>
            <p:ph type="title"/>
          </p:nvPr>
        </p:nvSpPr>
        <p:spPr>
          <a:xfrm>
            <a:off x="1210800" y="1816800"/>
            <a:ext cx="4545600" cy="88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s-PE" sz="4800" dirty="0"/>
              <a:t>Comprar Producto</a:t>
            </a:r>
            <a:endParaRPr sz="4800" dirty="0"/>
          </a:p>
        </p:txBody>
      </p:sp>
      <p:sp>
        <p:nvSpPr>
          <p:cNvPr id="631" name="Google Shape;631;p4"/>
          <p:cNvSpPr txBox="1">
            <a:spLocks noGrp="1"/>
          </p:cNvSpPr>
          <p:nvPr>
            <p:ph type="title" idx="2"/>
          </p:nvPr>
        </p:nvSpPr>
        <p:spPr>
          <a:xfrm>
            <a:off x="1330750" y="1037700"/>
            <a:ext cx="816000" cy="779100"/>
          </a:xfrm>
          <a:prstGeom prst="rect">
            <a:avLst/>
          </a:prstGeom>
          <a:solidFill>
            <a:srgbClr val="58A3BC"/>
          </a:solid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1800"/>
              <a:buNone/>
            </a:pPr>
            <a:r>
              <a:rPr lang="en" dirty="0"/>
              <a:t>05</a:t>
            </a:r>
            <a:endParaRPr dirty="0"/>
          </a:p>
        </p:txBody>
      </p:sp>
      <p:sp>
        <p:nvSpPr>
          <p:cNvPr id="632" name="Google Shape;632;p4"/>
          <p:cNvSpPr/>
          <p:nvPr/>
        </p:nvSpPr>
        <p:spPr>
          <a:xfrm>
            <a:off x="0" y="0"/>
            <a:ext cx="771300" cy="51507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Imagen 1">
            <a:extLst>
              <a:ext uri="{FF2B5EF4-FFF2-40B4-BE49-F238E27FC236}">
                <a16:creationId xmlns:a16="http://schemas.microsoft.com/office/drawing/2014/main" id="{A4F07A2D-7059-4EC4-806D-38FF75A946B1}"/>
              </a:ext>
            </a:extLst>
          </p:cNvPr>
          <p:cNvPicPr>
            <a:picLocks noChangeAspect="1"/>
          </p:cNvPicPr>
          <p:nvPr/>
        </p:nvPicPr>
        <p:blipFill>
          <a:blip r:embed="rId3"/>
          <a:stretch>
            <a:fillRect/>
          </a:stretch>
        </p:blipFill>
        <p:spPr>
          <a:xfrm>
            <a:off x="5359584" y="0"/>
            <a:ext cx="3784415" cy="5150700"/>
          </a:xfrm>
          <a:prstGeom prst="rect">
            <a:avLst/>
          </a:prstGeom>
        </p:spPr>
      </p:pic>
    </p:spTree>
    <p:extLst>
      <p:ext uri="{BB962C8B-B14F-4D97-AF65-F5344CB8AC3E}">
        <p14:creationId xmlns:p14="http://schemas.microsoft.com/office/powerpoint/2010/main" val="128321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25"/>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APLICACION MOVIL SER</a:t>
            </a:r>
            <a:endParaRPr dirty="0"/>
          </a:p>
        </p:txBody>
      </p:sp>
      <p:sp>
        <p:nvSpPr>
          <p:cNvPr id="384" name="Google Shape;384;p25"/>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14</a:t>
            </a:fld>
            <a:endParaRPr/>
          </a:p>
        </p:txBody>
      </p:sp>
      <p:sp>
        <p:nvSpPr>
          <p:cNvPr id="385" name="Google Shape;385;p25"/>
          <p:cNvSpPr txBox="1">
            <a:spLocks noGrp="1"/>
          </p:cNvSpPr>
          <p:nvPr>
            <p:ph type="body" idx="1"/>
          </p:nvPr>
        </p:nvSpPr>
        <p:spPr>
          <a:xfrm>
            <a:off x="349143" y="1095750"/>
            <a:ext cx="4412132" cy="2988570"/>
          </a:xfrm>
          <a:prstGeom prst="rect">
            <a:avLst/>
          </a:prstGeom>
        </p:spPr>
        <p:txBody>
          <a:bodyPr spcFirstLastPara="1" wrap="square" lIns="91425" tIns="91425" rIns="91425" bIns="91425" anchor="t" anchorCtr="0">
            <a:noAutofit/>
          </a:bodyPr>
          <a:lstStyle/>
          <a:p>
            <a:pPr marL="152400" indent="0">
              <a:buClr>
                <a:srgbClr val="F8FAFB"/>
              </a:buClr>
              <a:buNone/>
            </a:pPr>
            <a:r>
              <a:rPr lang="es-ES" dirty="0"/>
              <a:t>7. Luego nos mostrara la interfaz “ubicación”  donde procederemos a buscar la ciudad en la que nos encontramos. Damos en siguiente.</a:t>
            </a:r>
          </a:p>
          <a:p>
            <a:pPr marL="152400" indent="0">
              <a:buClr>
                <a:srgbClr val="F8FAFB"/>
              </a:buClr>
              <a:buNone/>
            </a:pPr>
            <a:r>
              <a:rPr lang="es-ES" dirty="0"/>
              <a:t>8. Luego nos mostrara la interfaz “ubicación”  donde procederemos a buscar la ciudad en la que nos encontramos. Y Seleccionaremos la ubicación en la que estamos. Damos en siguiente.</a:t>
            </a:r>
          </a:p>
          <a:p>
            <a:pPr marL="152400" indent="0">
              <a:buClr>
                <a:srgbClr val="F8FAFB"/>
              </a:buClr>
              <a:buNone/>
            </a:pPr>
            <a:r>
              <a:rPr lang="es-ES" dirty="0"/>
              <a:t>9. Luego Confirmaremos la ubicación. Damos en siguiente.</a:t>
            </a:r>
          </a:p>
          <a:p>
            <a:pPr marL="152400" indent="0">
              <a:buClr>
                <a:srgbClr val="F8FAFB"/>
              </a:buClr>
              <a:buNone/>
            </a:pPr>
            <a:r>
              <a:rPr lang="es-ES" dirty="0"/>
              <a:t>10. Luego revisaremos los detalles del perfil y si deseamos mostrar el numero de teléfono. Y Damos en el botón publicar ahora. Damos en siguiente.</a:t>
            </a:r>
          </a:p>
          <a:p>
            <a:pPr marL="152400" indent="0">
              <a:buClr>
                <a:srgbClr val="F8FAFB"/>
              </a:buClr>
              <a:buNone/>
            </a:pPr>
            <a:r>
              <a:rPr lang="es-ES" dirty="0"/>
              <a:t>11. Luego nos listara nuestra publicación en la interfaz “Mis Anuncios”. </a:t>
            </a:r>
          </a:p>
          <a:p>
            <a:pPr marL="152400" indent="0">
              <a:buClr>
                <a:srgbClr val="F8FAFB"/>
              </a:buClr>
              <a:buNone/>
            </a:pPr>
            <a:endParaRPr lang="es-ES" dirty="0"/>
          </a:p>
          <a:p>
            <a:pPr marL="152400" indent="0">
              <a:buClr>
                <a:srgbClr val="F8FAFB"/>
              </a:buClr>
              <a:buNone/>
            </a:pPr>
            <a:endParaRPr dirty="0">
              <a:latin typeface="Saira Condensed"/>
              <a:ea typeface="Saira Condensed"/>
              <a:cs typeface="Saira Condensed"/>
              <a:sym typeface="Saira Condensed"/>
            </a:endParaRPr>
          </a:p>
        </p:txBody>
      </p:sp>
      <p:sp>
        <p:nvSpPr>
          <p:cNvPr id="386" name="Google Shape;386;p25"/>
          <p:cNvSpPr/>
          <p:nvPr/>
        </p:nvSpPr>
        <p:spPr>
          <a:xfrm>
            <a:off x="5157565" y="808500"/>
            <a:ext cx="3912900" cy="4335000"/>
          </a:xfrm>
          <a:prstGeom prst="rect">
            <a:avLst/>
          </a:prstGeom>
          <a:solidFill>
            <a:srgbClr val="CAFAFE">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p19">
            <a:extLst>
              <a:ext uri="{FF2B5EF4-FFF2-40B4-BE49-F238E27FC236}">
                <a16:creationId xmlns:a16="http://schemas.microsoft.com/office/drawing/2014/main" id="{50A4E496-D058-4EF9-97CF-A17A20DCCDAC}"/>
              </a:ext>
            </a:extLst>
          </p:cNvPr>
          <p:cNvSpPr txBox="1">
            <a:spLocks/>
          </p:cNvSpPr>
          <p:nvPr/>
        </p:nvSpPr>
        <p:spPr>
          <a:xfrm>
            <a:off x="349143" y="447348"/>
            <a:ext cx="3867300" cy="5584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2800" dirty="0">
                <a:solidFill>
                  <a:srgbClr val="58A3BC"/>
                </a:solidFill>
                <a:latin typeface="Oswald" panose="020B0604020202020204" charset="0"/>
              </a:rPr>
              <a:t>Funcionamiento</a:t>
            </a:r>
            <a:endParaRPr lang="es-PE" sz="4800" dirty="0">
              <a:solidFill>
                <a:srgbClr val="58A3BC"/>
              </a:solidFill>
              <a:latin typeface="Oswald" panose="020B0604020202020204" charset="0"/>
            </a:endParaRPr>
          </a:p>
        </p:txBody>
      </p:sp>
      <p:pic>
        <p:nvPicPr>
          <p:cNvPr id="9" name="Imagen 8">
            <a:extLst>
              <a:ext uri="{FF2B5EF4-FFF2-40B4-BE49-F238E27FC236}">
                <a16:creationId xmlns:a16="http://schemas.microsoft.com/office/drawing/2014/main" id="{0A28013A-CB0D-4583-B36A-4B363A9CCD6F}"/>
              </a:ext>
            </a:extLst>
          </p:cNvPr>
          <p:cNvPicPr>
            <a:picLocks noChangeAspect="1"/>
          </p:cNvPicPr>
          <p:nvPr/>
        </p:nvPicPr>
        <p:blipFill rotWithShape="1">
          <a:blip r:embed="rId3"/>
          <a:srcRect r="51410"/>
          <a:stretch/>
        </p:blipFill>
        <p:spPr>
          <a:xfrm>
            <a:off x="5372272" y="447348"/>
            <a:ext cx="3698193" cy="2322338"/>
          </a:xfrm>
          <a:prstGeom prst="rect">
            <a:avLst/>
          </a:prstGeom>
        </p:spPr>
      </p:pic>
      <p:pic>
        <p:nvPicPr>
          <p:cNvPr id="12" name="Imagen 11">
            <a:extLst>
              <a:ext uri="{FF2B5EF4-FFF2-40B4-BE49-F238E27FC236}">
                <a16:creationId xmlns:a16="http://schemas.microsoft.com/office/drawing/2014/main" id="{B5952D00-2741-4629-A910-BC6D66AADE03}"/>
              </a:ext>
            </a:extLst>
          </p:cNvPr>
          <p:cNvPicPr>
            <a:picLocks noChangeAspect="1"/>
          </p:cNvPicPr>
          <p:nvPr/>
        </p:nvPicPr>
        <p:blipFill rotWithShape="1">
          <a:blip r:embed="rId3"/>
          <a:srcRect l="49411"/>
          <a:stretch/>
        </p:blipFill>
        <p:spPr>
          <a:xfrm>
            <a:off x="5372272" y="2739742"/>
            <a:ext cx="3698193" cy="2350006"/>
          </a:xfrm>
          <a:prstGeom prst="rect">
            <a:avLst/>
          </a:prstGeom>
        </p:spPr>
      </p:pic>
    </p:spTree>
    <p:extLst>
      <p:ext uri="{BB962C8B-B14F-4D97-AF65-F5344CB8AC3E}">
        <p14:creationId xmlns:p14="http://schemas.microsoft.com/office/powerpoint/2010/main" val="419244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
          <p:cNvSpPr txBox="1">
            <a:spLocks noGrp="1"/>
          </p:cNvSpPr>
          <p:nvPr>
            <p:ph type="title"/>
          </p:nvPr>
        </p:nvSpPr>
        <p:spPr>
          <a:xfrm>
            <a:off x="1210800" y="1816800"/>
            <a:ext cx="4545600" cy="88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s-PE" sz="4800" dirty="0"/>
              <a:t>Vender Producto</a:t>
            </a:r>
            <a:endParaRPr sz="4800" dirty="0"/>
          </a:p>
        </p:txBody>
      </p:sp>
      <p:sp>
        <p:nvSpPr>
          <p:cNvPr id="631" name="Google Shape;631;p4"/>
          <p:cNvSpPr txBox="1">
            <a:spLocks noGrp="1"/>
          </p:cNvSpPr>
          <p:nvPr>
            <p:ph type="title" idx="2"/>
          </p:nvPr>
        </p:nvSpPr>
        <p:spPr>
          <a:xfrm>
            <a:off x="1330750" y="1037700"/>
            <a:ext cx="816000" cy="779100"/>
          </a:xfrm>
          <a:prstGeom prst="rect">
            <a:avLst/>
          </a:prstGeom>
          <a:solidFill>
            <a:srgbClr val="58A3BC"/>
          </a:solid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1800"/>
              <a:buNone/>
            </a:pPr>
            <a:r>
              <a:rPr lang="en" dirty="0"/>
              <a:t>06</a:t>
            </a:r>
            <a:endParaRPr dirty="0"/>
          </a:p>
        </p:txBody>
      </p:sp>
      <p:sp>
        <p:nvSpPr>
          <p:cNvPr id="632" name="Google Shape;632;p4"/>
          <p:cNvSpPr/>
          <p:nvPr/>
        </p:nvSpPr>
        <p:spPr>
          <a:xfrm>
            <a:off x="0" y="0"/>
            <a:ext cx="771300" cy="51507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Imagen 1">
            <a:extLst>
              <a:ext uri="{FF2B5EF4-FFF2-40B4-BE49-F238E27FC236}">
                <a16:creationId xmlns:a16="http://schemas.microsoft.com/office/drawing/2014/main" id="{A4F07A2D-7059-4EC4-806D-38FF75A946B1}"/>
              </a:ext>
            </a:extLst>
          </p:cNvPr>
          <p:cNvPicPr>
            <a:picLocks noChangeAspect="1"/>
          </p:cNvPicPr>
          <p:nvPr/>
        </p:nvPicPr>
        <p:blipFill>
          <a:blip r:embed="rId3"/>
          <a:stretch>
            <a:fillRect/>
          </a:stretch>
        </p:blipFill>
        <p:spPr>
          <a:xfrm>
            <a:off x="5359584" y="0"/>
            <a:ext cx="3784415" cy="5150700"/>
          </a:xfrm>
          <a:prstGeom prst="rect">
            <a:avLst/>
          </a:prstGeom>
        </p:spPr>
      </p:pic>
    </p:spTree>
    <p:extLst>
      <p:ext uri="{BB962C8B-B14F-4D97-AF65-F5344CB8AC3E}">
        <p14:creationId xmlns:p14="http://schemas.microsoft.com/office/powerpoint/2010/main" val="785052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6" name="Google Shape;386;p25"/>
          <p:cNvSpPr/>
          <p:nvPr/>
        </p:nvSpPr>
        <p:spPr>
          <a:xfrm>
            <a:off x="-28065" y="860648"/>
            <a:ext cx="9172065" cy="4229100"/>
          </a:xfrm>
          <a:prstGeom prst="rect">
            <a:avLst/>
          </a:prstGeom>
          <a:solidFill>
            <a:srgbClr val="58A3BC">
              <a:alpha val="8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APLICACION MOVIL SER</a:t>
            </a:r>
            <a:endParaRPr dirty="0"/>
          </a:p>
        </p:txBody>
      </p:sp>
      <p:sp>
        <p:nvSpPr>
          <p:cNvPr id="384" name="Google Shape;384;p25"/>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16</a:t>
            </a:fld>
            <a:endParaRPr/>
          </a:p>
        </p:txBody>
      </p:sp>
      <p:sp>
        <p:nvSpPr>
          <p:cNvPr id="7" name="Google Shape;160;p19">
            <a:extLst>
              <a:ext uri="{FF2B5EF4-FFF2-40B4-BE49-F238E27FC236}">
                <a16:creationId xmlns:a16="http://schemas.microsoft.com/office/drawing/2014/main" id="{50A4E496-D058-4EF9-97CF-A17A20DCCDAC}"/>
              </a:ext>
            </a:extLst>
          </p:cNvPr>
          <p:cNvSpPr txBox="1">
            <a:spLocks/>
          </p:cNvSpPr>
          <p:nvPr/>
        </p:nvSpPr>
        <p:spPr>
          <a:xfrm>
            <a:off x="349143" y="447348"/>
            <a:ext cx="3867300" cy="5584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2800" dirty="0">
                <a:solidFill>
                  <a:srgbClr val="58A3BC"/>
                </a:solidFill>
                <a:latin typeface="Oswald" panose="020B0604020202020204" charset="0"/>
              </a:rPr>
              <a:t>Funcionamiento</a:t>
            </a:r>
            <a:endParaRPr lang="es-PE" sz="4800" dirty="0">
              <a:solidFill>
                <a:srgbClr val="58A3BC"/>
              </a:solidFill>
              <a:latin typeface="Oswald" panose="020B0604020202020204" charset="0"/>
            </a:endParaRPr>
          </a:p>
        </p:txBody>
      </p:sp>
      <p:pic>
        <p:nvPicPr>
          <p:cNvPr id="2" name="Imagen 1">
            <a:extLst>
              <a:ext uri="{FF2B5EF4-FFF2-40B4-BE49-F238E27FC236}">
                <a16:creationId xmlns:a16="http://schemas.microsoft.com/office/drawing/2014/main" id="{18731EBA-491E-40EC-88DE-16F43E0324D9}"/>
              </a:ext>
            </a:extLst>
          </p:cNvPr>
          <p:cNvPicPr>
            <a:picLocks noChangeAspect="1"/>
          </p:cNvPicPr>
          <p:nvPr/>
        </p:nvPicPr>
        <p:blipFill>
          <a:blip r:embed="rId3"/>
          <a:stretch>
            <a:fillRect/>
          </a:stretch>
        </p:blipFill>
        <p:spPr>
          <a:xfrm>
            <a:off x="126814" y="1885903"/>
            <a:ext cx="8890371" cy="3107052"/>
          </a:xfrm>
          <a:prstGeom prst="rect">
            <a:avLst/>
          </a:prstGeom>
        </p:spPr>
      </p:pic>
      <p:sp>
        <p:nvSpPr>
          <p:cNvPr id="8" name="Google Shape;385;p25">
            <a:extLst>
              <a:ext uri="{FF2B5EF4-FFF2-40B4-BE49-F238E27FC236}">
                <a16:creationId xmlns:a16="http://schemas.microsoft.com/office/drawing/2014/main" id="{879EEE50-9E70-45D0-B5E9-D20BFFD672C3}"/>
              </a:ext>
            </a:extLst>
          </p:cNvPr>
          <p:cNvSpPr txBox="1">
            <a:spLocks noGrp="1"/>
          </p:cNvSpPr>
          <p:nvPr>
            <p:ph type="body" idx="1"/>
          </p:nvPr>
        </p:nvSpPr>
        <p:spPr>
          <a:xfrm>
            <a:off x="349142" y="1095751"/>
            <a:ext cx="4943699" cy="558450"/>
          </a:xfrm>
          <a:prstGeom prst="rect">
            <a:avLst/>
          </a:prstGeom>
        </p:spPr>
        <p:txBody>
          <a:bodyPr spcFirstLastPara="1" wrap="square" lIns="91425" tIns="91425" rIns="91425" bIns="91425" anchor="t" anchorCtr="0">
            <a:noAutofit/>
          </a:bodyPr>
          <a:lstStyle/>
          <a:p>
            <a:pPr marL="152400" indent="0">
              <a:buClr>
                <a:srgbClr val="F8FAFB"/>
              </a:buClr>
              <a:buNone/>
            </a:pPr>
            <a:r>
              <a:rPr lang="es-ES" dirty="0"/>
              <a:t>Está funcionalidad se basa en la opción "Mis anuncios" la cual es la hace una opción acceso rápido para vender un producto.</a:t>
            </a:r>
            <a:endParaRPr dirty="0">
              <a:latin typeface="Saira Condensed"/>
              <a:ea typeface="Saira Condensed"/>
              <a:cs typeface="Saira Condensed"/>
              <a:sym typeface="Saira Condensed"/>
            </a:endParaRPr>
          </a:p>
        </p:txBody>
      </p:sp>
    </p:spTree>
    <p:extLst>
      <p:ext uri="{BB962C8B-B14F-4D97-AF65-F5344CB8AC3E}">
        <p14:creationId xmlns:p14="http://schemas.microsoft.com/office/powerpoint/2010/main" val="307668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6" name="Google Shape;386;p25"/>
          <p:cNvSpPr/>
          <p:nvPr/>
        </p:nvSpPr>
        <p:spPr>
          <a:xfrm>
            <a:off x="-28065" y="860648"/>
            <a:ext cx="9172065" cy="4229100"/>
          </a:xfrm>
          <a:prstGeom prst="rect">
            <a:avLst/>
          </a:prstGeom>
          <a:solidFill>
            <a:srgbClr val="58A3BC">
              <a:alpha val="86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APLICACION MOVIL SER</a:t>
            </a:r>
            <a:endParaRPr dirty="0"/>
          </a:p>
        </p:txBody>
      </p:sp>
      <p:sp>
        <p:nvSpPr>
          <p:cNvPr id="384" name="Google Shape;384;p25"/>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17</a:t>
            </a:fld>
            <a:endParaRPr/>
          </a:p>
        </p:txBody>
      </p:sp>
      <p:sp>
        <p:nvSpPr>
          <p:cNvPr id="7" name="Google Shape;160;p19">
            <a:extLst>
              <a:ext uri="{FF2B5EF4-FFF2-40B4-BE49-F238E27FC236}">
                <a16:creationId xmlns:a16="http://schemas.microsoft.com/office/drawing/2014/main" id="{50A4E496-D058-4EF9-97CF-A17A20DCCDAC}"/>
              </a:ext>
            </a:extLst>
          </p:cNvPr>
          <p:cNvSpPr txBox="1">
            <a:spLocks/>
          </p:cNvSpPr>
          <p:nvPr/>
        </p:nvSpPr>
        <p:spPr>
          <a:xfrm>
            <a:off x="349143" y="447348"/>
            <a:ext cx="3867300" cy="5584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2800" dirty="0">
                <a:solidFill>
                  <a:srgbClr val="58A3BC"/>
                </a:solidFill>
                <a:latin typeface="Oswald" panose="020B0604020202020204" charset="0"/>
              </a:rPr>
              <a:t>Funcionamiento</a:t>
            </a:r>
            <a:endParaRPr lang="es-PE" sz="4800" dirty="0">
              <a:solidFill>
                <a:srgbClr val="58A3BC"/>
              </a:solidFill>
              <a:latin typeface="Oswald" panose="020B0604020202020204" charset="0"/>
            </a:endParaRPr>
          </a:p>
        </p:txBody>
      </p:sp>
      <p:pic>
        <p:nvPicPr>
          <p:cNvPr id="4" name="Imagen 3">
            <a:extLst>
              <a:ext uri="{FF2B5EF4-FFF2-40B4-BE49-F238E27FC236}">
                <a16:creationId xmlns:a16="http://schemas.microsoft.com/office/drawing/2014/main" id="{F8B2C0E0-0216-4C40-BBAD-E670D9DF75B9}"/>
              </a:ext>
            </a:extLst>
          </p:cNvPr>
          <p:cNvPicPr>
            <a:picLocks noChangeAspect="1"/>
          </p:cNvPicPr>
          <p:nvPr/>
        </p:nvPicPr>
        <p:blipFill>
          <a:blip r:embed="rId3"/>
          <a:stretch>
            <a:fillRect/>
          </a:stretch>
        </p:blipFill>
        <p:spPr>
          <a:xfrm>
            <a:off x="89420" y="1652220"/>
            <a:ext cx="8937093" cy="2933670"/>
          </a:xfrm>
          <a:prstGeom prst="rect">
            <a:avLst/>
          </a:prstGeom>
        </p:spPr>
      </p:pic>
    </p:spTree>
    <p:extLst>
      <p:ext uri="{BB962C8B-B14F-4D97-AF65-F5344CB8AC3E}">
        <p14:creationId xmlns:p14="http://schemas.microsoft.com/office/powerpoint/2010/main" val="4010211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
          <p:cNvSpPr txBox="1">
            <a:spLocks noGrp="1"/>
          </p:cNvSpPr>
          <p:nvPr>
            <p:ph type="title"/>
          </p:nvPr>
        </p:nvSpPr>
        <p:spPr>
          <a:xfrm>
            <a:off x="1210800" y="1816800"/>
            <a:ext cx="4545600" cy="88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s-PE" sz="4800" dirty="0"/>
              <a:t>Chats</a:t>
            </a:r>
            <a:endParaRPr sz="4800" dirty="0"/>
          </a:p>
        </p:txBody>
      </p:sp>
      <p:sp>
        <p:nvSpPr>
          <p:cNvPr id="631" name="Google Shape;631;p4"/>
          <p:cNvSpPr txBox="1">
            <a:spLocks noGrp="1"/>
          </p:cNvSpPr>
          <p:nvPr>
            <p:ph type="title" idx="2"/>
          </p:nvPr>
        </p:nvSpPr>
        <p:spPr>
          <a:xfrm>
            <a:off x="1330750" y="1037700"/>
            <a:ext cx="816000" cy="779100"/>
          </a:xfrm>
          <a:prstGeom prst="rect">
            <a:avLst/>
          </a:prstGeom>
          <a:solidFill>
            <a:srgbClr val="58A3BC"/>
          </a:solid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1800"/>
              <a:buNone/>
            </a:pPr>
            <a:r>
              <a:rPr lang="en" dirty="0"/>
              <a:t>06</a:t>
            </a:r>
            <a:endParaRPr dirty="0"/>
          </a:p>
        </p:txBody>
      </p:sp>
      <p:sp>
        <p:nvSpPr>
          <p:cNvPr id="632" name="Google Shape;632;p4"/>
          <p:cNvSpPr/>
          <p:nvPr/>
        </p:nvSpPr>
        <p:spPr>
          <a:xfrm>
            <a:off x="0" y="0"/>
            <a:ext cx="771300" cy="51507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Imagen 1">
            <a:extLst>
              <a:ext uri="{FF2B5EF4-FFF2-40B4-BE49-F238E27FC236}">
                <a16:creationId xmlns:a16="http://schemas.microsoft.com/office/drawing/2014/main" id="{A4F07A2D-7059-4EC4-806D-38FF75A946B1}"/>
              </a:ext>
            </a:extLst>
          </p:cNvPr>
          <p:cNvPicPr>
            <a:picLocks noChangeAspect="1"/>
          </p:cNvPicPr>
          <p:nvPr/>
        </p:nvPicPr>
        <p:blipFill>
          <a:blip r:embed="rId3"/>
          <a:stretch>
            <a:fillRect/>
          </a:stretch>
        </p:blipFill>
        <p:spPr>
          <a:xfrm>
            <a:off x="5359584" y="0"/>
            <a:ext cx="3784415" cy="5150700"/>
          </a:xfrm>
          <a:prstGeom prst="rect">
            <a:avLst/>
          </a:prstGeom>
        </p:spPr>
      </p:pic>
    </p:spTree>
    <p:extLst>
      <p:ext uri="{BB962C8B-B14F-4D97-AF65-F5344CB8AC3E}">
        <p14:creationId xmlns:p14="http://schemas.microsoft.com/office/powerpoint/2010/main" val="232776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25"/>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APLICACION MOVIL SER</a:t>
            </a:r>
            <a:endParaRPr dirty="0"/>
          </a:p>
        </p:txBody>
      </p:sp>
      <p:sp>
        <p:nvSpPr>
          <p:cNvPr id="384" name="Google Shape;384;p25"/>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19</a:t>
            </a:fld>
            <a:endParaRPr/>
          </a:p>
        </p:txBody>
      </p:sp>
      <p:sp>
        <p:nvSpPr>
          <p:cNvPr id="385" name="Google Shape;385;p25"/>
          <p:cNvSpPr txBox="1">
            <a:spLocks noGrp="1"/>
          </p:cNvSpPr>
          <p:nvPr>
            <p:ph type="body" idx="1"/>
          </p:nvPr>
        </p:nvSpPr>
        <p:spPr>
          <a:xfrm>
            <a:off x="349143" y="1095750"/>
            <a:ext cx="4412132" cy="2988570"/>
          </a:xfrm>
          <a:prstGeom prst="rect">
            <a:avLst/>
          </a:prstGeom>
        </p:spPr>
        <p:txBody>
          <a:bodyPr spcFirstLastPara="1" wrap="square" lIns="91425" tIns="91425" rIns="91425" bIns="91425" anchor="t" anchorCtr="0">
            <a:noAutofit/>
          </a:bodyPr>
          <a:lstStyle/>
          <a:p>
            <a:pPr marL="381000" indent="-228600">
              <a:buClr>
                <a:srgbClr val="F8FAFB"/>
              </a:buClr>
              <a:buAutoNum type="arabicPeriod"/>
            </a:pPr>
            <a:r>
              <a:rPr lang="es-ES" dirty="0"/>
              <a:t>Cuando deseamos comprar un producto, nos mostrara esta interfaz dentro del producto que seleccionemos. </a:t>
            </a:r>
          </a:p>
          <a:p>
            <a:pPr marL="381000" indent="-228600">
              <a:buClr>
                <a:srgbClr val="F8FAFB"/>
              </a:buClr>
              <a:buAutoNum type="arabicPeriod"/>
            </a:pPr>
            <a:r>
              <a:rPr lang="es-ES" dirty="0"/>
              <a:t>Ahora podemos seleccionar el botón chat para comunicarnos por mensajes con ese usuario, o podemos utilizar el botón llamar para poder realizar una llamada a ese usuario.</a:t>
            </a:r>
          </a:p>
          <a:p>
            <a:pPr marL="381000" indent="-228600">
              <a:buClr>
                <a:srgbClr val="F8FAFB"/>
              </a:buClr>
              <a:buAutoNum type="arabicPeriod"/>
            </a:pPr>
            <a:r>
              <a:rPr lang="es-ES" dirty="0"/>
              <a:t>Cuando seleccionamos el botón chat nos mostrara el chat de mensajería y se generara automáticamente una interfaz de chat. </a:t>
            </a:r>
          </a:p>
          <a:p>
            <a:pPr marL="152400" indent="0">
              <a:buClr>
                <a:srgbClr val="F8FAFB"/>
              </a:buClr>
              <a:buNone/>
            </a:pPr>
            <a:endParaRPr lang="es-ES" dirty="0"/>
          </a:p>
          <a:p>
            <a:pPr marL="152400" indent="0">
              <a:buClr>
                <a:srgbClr val="F8FAFB"/>
              </a:buClr>
              <a:buNone/>
            </a:pPr>
            <a:endParaRPr dirty="0">
              <a:latin typeface="Saira Condensed"/>
              <a:ea typeface="Saira Condensed"/>
              <a:cs typeface="Saira Condensed"/>
              <a:sym typeface="Saira Condensed"/>
            </a:endParaRPr>
          </a:p>
        </p:txBody>
      </p:sp>
      <p:sp>
        <p:nvSpPr>
          <p:cNvPr id="386" name="Google Shape;386;p25"/>
          <p:cNvSpPr/>
          <p:nvPr/>
        </p:nvSpPr>
        <p:spPr>
          <a:xfrm>
            <a:off x="5157565" y="808500"/>
            <a:ext cx="3912900" cy="4335000"/>
          </a:xfrm>
          <a:prstGeom prst="rect">
            <a:avLst/>
          </a:prstGeom>
          <a:solidFill>
            <a:srgbClr val="CAFAFE">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p19">
            <a:extLst>
              <a:ext uri="{FF2B5EF4-FFF2-40B4-BE49-F238E27FC236}">
                <a16:creationId xmlns:a16="http://schemas.microsoft.com/office/drawing/2014/main" id="{50A4E496-D058-4EF9-97CF-A17A20DCCDAC}"/>
              </a:ext>
            </a:extLst>
          </p:cNvPr>
          <p:cNvSpPr txBox="1">
            <a:spLocks/>
          </p:cNvSpPr>
          <p:nvPr/>
        </p:nvSpPr>
        <p:spPr>
          <a:xfrm>
            <a:off x="349143" y="447348"/>
            <a:ext cx="3867300" cy="5584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2800" dirty="0">
                <a:solidFill>
                  <a:srgbClr val="58A3BC"/>
                </a:solidFill>
                <a:latin typeface="Oswald" panose="020B0604020202020204" charset="0"/>
              </a:rPr>
              <a:t>Funcionamiento</a:t>
            </a:r>
            <a:endParaRPr lang="es-PE" sz="4800" dirty="0">
              <a:solidFill>
                <a:srgbClr val="58A3BC"/>
              </a:solidFill>
              <a:latin typeface="Oswald" panose="020B0604020202020204" charset="0"/>
            </a:endParaRPr>
          </a:p>
        </p:txBody>
      </p:sp>
      <p:pic>
        <p:nvPicPr>
          <p:cNvPr id="10" name="Imagen 9">
            <a:extLst>
              <a:ext uri="{FF2B5EF4-FFF2-40B4-BE49-F238E27FC236}">
                <a16:creationId xmlns:a16="http://schemas.microsoft.com/office/drawing/2014/main" id="{40898ADF-E452-4322-AC39-830CB443E7A5}"/>
              </a:ext>
            </a:extLst>
          </p:cNvPr>
          <p:cNvPicPr>
            <a:picLocks noChangeAspect="1"/>
          </p:cNvPicPr>
          <p:nvPr/>
        </p:nvPicPr>
        <p:blipFill>
          <a:blip r:embed="rId3"/>
          <a:stretch>
            <a:fillRect/>
          </a:stretch>
        </p:blipFill>
        <p:spPr>
          <a:xfrm>
            <a:off x="5366260" y="1096635"/>
            <a:ext cx="3632088" cy="2987685"/>
          </a:xfrm>
          <a:prstGeom prst="rect">
            <a:avLst/>
          </a:prstGeom>
        </p:spPr>
      </p:pic>
    </p:spTree>
    <p:extLst>
      <p:ext uri="{BB962C8B-B14F-4D97-AF65-F5344CB8AC3E}">
        <p14:creationId xmlns:p14="http://schemas.microsoft.com/office/powerpoint/2010/main" val="380843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
          <p:cNvSpPr txBox="1">
            <a:spLocks noGrp="1"/>
          </p:cNvSpPr>
          <p:nvPr>
            <p:ph type="title"/>
          </p:nvPr>
        </p:nvSpPr>
        <p:spPr>
          <a:xfrm>
            <a:off x="1210800" y="1816800"/>
            <a:ext cx="4545600" cy="88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4800" dirty="0"/>
              <a:t>Verificar Usuario</a:t>
            </a:r>
            <a:endParaRPr sz="4800" dirty="0"/>
          </a:p>
        </p:txBody>
      </p:sp>
      <p:sp>
        <p:nvSpPr>
          <p:cNvPr id="631" name="Google Shape;631;p4"/>
          <p:cNvSpPr txBox="1">
            <a:spLocks noGrp="1"/>
          </p:cNvSpPr>
          <p:nvPr>
            <p:ph type="title" idx="2"/>
          </p:nvPr>
        </p:nvSpPr>
        <p:spPr>
          <a:xfrm>
            <a:off x="1330750" y="1037700"/>
            <a:ext cx="816000" cy="779100"/>
          </a:xfrm>
          <a:prstGeom prst="rect">
            <a:avLst/>
          </a:prstGeom>
          <a:solidFill>
            <a:srgbClr val="58A3BC"/>
          </a:solid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1800"/>
              <a:buNone/>
            </a:pPr>
            <a:r>
              <a:rPr lang="en" dirty="0"/>
              <a:t>01</a:t>
            </a:r>
            <a:endParaRPr dirty="0"/>
          </a:p>
        </p:txBody>
      </p:sp>
      <p:sp>
        <p:nvSpPr>
          <p:cNvPr id="632" name="Google Shape;632;p4"/>
          <p:cNvSpPr/>
          <p:nvPr/>
        </p:nvSpPr>
        <p:spPr>
          <a:xfrm>
            <a:off x="0" y="0"/>
            <a:ext cx="771300" cy="51507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Imagen 1">
            <a:extLst>
              <a:ext uri="{FF2B5EF4-FFF2-40B4-BE49-F238E27FC236}">
                <a16:creationId xmlns:a16="http://schemas.microsoft.com/office/drawing/2014/main" id="{A4F07A2D-7059-4EC4-806D-38FF75A946B1}"/>
              </a:ext>
            </a:extLst>
          </p:cNvPr>
          <p:cNvPicPr>
            <a:picLocks noChangeAspect="1"/>
          </p:cNvPicPr>
          <p:nvPr/>
        </p:nvPicPr>
        <p:blipFill>
          <a:blip r:embed="rId3"/>
          <a:stretch>
            <a:fillRect/>
          </a:stretch>
        </p:blipFill>
        <p:spPr>
          <a:xfrm>
            <a:off x="5359584" y="0"/>
            <a:ext cx="3784415" cy="51507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
          <p:cNvSpPr txBox="1">
            <a:spLocks noGrp="1"/>
          </p:cNvSpPr>
          <p:nvPr>
            <p:ph type="title"/>
          </p:nvPr>
        </p:nvSpPr>
        <p:spPr>
          <a:xfrm>
            <a:off x="1210800" y="1816800"/>
            <a:ext cx="4545600" cy="88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s-PE" sz="4800" dirty="0" err="1"/>
              <a:t>Numeros</a:t>
            </a:r>
            <a:r>
              <a:rPr lang="es-PE" sz="4800" dirty="0"/>
              <a:t> de Emergencias</a:t>
            </a:r>
            <a:endParaRPr sz="4800" dirty="0"/>
          </a:p>
        </p:txBody>
      </p:sp>
      <p:sp>
        <p:nvSpPr>
          <p:cNvPr id="631" name="Google Shape;631;p4"/>
          <p:cNvSpPr txBox="1">
            <a:spLocks noGrp="1"/>
          </p:cNvSpPr>
          <p:nvPr>
            <p:ph type="title" idx="2"/>
          </p:nvPr>
        </p:nvSpPr>
        <p:spPr>
          <a:xfrm>
            <a:off x="1330750" y="1037700"/>
            <a:ext cx="816000" cy="779100"/>
          </a:xfrm>
          <a:prstGeom prst="rect">
            <a:avLst/>
          </a:prstGeom>
          <a:solidFill>
            <a:srgbClr val="58A3BC"/>
          </a:solid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1800"/>
              <a:buNone/>
            </a:pPr>
            <a:r>
              <a:rPr lang="en" dirty="0"/>
              <a:t>06</a:t>
            </a:r>
            <a:endParaRPr dirty="0"/>
          </a:p>
        </p:txBody>
      </p:sp>
      <p:sp>
        <p:nvSpPr>
          <p:cNvPr id="632" name="Google Shape;632;p4"/>
          <p:cNvSpPr/>
          <p:nvPr/>
        </p:nvSpPr>
        <p:spPr>
          <a:xfrm>
            <a:off x="0" y="0"/>
            <a:ext cx="771300" cy="51507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Imagen 1">
            <a:extLst>
              <a:ext uri="{FF2B5EF4-FFF2-40B4-BE49-F238E27FC236}">
                <a16:creationId xmlns:a16="http://schemas.microsoft.com/office/drawing/2014/main" id="{A4F07A2D-7059-4EC4-806D-38FF75A946B1}"/>
              </a:ext>
            </a:extLst>
          </p:cNvPr>
          <p:cNvPicPr>
            <a:picLocks noChangeAspect="1"/>
          </p:cNvPicPr>
          <p:nvPr/>
        </p:nvPicPr>
        <p:blipFill>
          <a:blip r:embed="rId3"/>
          <a:stretch>
            <a:fillRect/>
          </a:stretch>
        </p:blipFill>
        <p:spPr>
          <a:xfrm>
            <a:off x="5359584" y="0"/>
            <a:ext cx="3784415" cy="5150700"/>
          </a:xfrm>
          <a:prstGeom prst="rect">
            <a:avLst/>
          </a:prstGeom>
        </p:spPr>
      </p:pic>
    </p:spTree>
    <p:extLst>
      <p:ext uri="{BB962C8B-B14F-4D97-AF65-F5344CB8AC3E}">
        <p14:creationId xmlns:p14="http://schemas.microsoft.com/office/powerpoint/2010/main" val="1434125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25"/>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APLICACION MOVIL SER</a:t>
            </a:r>
            <a:endParaRPr dirty="0"/>
          </a:p>
        </p:txBody>
      </p:sp>
      <p:sp>
        <p:nvSpPr>
          <p:cNvPr id="384" name="Google Shape;384;p25"/>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21</a:t>
            </a:fld>
            <a:endParaRPr/>
          </a:p>
        </p:txBody>
      </p:sp>
      <p:sp>
        <p:nvSpPr>
          <p:cNvPr id="385" name="Google Shape;385;p25"/>
          <p:cNvSpPr txBox="1">
            <a:spLocks noGrp="1"/>
          </p:cNvSpPr>
          <p:nvPr>
            <p:ph type="body" idx="1"/>
          </p:nvPr>
        </p:nvSpPr>
        <p:spPr>
          <a:xfrm>
            <a:off x="349143" y="1095750"/>
            <a:ext cx="4412132" cy="2988570"/>
          </a:xfrm>
          <a:prstGeom prst="rect">
            <a:avLst/>
          </a:prstGeom>
        </p:spPr>
        <p:txBody>
          <a:bodyPr spcFirstLastPara="1" wrap="square" lIns="91425" tIns="91425" rIns="91425" bIns="91425" anchor="t" anchorCtr="0">
            <a:noAutofit/>
          </a:bodyPr>
          <a:lstStyle/>
          <a:p>
            <a:pPr marL="381000" indent="-228600">
              <a:buClr>
                <a:srgbClr val="F8FAFB"/>
              </a:buClr>
              <a:buAutoNum type="arabicPeriod"/>
            </a:pPr>
            <a:r>
              <a:rPr lang="es-ES" dirty="0"/>
              <a:t>En esta funcionalidad se ingresa desde el “</a:t>
            </a:r>
            <a:r>
              <a:rPr lang="es-ES" dirty="0" err="1"/>
              <a:t>Navigation</a:t>
            </a:r>
            <a:r>
              <a:rPr lang="es-ES" dirty="0"/>
              <a:t> </a:t>
            </a:r>
            <a:r>
              <a:rPr lang="es-ES" dirty="0" err="1"/>
              <a:t>Drawer</a:t>
            </a:r>
            <a:r>
              <a:rPr lang="es-ES" dirty="0"/>
              <a:t> Menú” a la opción “Números de Emergencia”.</a:t>
            </a:r>
          </a:p>
          <a:p>
            <a:pPr marL="381000" indent="-228600">
              <a:buClr>
                <a:srgbClr val="F8FAFB"/>
              </a:buClr>
              <a:buAutoNum type="arabicPeriod"/>
            </a:pPr>
            <a:r>
              <a:rPr lang="es-ES" dirty="0"/>
              <a:t>Ahora nos emergerá la interfaz “Números de Emergencia” donde tendremos un listado con los números principales en caso de emergencia de cualquier tipo, ya sea policía nacional, bomberos, el sistema de atención móvil o defensa civil. </a:t>
            </a:r>
          </a:p>
          <a:p>
            <a:pPr marL="152400" indent="0">
              <a:buClr>
                <a:srgbClr val="F8FAFB"/>
              </a:buClr>
              <a:buNone/>
            </a:pPr>
            <a:endParaRPr dirty="0">
              <a:latin typeface="Saira Condensed"/>
              <a:ea typeface="Saira Condensed"/>
              <a:cs typeface="Saira Condensed"/>
              <a:sym typeface="Saira Condensed"/>
            </a:endParaRPr>
          </a:p>
        </p:txBody>
      </p:sp>
      <p:sp>
        <p:nvSpPr>
          <p:cNvPr id="386" name="Google Shape;386;p25"/>
          <p:cNvSpPr/>
          <p:nvPr/>
        </p:nvSpPr>
        <p:spPr>
          <a:xfrm>
            <a:off x="5157565" y="808500"/>
            <a:ext cx="3912900" cy="4335000"/>
          </a:xfrm>
          <a:prstGeom prst="rect">
            <a:avLst/>
          </a:prstGeom>
          <a:solidFill>
            <a:srgbClr val="CAFAFE">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p19">
            <a:extLst>
              <a:ext uri="{FF2B5EF4-FFF2-40B4-BE49-F238E27FC236}">
                <a16:creationId xmlns:a16="http://schemas.microsoft.com/office/drawing/2014/main" id="{50A4E496-D058-4EF9-97CF-A17A20DCCDAC}"/>
              </a:ext>
            </a:extLst>
          </p:cNvPr>
          <p:cNvSpPr txBox="1">
            <a:spLocks/>
          </p:cNvSpPr>
          <p:nvPr/>
        </p:nvSpPr>
        <p:spPr>
          <a:xfrm>
            <a:off x="349143" y="447348"/>
            <a:ext cx="3867300" cy="5584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2800" dirty="0">
                <a:solidFill>
                  <a:srgbClr val="58A3BC"/>
                </a:solidFill>
                <a:latin typeface="Oswald" panose="020B0604020202020204" charset="0"/>
              </a:rPr>
              <a:t>Funcionamiento</a:t>
            </a:r>
            <a:endParaRPr lang="es-PE" sz="4800" dirty="0">
              <a:solidFill>
                <a:srgbClr val="58A3BC"/>
              </a:solidFill>
              <a:latin typeface="Oswald" panose="020B0604020202020204" charset="0"/>
            </a:endParaRPr>
          </a:p>
        </p:txBody>
      </p:sp>
      <p:pic>
        <p:nvPicPr>
          <p:cNvPr id="8" name="Imagen 7">
            <a:extLst>
              <a:ext uri="{FF2B5EF4-FFF2-40B4-BE49-F238E27FC236}">
                <a16:creationId xmlns:a16="http://schemas.microsoft.com/office/drawing/2014/main" id="{5FBBF7B0-9402-44BF-AD27-0F081744D400}"/>
              </a:ext>
            </a:extLst>
          </p:cNvPr>
          <p:cNvPicPr>
            <a:picLocks noChangeAspect="1"/>
          </p:cNvPicPr>
          <p:nvPr/>
        </p:nvPicPr>
        <p:blipFill>
          <a:blip r:embed="rId3"/>
          <a:stretch>
            <a:fillRect/>
          </a:stretch>
        </p:blipFill>
        <p:spPr>
          <a:xfrm>
            <a:off x="5386283" y="1005206"/>
            <a:ext cx="3613206" cy="3133087"/>
          </a:xfrm>
          <a:prstGeom prst="rect">
            <a:avLst/>
          </a:prstGeom>
        </p:spPr>
      </p:pic>
    </p:spTree>
    <p:extLst>
      <p:ext uri="{BB962C8B-B14F-4D97-AF65-F5344CB8AC3E}">
        <p14:creationId xmlns:p14="http://schemas.microsoft.com/office/powerpoint/2010/main" val="243134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44"/>
        <p:cNvGrpSpPr/>
        <p:nvPr/>
      </p:nvGrpSpPr>
      <p:grpSpPr>
        <a:xfrm>
          <a:off x="0" y="0"/>
          <a:ext cx="0" cy="0"/>
          <a:chOff x="0" y="0"/>
          <a:chExt cx="0" cy="0"/>
        </a:xfrm>
      </p:grpSpPr>
      <p:sp>
        <p:nvSpPr>
          <p:cNvPr id="645" name="Google Shape;645;p33"/>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CONCLUSIONES</a:t>
            </a:r>
            <a:endParaRPr dirty="0"/>
          </a:p>
        </p:txBody>
      </p:sp>
      <p:sp>
        <p:nvSpPr>
          <p:cNvPr id="646" name="Google Shape;646;p33"/>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22</a:t>
            </a:fld>
            <a:endParaRPr/>
          </a:p>
        </p:txBody>
      </p:sp>
      <p:sp>
        <p:nvSpPr>
          <p:cNvPr id="647" name="Google Shape;647;p33"/>
          <p:cNvSpPr txBox="1">
            <a:spLocks noGrp="1"/>
          </p:cNvSpPr>
          <p:nvPr>
            <p:ph type="subTitle" idx="1"/>
          </p:nvPr>
        </p:nvSpPr>
        <p:spPr>
          <a:xfrm flipH="1">
            <a:off x="4967674" y="3349326"/>
            <a:ext cx="4013765" cy="1488900"/>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s-PE" sz="1200" dirty="0"/>
              <a:t>Se podrá de manera mas fácil buscar las necesidades de las personas.</a:t>
            </a:r>
          </a:p>
          <a:p>
            <a:pPr>
              <a:buFont typeface="Wingdings" panose="05000000000000000000" pitchFamily="2" charset="2"/>
              <a:buChar char="§"/>
            </a:pPr>
            <a:r>
              <a:rPr lang="es-PE" sz="1200" dirty="0"/>
              <a:t>Sera una mejor forma mucho mas activa de emprender y mostrarse en nuestra ciudad.</a:t>
            </a:r>
          </a:p>
          <a:p>
            <a:pPr>
              <a:buFont typeface="Wingdings" panose="05000000000000000000" pitchFamily="2" charset="2"/>
              <a:buChar char="§"/>
            </a:pPr>
            <a:r>
              <a:rPr lang="es-PE" sz="1200" dirty="0"/>
              <a:t>Una manera mucho mas fácil de interacción con el usuario y los emprendimientos.</a:t>
            </a:r>
          </a:p>
        </p:txBody>
      </p:sp>
      <p:sp>
        <p:nvSpPr>
          <p:cNvPr id="648" name="Google Shape;648;p33"/>
          <p:cNvSpPr txBox="1">
            <a:spLocks noGrp="1"/>
          </p:cNvSpPr>
          <p:nvPr>
            <p:ph type="ctrTitle" idx="2"/>
          </p:nvPr>
        </p:nvSpPr>
        <p:spPr>
          <a:xfrm flipH="1">
            <a:off x="4967675" y="1183000"/>
            <a:ext cx="27228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Conclusiones</a:t>
            </a:r>
            <a:endParaRPr dirty="0"/>
          </a:p>
        </p:txBody>
      </p:sp>
      <p:pic>
        <p:nvPicPr>
          <p:cNvPr id="649" name="Google Shape;649;p33"/>
          <p:cNvPicPr preferRelativeResize="0"/>
          <p:nvPr/>
        </p:nvPicPr>
        <p:blipFill rotWithShape="1">
          <a:blip r:embed="rId3">
            <a:alphaModFix/>
          </a:blip>
          <a:srcRect l="28619" r="28619"/>
          <a:stretch/>
        </p:blipFill>
        <p:spPr>
          <a:xfrm>
            <a:off x="1773591" y="895500"/>
            <a:ext cx="2724595" cy="4247875"/>
          </a:xfrm>
          <a:prstGeom prst="rect">
            <a:avLst/>
          </a:prstGeom>
          <a:noFill/>
          <a:ln>
            <a:noFill/>
          </a:ln>
        </p:spPr>
      </p:pic>
      <p:sp>
        <p:nvSpPr>
          <p:cNvPr id="650" name="Google Shape;650;p33"/>
          <p:cNvSpPr/>
          <p:nvPr/>
        </p:nvSpPr>
        <p:spPr>
          <a:xfrm flipH="1">
            <a:off x="1773525" y="895438"/>
            <a:ext cx="2724600" cy="4248000"/>
          </a:xfrm>
          <a:prstGeom prst="rect">
            <a:avLst/>
          </a:prstGeom>
          <a:solidFill>
            <a:srgbClr val="CAFAFE">
              <a:alpha val="4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5000"/>
          </a:stretch>
        </a:blipFill>
        <a:effectLst/>
      </p:bgPr>
    </p:bg>
    <p:spTree>
      <p:nvGrpSpPr>
        <p:cNvPr id="1" name="Shape 654"/>
        <p:cNvGrpSpPr/>
        <p:nvPr/>
      </p:nvGrpSpPr>
      <p:grpSpPr>
        <a:xfrm>
          <a:off x="0" y="0"/>
          <a:ext cx="0" cy="0"/>
          <a:chOff x="0" y="0"/>
          <a:chExt cx="0" cy="0"/>
        </a:xfrm>
      </p:grpSpPr>
      <p:sp>
        <p:nvSpPr>
          <p:cNvPr id="656" name="Google Shape;656;p34"/>
          <p:cNvSpPr/>
          <p:nvPr/>
        </p:nvSpPr>
        <p:spPr>
          <a:xfrm>
            <a:off x="4583902" y="3952367"/>
            <a:ext cx="214638" cy="204979"/>
          </a:xfrm>
          <a:custGeom>
            <a:avLst/>
            <a:gdLst/>
            <a:ahLst/>
            <a:cxnLst/>
            <a:rect l="l" t="t" r="r" b="b"/>
            <a:pathLst>
              <a:path w="39025" h="37269" extrusionOk="0">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4571951" y="3631490"/>
            <a:ext cx="238540" cy="164561"/>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4635759" y="3192672"/>
            <a:ext cx="110924" cy="238540"/>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txBox="1">
            <a:spLocks noGrp="1"/>
          </p:cNvSpPr>
          <p:nvPr>
            <p:ph type="ctrTitle"/>
          </p:nvPr>
        </p:nvSpPr>
        <p:spPr>
          <a:xfrm flipH="1">
            <a:off x="830150" y="939225"/>
            <a:ext cx="3616800" cy="17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Gracias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25"/>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APLICACION MOVIL SER</a:t>
            </a:r>
            <a:endParaRPr dirty="0"/>
          </a:p>
        </p:txBody>
      </p:sp>
      <p:sp>
        <p:nvSpPr>
          <p:cNvPr id="384" name="Google Shape;384;p25"/>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3</a:t>
            </a:fld>
            <a:endParaRPr/>
          </a:p>
        </p:txBody>
      </p:sp>
      <p:sp>
        <p:nvSpPr>
          <p:cNvPr id="385" name="Google Shape;385;p25"/>
          <p:cNvSpPr txBox="1">
            <a:spLocks noGrp="1"/>
          </p:cNvSpPr>
          <p:nvPr>
            <p:ph type="body" idx="1"/>
          </p:nvPr>
        </p:nvSpPr>
        <p:spPr>
          <a:xfrm>
            <a:off x="349143" y="1295400"/>
            <a:ext cx="4701828" cy="2788920"/>
          </a:xfrm>
          <a:prstGeom prst="rect">
            <a:avLst/>
          </a:prstGeom>
        </p:spPr>
        <p:txBody>
          <a:bodyPr spcFirstLastPara="1" wrap="square" lIns="91425" tIns="91425" rIns="91425" bIns="91425" anchor="t" anchorCtr="0">
            <a:noAutofit/>
          </a:bodyPr>
          <a:lstStyle/>
          <a:p>
            <a:pPr marL="152400" indent="0">
              <a:buClr>
                <a:srgbClr val="F8FAFB"/>
              </a:buClr>
              <a:buNone/>
            </a:pPr>
            <a:r>
              <a:rPr lang="es-PE" dirty="0"/>
              <a:t>En esta funcionalidad van a ingresar tanto el administrador de la aplicación, como un usuario normal. El usuario necesita disponer de un correo y contraseña para acceder y su estado debe estar habilitado por el administrador. </a:t>
            </a:r>
          </a:p>
          <a:p>
            <a:pPr marL="152400" indent="0">
              <a:buClr>
                <a:srgbClr val="F8FAFB"/>
              </a:buClr>
              <a:buNone/>
            </a:pPr>
            <a:endParaRPr lang="es-PE" dirty="0"/>
          </a:p>
          <a:p>
            <a:pPr marL="152400" indent="0">
              <a:buClr>
                <a:srgbClr val="F8FAFB"/>
              </a:buClr>
              <a:buNone/>
            </a:pPr>
            <a:r>
              <a:rPr lang="es-ES" dirty="0"/>
              <a:t>El usuario ingresa los datos requeridos como el Email y su Contraseña y selecciona el botón “Iniciar Sesión”. También tiene la opción de marcar el link “Olvidaste tu Contraseña” si desea recuperar la “Contraseña”.</a:t>
            </a:r>
          </a:p>
          <a:p>
            <a:pPr marL="152400" indent="0">
              <a:buClr>
                <a:srgbClr val="F8FAFB"/>
              </a:buClr>
              <a:buNone/>
            </a:pPr>
            <a:endParaRPr lang="es-ES" dirty="0"/>
          </a:p>
          <a:p>
            <a:pPr marL="152400" indent="0">
              <a:buClr>
                <a:srgbClr val="F8FAFB"/>
              </a:buClr>
              <a:buNone/>
            </a:pPr>
            <a:r>
              <a:rPr lang="es-ES" dirty="0"/>
              <a:t>Si el correo o contraseña del usuario son incorrectos. El sistema muestra un mensaje. un mensaje de "error". </a:t>
            </a:r>
          </a:p>
          <a:p>
            <a:pPr marL="152400" indent="0">
              <a:buClr>
                <a:srgbClr val="F8FAFB"/>
              </a:buClr>
              <a:buNone/>
            </a:pPr>
            <a:endParaRPr lang="es-ES" dirty="0"/>
          </a:p>
          <a:p>
            <a:pPr marL="152400" indent="0">
              <a:buClr>
                <a:srgbClr val="F8FAFB"/>
              </a:buClr>
              <a:buNone/>
            </a:pPr>
            <a:endParaRPr lang="es-PE" dirty="0">
              <a:latin typeface="Saira Condensed"/>
              <a:ea typeface="Saira Condensed"/>
              <a:cs typeface="Saira Condensed"/>
              <a:sym typeface="Saira Condensed"/>
            </a:endParaRPr>
          </a:p>
          <a:p>
            <a:pPr marL="152400" indent="0">
              <a:buClr>
                <a:srgbClr val="F8FAFB"/>
              </a:buClr>
              <a:buNone/>
            </a:pPr>
            <a:endParaRPr dirty="0">
              <a:latin typeface="Saira Condensed"/>
              <a:ea typeface="Saira Condensed"/>
              <a:cs typeface="Saira Condensed"/>
              <a:sym typeface="Saira Condensed"/>
            </a:endParaRPr>
          </a:p>
        </p:txBody>
      </p:sp>
      <p:sp>
        <p:nvSpPr>
          <p:cNvPr id="386" name="Google Shape;386;p25"/>
          <p:cNvSpPr/>
          <p:nvPr/>
        </p:nvSpPr>
        <p:spPr>
          <a:xfrm>
            <a:off x="5157565" y="808500"/>
            <a:ext cx="3912900" cy="4335000"/>
          </a:xfrm>
          <a:prstGeom prst="rect">
            <a:avLst/>
          </a:prstGeom>
          <a:solidFill>
            <a:srgbClr val="CAFAFE">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p19">
            <a:extLst>
              <a:ext uri="{FF2B5EF4-FFF2-40B4-BE49-F238E27FC236}">
                <a16:creationId xmlns:a16="http://schemas.microsoft.com/office/drawing/2014/main" id="{50A4E496-D058-4EF9-97CF-A17A20DCCDAC}"/>
              </a:ext>
            </a:extLst>
          </p:cNvPr>
          <p:cNvSpPr txBox="1">
            <a:spLocks/>
          </p:cNvSpPr>
          <p:nvPr/>
        </p:nvSpPr>
        <p:spPr>
          <a:xfrm>
            <a:off x="349143" y="447348"/>
            <a:ext cx="3867300" cy="5584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2800" dirty="0">
                <a:solidFill>
                  <a:srgbClr val="58A3BC"/>
                </a:solidFill>
                <a:latin typeface="Oswald" panose="020B0604020202020204" charset="0"/>
              </a:rPr>
              <a:t>Funcionamiento</a:t>
            </a:r>
            <a:endParaRPr lang="es-PE" sz="4800" dirty="0">
              <a:solidFill>
                <a:srgbClr val="58A3BC"/>
              </a:solidFill>
              <a:latin typeface="Oswald" panose="020B0604020202020204" charset="0"/>
            </a:endParaRPr>
          </a:p>
        </p:txBody>
      </p:sp>
      <p:pic>
        <p:nvPicPr>
          <p:cNvPr id="8" name="Imagen 7">
            <a:extLst>
              <a:ext uri="{FF2B5EF4-FFF2-40B4-BE49-F238E27FC236}">
                <a16:creationId xmlns:a16="http://schemas.microsoft.com/office/drawing/2014/main" id="{32428095-C75C-4AF1-9D79-AEFA7461A3CF}"/>
              </a:ext>
            </a:extLst>
          </p:cNvPr>
          <p:cNvPicPr>
            <a:picLocks noChangeAspect="1"/>
          </p:cNvPicPr>
          <p:nvPr/>
        </p:nvPicPr>
        <p:blipFill>
          <a:blip r:embed="rId3"/>
          <a:stretch>
            <a:fillRect/>
          </a:stretch>
        </p:blipFill>
        <p:spPr>
          <a:xfrm>
            <a:off x="5407979" y="1207514"/>
            <a:ext cx="3412071" cy="2988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
          <p:cNvSpPr txBox="1">
            <a:spLocks noGrp="1"/>
          </p:cNvSpPr>
          <p:nvPr>
            <p:ph type="title"/>
          </p:nvPr>
        </p:nvSpPr>
        <p:spPr>
          <a:xfrm>
            <a:off x="1210800" y="1816800"/>
            <a:ext cx="4545600" cy="88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s-PE" sz="4800" dirty="0"/>
              <a:t>Recuperar Contraseña</a:t>
            </a:r>
            <a:endParaRPr sz="4800" dirty="0"/>
          </a:p>
        </p:txBody>
      </p:sp>
      <p:sp>
        <p:nvSpPr>
          <p:cNvPr id="631" name="Google Shape;631;p4"/>
          <p:cNvSpPr txBox="1">
            <a:spLocks noGrp="1"/>
          </p:cNvSpPr>
          <p:nvPr>
            <p:ph type="title" idx="2"/>
          </p:nvPr>
        </p:nvSpPr>
        <p:spPr>
          <a:xfrm>
            <a:off x="1330750" y="1037700"/>
            <a:ext cx="816000" cy="779100"/>
          </a:xfrm>
          <a:prstGeom prst="rect">
            <a:avLst/>
          </a:prstGeom>
          <a:solidFill>
            <a:srgbClr val="58A3BC"/>
          </a:solid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1800"/>
              <a:buNone/>
            </a:pPr>
            <a:r>
              <a:rPr lang="en" dirty="0"/>
              <a:t>02</a:t>
            </a:r>
            <a:endParaRPr dirty="0"/>
          </a:p>
        </p:txBody>
      </p:sp>
      <p:sp>
        <p:nvSpPr>
          <p:cNvPr id="632" name="Google Shape;632;p4"/>
          <p:cNvSpPr/>
          <p:nvPr/>
        </p:nvSpPr>
        <p:spPr>
          <a:xfrm>
            <a:off x="0" y="0"/>
            <a:ext cx="771300" cy="51507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Imagen 1">
            <a:extLst>
              <a:ext uri="{FF2B5EF4-FFF2-40B4-BE49-F238E27FC236}">
                <a16:creationId xmlns:a16="http://schemas.microsoft.com/office/drawing/2014/main" id="{A4F07A2D-7059-4EC4-806D-38FF75A946B1}"/>
              </a:ext>
            </a:extLst>
          </p:cNvPr>
          <p:cNvPicPr>
            <a:picLocks noChangeAspect="1"/>
          </p:cNvPicPr>
          <p:nvPr/>
        </p:nvPicPr>
        <p:blipFill>
          <a:blip r:embed="rId3"/>
          <a:stretch>
            <a:fillRect/>
          </a:stretch>
        </p:blipFill>
        <p:spPr>
          <a:xfrm>
            <a:off x="5359584" y="0"/>
            <a:ext cx="3784415" cy="5150700"/>
          </a:xfrm>
          <a:prstGeom prst="rect">
            <a:avLst/>
          </a:prstGeom>
        </p:spPr>
      </p:pic>
    </p:spTree>
    <p:extLst>
      <p:ext uri="{BB962C8B-B14F-4D97-AF65-F5344CB8AC3E}">
        <p14:creationId xmlns:p14="http://schemas.microsoft.com/office/powerpoint/2010/main" val="245799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25"/>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APLICACION MOVIL SER</a:t>
            </a:r>
            <a:endParaRPr dirty="0"/>
          </a:p>
        </p:txBody>
      </p:sp>
      <p:sp>
        <p:nvSpPr>
          <p:cNvPr id="384" name="Google Shape;384;p25"/>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5</a:t>
            </a:fld>
            <a:endParaRPr/>
          </a:p>
        </p:txBody>
      </p:sp>
      <p:sp>
        <p:nvSpPr>
          <p:cNvPr id="385" name="Google Shape;385;p25"/>
          <p:cNvSpPr txBox="1">
            <a:spLocks noGrp="1"/>
          </p:cNvSpPr>
          <p:nvPr>
            <p:ph type="body" idx="1"/>
          </p:nvPr>
        </p:nvSpPr>
        <p:spPr>
          <a:xfrm>
            <a:off x="349143" y="1095750"/>
            <a:ext cx="4412132" cy="2988570"/>
          </a:xfrm>
          <a:prstGeom prst="rect">
            <a:avLst/>
          </a:prstGeom>
        </p:spPr>
        <p:txBody>
          <a:bodyPr spcFirstLastPara="1" wrap="square" lIns="91425" tIns="91425" rIns="91425" bIns="91425" anchor="t" anchorCtr="0">
            <a:noAutofit/>
          </a:bodyPr>
          <a:lstStyle/>
          <a:p>
            <a:pPr marL="0" lvl="0" indent="0">
              <a:buSzPts val="1100"/>
              <a:buNone/>
            </a:pPr>
            <a:r>
              <a:rPr lang="es-ES" dirty="0"/>
              <a:t>En esta funcionalidad van a ingresar tanto como el administrador o como un usuario normal. Una vez que el usuario selecciona el enlace “¿Olvidaste tu contraseña?”. La aplicación muestra una interfaz emergente con el campo de texto “Email” y un botón “Restablecer”. </a:t>
            </a:r>
          </a:p>
          <a:p>
            <a:pPr marL="0" lvl="0" indent="0">
              <a:buSzPts val="1100"/>
              <a:buNone/>
            </a:pPr>
            <a:r>
              <a:rPr lang="es-ES" dirty="0"/>
              <a:t>A continuación </a:t>
            </a:r>
            <a:r>
              <a:rPr lang="es-ES" dirty="0" err="1"/>
              <a:t>Firebase</a:t>
            </a:r>
            <a:r>
              <a:rPr lang="es-ES" dirty="0"/>
              <a:t> </a:t>
            </a:r>
            <a:r>
              <a:rPr lang="es-ES" dirty="0" err="1"/>
              <a:t>Authentication</a:t>
            </a:r>
            <a:r>
              <a:rPr lang="es-ES" dirty="0"/>
              <a:t> envía al usuario un correo para cambiar su contraseña. </a:t>
            </a:r>
          </a:p>
          <a:p>
            <a:pPr marL="0" lvl="0" indent="0">
              <a:buSzPts val="1100"/>
              <a:buNone/>
            </a:pPr>
            <a:r>
              <a:rPr lang="es-ES" dirty="0"/>
              <a:t>El usuario puede realizar el cambio de su contraseña mediante la interfaz de </a:t>
            </a:r>
            <a:r>
              <a:rPr lang="es-ES" dirty="0" err="1"/>
              <a:t>Firebase</a:t>
            </a:r>
            <a:r>
              <a:rPr lang="es-ES" dirty="0"/>
              <a:t> </a:t>
            </a:r>
            <a:r>
              <a:rPr lang="es-ES" dirty="0" err="1"/>
              <a:t>Authentication</a:t>
            </a:r>
            <a:r>
              <a:rPr lang="es-ES" dirty="0"/>
              <a:t>.</a:t>
            </a:r>
          </a:p>
          <a:p>
            <a:pPr marL="0" lvl="0" indent="0">
              <a:buSzPts val="1100"/>
              <a:buNone/>
            </a:pPr>
            <a:r>
              <a:rPr lang="es-ES" dirty="0" err="1"/>
              <a:t>Firebase</a:t>
            </a:r>
            <a:r>
              <a:rPr lang="es-ES" dirty="0"/>
              <a:t> </a:t>
            </a:r>
            <a:r>
              <a:rPr lang="es-ES" dirty="0" err="1"/>
              <a:t>Authentication</a:t>
            </a:r>
            <a:r>
              <a:rPr lang="es-ES" dirty="0"/>
              <a:t> se encarga de modificar la contraseña del usuario.</a:t>
            </a:r>
          </a:p>
          <a:p>
            <a:pPr marL="152400" indent="0">
              <a:buClr>
                <a:srgbClr val="F8FAFB"/>
              </a:buClr>
              <a:buNone/>
            </a:pPr>
            <a:endParaRPr dirty="0">
              <a:latin typeface="Saira Condensed"/>
              <a:ea typeface="Saira Condensed"/>
              <a:cs typeface="Saira Condensed"/>
              <a:sym typeface="Saira Condensed"/>
            </a:endParaRPr>
          </a:p>
        </p:txBody>
      </p:sp>
      <p:sp>
        <p:nvSpPr>
          <p:cNvPr id="386" name="Google Shape;386;p25"/>
          <p:cNvSpPr/>
          <p:nvPr/>
        </p:nvSpPr>
        <p:spPr>
          <a:xfrm>
            <a:off x="5157565" y="808500"/>
            <a:ext cx="3912900" cy="4335000"/>
          </a:xfrm>
          <a:prstGeom prst="rect">
            <a:avLst/>
          </a:prstGeom>
          <a:solidFill>
            <a:srgbClr val="CAFAFE">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p19">
            <a:extLst>
              <a:ext uri="{FF2B5EF4-FFF2-40B4-BE49-F238E27FC236}">
                <a16:creationId xmlns:a16="http://schemas.microsoft.com/office/drawing/2014/main" id="{50A4E496-D058-4EF9-97CF-A17A20DCCDAC}"/>
              </a:ext>
            </a:extLst>
          </p:cNvPr>
          <p:cNvSpPr txBox="1">
            <a:spLocks/>
          </p:cNvSpPr>
          <p:nvPr/>
        </p:nvSpPr>
        <p:spPr>
          <a:xfrm>
            <a:off x="349143" y="447348"/>
            <a:ext cx="3867300" cy="5584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2800" dirty="0">
                <a:solidFill>
                  <a:srgbClr val="58A3BC"/>
                </a:solidFill>
                <a:latin typeface="Oswald" panose="020B0604020202020204" charset="0"/>
              </a:rPr>
              <a:t>Funcionamiento</a:t>
            </a:r>
            <a:endParaRPr lang="es-PE" sz="4800" dirty="0">
              <a:solidFill>
                <a:srgbClr val="58A3BC"/>
              </a:solidFill>
              <a:latin typeface="Oswald" panose="020B0604020202020204" charset="0"/>
            </a:endParaRPr>
          </a:p>
        </p:txBody>
      </p:sp>
      <p:pic>
        <p:nvPicPr>
          <p:cNvPr id="2" name="Imagen 1">
            <a:extLst>
              <a:ext uri="{FF2B5EF4-FFF2-40B4-BE49-F238E27FC236}">
                <a16:creationId xmlns:a16="http://schemas.microsoft.com/office/drawing/2014/main" id="{B7C9B093-457D-4BA7-8F2C-98CAF6E9EF36}"/>
              </a:ext>
            </a:extLst>
          </p:cNvPr>
          <p:cNvPicPr>
            <a:picLocks noChangeAspect="1"/>
          </p:cNvPicPr>
          <p:nvPr/>
        </p:nvPicPr>
        <p:blipFill>
          <a:blip r:embed="rId3"/>
          <a:stretch>
            <a:fillRect/>
          </a:stretch>
        </p:blipFill>
        <p:spPr>
          <a:xfrm>
            <a:off x="5410109" y="1393222"/>
            <a:ext cx="3660356" cy="2393626"/>
          </a:xfrm>
          <a:prstGeom prst="rect">
            <a:avLst/>
          </a:prstGeom>
        </p:spPr>
      </p:pic>
      <p:pic>
        <p:nvPicPr>
          <p:cNvPr id="9" name="Google Shape;664;g8b08917837_1_26">
            <a:extLst>
              <a:ext uri="{FF2B5EF4-FFF2-40B4-BE49-F238E27FC236}">
                <a16:creationId xmlns:a16="http://schemas.microsoft.com/office/drawing/2014/main" id="{65FFA2F0-B931-4C95-B011-08CE7CC2C376}"/>
              </a:ext>
            </a:extLst>
          </p:cNvPr>
          <p:cNvPicPr preferRelativeResize="0"/>
          <p:nvPr/>
        </p:nvPicPr>
        <p:blipFill rotWithShape="1">
          <a:blip r:embed="rId4">
            <a:alphaModFix/>
          </a:blip>
          <a:srcRect l="2752" t="3793" r="1691" b="3450"/>
          <a:stretch/>
        </p:blipFill>
        <p:spPr>
          <a:xfrm>
            <a:off x="5497285" y="3965060"/>
            <a:ext cx="3461657" cy="1000227"/>
          </a:xfrm>
          <a:prstGeom prst="rect">
            <a:avLst/>
          </a:prstGeom>
          <a:noFill/>
          <a:ln>
            <a:noFill/>
          </a:ln>
        </p:spPr>
      </p:pic>
    </p:spTree>
    <p:extLst>
      <p:ext uri="{BB962C8B-B14F-4D97-AF65-F5344CB8AC3E}">
        <p14:creationId xmlns:p14="http://schemas.microsoft.com/office/powerpoint/2010/main" val="423995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
          <p:cNvSpPr txBox="1">
            <a:spLocks noGrp="1"/>
          </p:cNvSpPr>
          <p:nvPr>
            <p:ph type="title"/>
          </p:nvPr>
        </p:nvSpPr>
        <p:spPr>
          <a:xfrm>
            <a:off x="1210800" y="1816800"/>
            <a:ext cx="4545600" cy="88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s-PE" sz="4800" dirty="0"/>
              <a:t>Registrar</a:t>
            </a:r>
            <a:r>
              <a:rPr lang="en" sz="4800" dirty="0"/>
              <a:t> Usuario</a:t>
            </a:r>
            <a:endParaRPr sz="4800" dirty="0"/>
          </a:p>
        </p:txBody>
      </p:sp>
      <p:sp>
        <p:nvSpPr>
          <p:cNvPr id="631" name="Google Shape;631;p4"/>
          <p:cNvSpPr txBox="1">
            <a:spLocks noGrp="1"/>
          </p:cNvSpPr>
          <p:nvPr>
            <p:ph type="title" idx="2"/>
          </p:nvPr>
        </p:nvSpPr>
        <p:spPr>
          <a:xfrm>
            <a:off x="1330750" y="1037700"/>
            <a:ext cx="816000" cy="779100"/>
          </a:xfrm>
          <a:prstGeom prst="rect">
            <a:avLst/>
          </a:prstGeom>
          <a:solidFill>
            <a:srgbClr val="58A3BC"/>
          </a:solid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1800"/>
              <a:buNone/>
            </a:pPr>
            <a:r>
              <a:rPr lang="en" dirty="0"/>
              <a:t>03</a:t>
            </a:r>
            <a:endParaRPr dirty="0"/>
          </a:p>
        </p:txBody>
      </p:sp>
      <p:sp>
        <p:nvSpPr>
          <p:cNvPr id="632" name="Google Shape;632;p4"/>
          <p:cNvSpPr/>
          <p:nvPr/>
        </p:nvSpPr>
        <p:spPr>
          <a:xfrm>
            <a:off x="0" y="0"/>
            <a:ext cx="771300" cy="51507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Imagen 1">
            <a:extLst>
              <a:ext uri="{FF2B5EF4-FFF2-40B4-BE49-F238E27FC236}">
                <a16:creationId xmlns:a16="http://schemas.microsoft.com/office/drawing/2014/main" id="{A4F07A2D-7059-4EC4-806D-38FF75A946B1}"/>
              </a:ext>
            </a:extLst>
          </p:cNvPr>
          <p:cNvPicPr>
            <a:picLocks noChangeAspect="1"/>
          </p:cNvPicPr>
          <p:nvPr/>
        </p:nvPicPr>
        <p:blipFill>
          <a:blip r:embed="rId3"/>
          <a:stretch>
            <a:fillRect/>
          </a:stretch>
        </p:blipFill>
        <p:spPr>
          <a:xfrm>
            <a:off x="5359584" y="0"/>
            <a:ext cx="3784415" cy="5150700"/>
          </a:xfrm>
          <a:prstGeom prst="rect">
            <a:avLst/>
          </a:prstGeom>
        </p:spPr>
      </p:pic>
    </p:spTree>
    <p:extLst>
      <p:ext uri="{BB962C8B-B14F-4D97-AF65-F5344CB8AC3E}">
        <p14:creationId xmlns:p14="http://schemas.microsoft.com/office/powerpoint/2010/main" val="354117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25"/>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APLICACION MOVIL SER</a:t>
            </a:r>
            <a:endParaRPr dirty="0"/>
          </a:p>
        </p:txBody>
      </p:sp>
      <p:sp>
        <p:nvSpPr>
          <p:cNvPr id="384" name="Google Shape;384;p25"/>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7</a:t>
            </a:fld>
            <a:endParaRPr/>
          </a:p>
        </p:txBody>
      </p:sp>
      <p:sp>
        <p:nvSpPr>
          <p:cNvPr id="385" name="Google Shape;385;p25"/>
          <p:cNvSpPr txBox="1">
            <a:spLocks noGrp="1"/>
          </p:cNvSpPr>
          <p:nvPr>
            <p:ph type="body" idx="1"/>
          </p:nvPr>
        </p:nvSpPr>
        <p:spPr>
          <a:xfrm>
            <a:off x="349143" y="1095750"/>
            <a:ext cx="4412132" cy="2988570"/>
          </a:xfrm>
          <a:prstGeom prst="rect">
            <a:avLst/>
          </a:prstGeom>
        </p:spPr>
        <p:txBody>
          <a:bodyPr spcFirstLastPara="1" wrap="square" lIns="91425" tIns="91425" rIns="91425" bIns="91425" anchor="t" anchorCtr="0">
            <a:noAutofit/>
          </a:bodyPr>
          <a:lstStyle/>
          <a:p>
            <a:pPr marL="152400" indent="0">
              <a:buClr>
                <a:srgbClr val="F8FAFB"/>
              </a:buClr>
              <a:buNone/>
            </a:pPr>
            <a:r>
              <a:rPr lang="es-ES" dirty="0"/>
              <a:t>En esta funcionalidad van a ingresar tanto como el administrador o como un usuario normal. Una vez ingresado al </a:t>
            </a:r>
            <a:r>
              <a:rPr lang="es-ES" dirty="0" err="1"/>
              <a:t>login</a:t>
            </a:r>
            <a:r>
              <a:rPr lang="es-ES" dirty="0"/>
              <a:t> el usuario selecciona el enlace “Registrarse” para registrarse en la </a:t>
            </a:r>
            <a:r>
              <a:rPr lang="es-ES" dirty="0" err="1"/>
              <a:t>aplicacion</a:t>
            </a:r>
            <a:r>
              <a:rPr lang="es-ES" dirty="0"/>
              <a:t>.</a:t>
            </a:r>
          </a:p>
          <a:p>
            <a:pPr marL="152400" indent="0">
              <a:buClr>
                <a:srgbClr val="F8FAFB"/>
              </a:buClr>
              <a:buNone/>
            </a:pPr>
            <a:endParaRPr lang="es-ES" dirty="0"/>
          </a:p>
          <a:p>
            <a:pPr marL="152400" indent="0">
              <a:buClr>
                <a:srgbClr val="F8FAFB"/>
              </a:buClr>
              <a:buNone/>
            </a:pPr>
            <a:r>
              <a:rPr lang="es-ES" dirty="0"/>
              <a:t>La aplicación muestra la interfaz “Registro de Usuario” y muestra los campos de texto  “DNI”, “Nombre”, “Email”, “Contraseña ”, “</a:t>
            </a:r>
            <a:r>
              <a:rPr lang="es-ES" dirty="0" err="1"/>
              <a:t>Telefono</a:t>
            </a:r>
            <a:r>
              <a:rPr lang="es-ES" dirty="0"/>
              <a:t>” un botón de ”Registrar”.</a:t>
            </a:r>
          </a:p>
          <a:p>
            <a:pPr marL="152400" indent="0">
              <a:buClr>
                <a:srgbClr val="F8FAFB"/>
              </a:buClr>
              <a:buNone/>
            </a:pPr>
            <a:r>
              <a:rPr lang="es-ES" dirty="0"/>
              <a:t>El usuario ingresa los campos requeridos como su “DNI”, “Nombre”, “Email”, “Contraseña ”, “</a:t>
            </a:r>
            <a:r>
              <a:rPr lang="es-ES" dirty="0" err="1"/>
              <a:t>Telefono</a:t>
            </a:r>
            <a:r>
              <a:rPr lang="es-ES" dirty="0"/>
              <a:t>”, y selecciona el botón de “Registrarse”. </a:t>
            </a:r>
          </a:p>
          <a:p>
            <a:pPr marL="152400" indent="0">
              <a:buClr>
                <a:srgbClr val="F8FAFB"/>
              </a:buClr>
              <a:buNone/>
            </a:pPr>
            <a:endParaRPr dirty="0">
              <a:latin typeface="Saira Condensed"/>
              <a:ea typeface="Saira Condensed"/>
              <a:cs typeface="Saira Condensed"/>
              <a:sym typeface="Saira Condensed"/>
            </a:endParaRPr>
          </a:p>
        </p:txBody>
      </p:sp>
      <p:sp>
        <p:nvSpPr>
          <p:cNvPr id="386" name="Google Shape;386;p25"/>
          <p:cNvSpPr/>
          <p:nvPr/>
        </p:nvSpPr>
        <p:spPr>
          <a:xfrm>
            <a:off x="5157565" y="808500"/>
            <a:ext cx="3912900" cy="4335000"/>
          </a:xfrm>
          <a:prstGeom prst="rect">
            <a:avLst/>
          </a:prstGeom>
          <a:solidFill>
            <a:srgbClr val="CAFAFE">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p19">
            <a:extLst>
              <a:ext uri="{FF2B5EF4-FFF2-40B4-BE49-F238E27FC236}">
                <a16:creationId xmlns:a16="http://schemas.microsoft.com/office/drawing/2014/main" id="{50A4E496-D058-4EF9-97CF-A17A20DCCDAC}"/>
              </a:ext>
            </a:extLst>
          </p:cNvPr>
          <p:cNvSpPr txBox="1">
            <a:spLocks/>
          </p:cNvSpPr>
          <p:nvPr/>
        </p:nvSpPr>
        <p:spPr>
          <a:xfrm>
            <a:off x="349143" y="447348"/>
            <a:ext cx="3867300" cy="5584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2800" dirty="0">
                <a:solidFill>
                  <a:srgbClr val="58A3BC"/>
                </a:solidFill>
                <a:latin typeface="Oswald" panose="020B0604020202020204" charset="0"/>
              </a:rPr>
              <a:t>Funcionamiento</a:t>
            </a:r>
            <a:endParaRPr lang="es-PE" sz="4800" dirty="0">
              <a:solidFill>
                <a:srgbClr val="58A3BC"/>
              </a:solidFill>
              <a:latin typeface="Oswald" panose="020B0604020202020204" charset="0"/>
            </a:endParaRPr>
          </a:p>
        </p:txBody>
      </p:sp>
      <p:pic>
        <p:nvPicPr>
          <p:cNvPr id="2" name="Imagen 1">
            <a:extLst>
              <a:ext uri="{FF2B5EF4-FFF2-40B4-BE49-F238E27FC236}">
                <a16:creationId xmlns:a16="http://schemas.microsoft.com/office/drawing/2014/main" id="{09AE8288-5FC8-4829-9D14-4DCF0FF65AB8}"/>
              </a:ext>
            </a:extLst>
          </p:cNvPr>
          <p:cNvPicPr>
            <a:picLocks noChangeAspect="1"/>
          </p:cNvPicPr>
          <p:nvPr/>
        </p:nvPicPr>
        <p:blipFill>
          <a:blip r:embed="rId3"/>
          <a:stretch>
            <a:fillRect/>
          </a:stretch>
        </p:blipFill>
        <p:spPr>
          <a:xfrm>
            <a:off x="5541265" y="1164875"/>
            <a:ext cx="3145499" cy="2850320"/>
          </a:xfrm>
          <a:prstGeom prst="rect">
            <a:avLst/>
          </a:prstGeom>
        </p:spPr>
      </p:pic>
    </p:spTree>
    <p:extLst>
      <p:ext uri="{BB962C8B-B14F-4D97-AF65-F5344CB8AC3E}">
        <p14:creationId xmlns:p14="http://schemas.microsoft.com/office/powerpoint/2010/main" val="129294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
          <p:cNvSpPr txBox="1">
            <a:spLocks noGrp="1"/>
          </p:cNvSpPr>
          <p:nvPr>
            <p:ph type="title"/>
          </p:nvPr>
        </p:nvSpPr>
        <p:spPr>
          <a:xfrm>
            <a:off x="1210800" y="1816800"/>
            <a:ext cx="4545600" cy="88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s-PE" sz="4800" dirty="0"/>
              <a:t>Menú Principal</a:t>
            </a:r>
            <a:endParaRPr sz="4800" dirty="0"/>
          </a:p>
        </p:txBody>
      </p:sp>
      <p:sp>
        <p:nvSpPr>
          <p:cNvPr id="631" name="Google Shape;631;p4"/>
          <p:cNvSpPr txBox="1">
            <a:spLocks noGrp="1"/>
          </p:cNvSpPr>
          <p:nvPr>
            <p:ph type="title" idx="2"/>
          </p:nvPr>
        </p:nvSpPr>
        <p:spPr>
          <a:xfrm>
            <a:off x="1330750" y="1037700"/>
            <a:ext cx="816000" cy="779100"/>
          </a:xfrm>
          <a:prstGeom prst="rect">
            <a:avLst/>
          </a:prstGeom>
          <a:solidFill>
            <a:srgbClr val="58A3BC"/>
          </a:solidFill>
          <a:ln>
            <a:noFill/>
          </a:ln>
        </p:spPr>
        <p:txBody>
          <a:bodyPr spcFirstLastPara="1" wrap="square" lIns="0" tIns="91425" rIns="0" bIns="91425" anchor="ctr" anchorCtr="0">
            <a:noAutofit/>
          </a:bodyPr>
          <a:lstStyle/>
          <a:p>
            <a:pPr marL="0" lvl="0" indent="0" algn="ctr" rtl="0">
              <a:lnSpc>
                <a:spcPct val="100000"/>
              </a:lnSpc>
              <a:spcBef>
                <a:spcPts val="0"/>
              </a:spcBef>
              <a:spcAft>
                <a:spcPts val="0"/>
              </a:spcAft>
              <a:buSzPts val="1800"/>
              <a:buNone/>
            </a:pPr>
            <a:r>
              <a:rPr lang="en" dirty="0"/>
              <a:t>03</a:t>
            </a:r>
            <a:endParaRPr dirty="0"/>
          </a:p>
        </p:txBody>
      </p:sp>
      <p:sp>
        <p:nvSpPr>
          <p:cNvPr id="632" name="Google Shape;632;p4"/>
          <p:cNvSpPr/>
          <p:nvPr/>
        </p:nvSpPr>
        <p:spPr>
          <a:xfrm>
            <a:off x="0" y="0"/>
            <a:ext cx="771300" cy="5150700"/>
          </a:xfrm>
          <a:prstGeom prst="rect">
            <a:avLst/>
          </a:prstGeom>
          <a:solidFill>
            <a:srgbClr val="58A3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Imagen 1">
            <a:extLst>
              <a:ext uri="{FF2B5EF4-FFF2-40B4-BE49-F238E27FC236}">
                <a16:creationId xmlns:a16="http://schemas.microsoft.com/office/drawing/2014/main" id="{A4F07A2D-7059-4EC4-806D-38FF75A946B1}"/>
              </a:ext>
            </a:extLst>
          </p:cNvPr>
          <p:cNvPicPr>
            <a:picLocks noChangeAspect="1"/>
          </p:cNvPicPr>
          <p:nvPr/>
        </p:nvPicPr>
        <p:blipFill>
          <a:blip r:embed="rId3"/>
          <a:stretch>
            <a:fillRect/>
          </a:stretch>
        </p:blipFill>
        <p:spPr>
          <a:xfrm>
            <a:off x="5359584" y="0"/>
            <a:ext cx="3784415" cy="5150700"/>
          </a:xfrm>
          <a:prstGeom prst="rect">
            <a:avLst/>
          </a:prstGeom>
        </p:spPr>
      </p:pic>
    </p:spTree>
    <p:extLst>
      <p:ext uri="{BB962C8B-B14F-4D97-AF65-F5344CB8AC3E}">
        <p14:creationId xmlns:p14="http://schemas.microsoft.com/office/powerpoint/2010/main" val="71478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25"/>
          <p:cNvSpPr txBox="1">
            <a:spLocks noGrp="1"/>
          </p:cNvSpPr>
          <p:nvPr>
            <p:ph type="ctrTitle"/>
          </p:nvPr>
        </p:nvSpPr>
        <p:spPr>
          <a:xfrm>
            <a:off x="3939100" y="89600"/>
            <a:ext cx="42627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t>APLICACION MOVIL SER</a:t>
            </a:r>
            <a:endParaRPr dirty="0"/>
          </a:p>
        </p:txBody>
      </p:sp>
      <p:sp>
        <p:nvSpPr>
          <p:cNvPr id="384" name="Google Shape;384;p25"/>
          <p:cNvSpPr txBox="1">
            <a:spLocks noGrp="1"/>
          </p:cNvSpPr>
          <p:nvPr>
            <p:ph type="sldNum" idx="12"/>
          </p:nvPr>
        </p:nvSpPr>
        <p:spPr>
          <a:xfrm>
            <a:off x="8201802" y="53752"/>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s"/>
              <a:t>9</a:t>
            </a:fld>
            <a:endParaRPr/>
          </a:p>
        </p:txBody>
      </p:sp>
      <p:sp>
        <p:nvSpPr>
          <p:cNvPr id="385" name="Google Shape;385;p25"/>
          <p:cNvSpPr txBox="1">
            <a:spLocks noGrp="1"/>
          </p:cNvSpPr>
          <p:nvPr>
            <p:ph type="body" idx="1"/>
          </p:nvPr>
        </p:nvSpPr>
        <p:spPr>
          <a:xfrm>
            <a:off x="349143" y="1095750"/>
            <a:ext cx="4412132" cy="2988570"/>
          </a:xfrm>
          <a:prstGeom prst="rect">
            <a:avLst/>
          </a:prstGeom>
        </p:spPr>
        <p:txBody>
          <a:bodyPr spcFirstLastPara="1" wrap="square" lIns="91425" tIns="91425" rIns="91425" bIns="91425" anchor="t" anchorCtr="0">
            <a:noAutofit/>
          </a:bodyPr>
          <a:lstStyle/>
          <a:p>
            <a:pPr marL="152400" indent="0">
              <a:buClr>
                <a:srgbClr val="F8FAFB"/>
              </a:buClr>
              <a:buNone/>
            </a:pPr>
            <a:r>
              <a:rPr lang="es-ES" dirty="0"/>
              <a:t>Una ves iniciado sesión nos encontraremos con el menú principal donde encontraremos un “</a:t>
            </a:r>
            <a:r>
              <a:rPr lang="es-ES" dirty="0" err="1"/>
              <a:t>Navigation</a:t>
            </a:r>
            <a:r>
              <a:rPr lang="es-ES" dirty="0"/>
              <a:t> </a:t>
            </a:r>
            <a:r>
              <a:rPr lang="es-ES" dirty="0" err="1"/>
              <a:t>Drawer</a:t>
            </a:r>
            <a:r>
              <a:rPr lang="es-ES" dirty="0"/>
              <a:t> Menú” , un buscador que podrá realizar búsquedas de productos. </a:t>
            </a:r>
          </a:p>
          <a:p>
            <a:pPr marL="152400" indent="0">
              <a:buClr>
                <a:srgbClr val="F8FAFB"/>
              </a:buClr>
              <a:buNone/>
            </a:pPr>
            <a:r>
              <a:rPr lang="es-ES" dirty="0"/>
              <a:t>También vemos opciones de compra  como “Mascarillas”, “Balón de Oxigeno”, “Indumentaria de Bioseguridad”, “Protector Facial”.</a:t>
            </a:r>
          </a:p>
          <a:p>
            <a:pPr marL="152400" indent="0">
              <a:buClr>
                <a:srgbClr val="F8FAFB"/>
              </a:buClr>
              <a:buNone/>
            </a:pPr>
            <a:endParaRPr lang="es-ES" dirty="0"/>
          </a:p>
          <a:p>
            <a:pPr marL="152400" indent="0">
              <a:buClr>
                <a:srgbClr val="F8FAFB"/>
              </a:buClr>
              <a:buNone/>
            </a:pPr>
            <a:r>
              <a:rPr lang="es-ES" dirty="0"/>
              <a:t>Estas opciones nos lleva a cada producto en especifico que estemos buscando. </a:t>
            </a:r>
          </a:p>
          <a:p>
            <a:pPr marL="152400" indent="0">
              <a:buClr>
                <a:srgbClr val="F8FAFB"/>
              </a:buClr>
              <a:buNone/>
            </a:pPr>
            <a:r>
              <a:rPr lang="es-ES" dirty="0"/>
              <a:t>Dentro del “</a:t>
            </a:r>
            <a:r>
              <a:rPr lang="es-ES" dirty="0" err="1"/>
              <a:t>Navigation</a:t>
            </a:r>
            <a:r>
              <a:rPr lang="es-ES" dirty="0"/>
              <a:t> </a:t>
            </a:r>
            <a:r>
              <a:rPr lang="es-ES" dirty="0" err="1"/>
              <a:t>Drawer</a:t>
            </a:r>
            <a:r>
              <a:rPr lang="es-ES" dirty="0"/>
              <a:t> </a:t>
            </a:r>
            <a:r>
              <a:rPr lang="es-ES" dirty="0" err="1"/>
              <a:t>Menu</a:t>
            </a:r>
            <a:r>
              <a:rPr lang="es-ES" dirty="0"/>
              <a:t>” encontramos diversas opciones como “Explorar”, “Mis Anuncios”, “Vender”, “Chat”, “Números de Emergencia”.</a:t>
            </a:r>
          </a:p>
        </p:txBody>
      </p:sp>
      <p:sp>
        <p:nvSpPr>
          <p:cNvPr id="386" name="Google Shape;386;p25"/>
          <p:cNvSpPr/>
          <p:nvPr/>
        </p:nvSpPr>
        <p:spPr>
          <a:xfrm>
            <a:off x="5157565" y="808500"/>
            <a:ext cx="3912900" cy="4335000"/>
          </a:xfrm>
          <a:prstGeom prst="rect">
            <a:avLst/>
          </a:prstGeom>
          <a:solidFill>
            <a:srgbClr val="CAFAFE">
              <a:alpha val="2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0;p19">
            <a:extLst>
              <a:ext uri="{FF2B5EF4-FFF2-40B4-BE49-F238E27FC236}">
                <a16:creationId xmlns:a16="http://schemas.microsoft.com/office/drawing/2014/main" id="{50A4E496-D058-4EF9-97CF-A17A20DCCDAC}"/>
              </a:ext>
            </a:extLst>
          </p:cNvPr>
          <p:cNvSpPr txBox="1">
            <a:spLocks/>
          </p:cNvSpPr>
          <p:nvPr/>
        </p:nvSpPr>
        <p:spPr>
          <a:xfrm>
            <a:off x="349143" y="447348"/>
            <a:ext cx="3867300" cy="5584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2800" dirty="0">
                <a:solidFill>
                  <a:srgbClr val="58A3BC"/>
                </a:solidFill>
                <a:latin typeface="Oswald" panose="020B0604020202020204" charset="0"/>
              </a:rPr>
              <a:t>Funcionamiento</a:t>
            </a:r>
            <a:endParaRPr lang="es-PE" sz="4800" dirty="0">
              <a:solidFill>
                <a:srgbClr val="58A3BC"/>
              </a:solidFill>
              <a:latin typeface="Oswald" panose="020B0604020202020204" charset="0"/>
            </a:endParaRPr>
          </a:p>
        </p:txBody>
      </p:sp>
      <p:pic>
        <p:nvPicPr>
          <p:cNvPr id="3" name="Imagen 2">
            <a:extLst>
              <a:ext uri="{FF2B5EF4-FFF2-40B4-BE49-F238E27FC236}">
                <a16:creationId xmlns:a16="http://schemas.microsoft.com/office/drawing/2014/main" id="{829E3571-738B-49EC-9D4C-1C995BE2AC1C}"/>
              </a:ext>
            </a:extLst>
          </p:cNvPr>
          <p:cNvPicPr>
            <a:picLocks noChangeAspect="1"/>
          </p:cNvPicPr>
          <p:nvPr/>
        </p:nvPicPr>
        <p:blipFill>
          <a:blip r:embed="rId3"/>
          <a:stretch>
            <a:fillRect/>
          </a:stretch>
        </p:blipFill>
        <p:spPr>
          <a:xfrm>
            <a:off x="5366586" y="873624"/>
            <a:ext cx="3703879" cy="3537724"/>
          </a:xfrm>
          <a:prstGeom prst="rect">
            <a:avLst/>
          </a:prstGeom>
        </p:spPr>
      </p:pic>
    </p:spTree>
    <p:extLst>
      <p:ext uri="{BB962C8B-B14F-4D97-AF65-F5344CB8AC3E}">
        <p14:creationId xmlns:p14="http://schemas.microsoft.com/office/powerpoint/2010/main" val="3547955262"/>
      </p:ext>
    </p:extLst>
  </p:cSld>
  <p:clrMapOvr>
    <a:masterClrMapping/>
  </p:clrMapOvr>
</p:sld>
</file>

<file path=ppt/theme/theme1.xml><?xml version="1.0" encoding="utf-8"?>
<a:theme xmlns:a="http://schemas.openxmlformats.org/drawingml/2006/main" name="Formal Medical Advance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1078</Words>
  <Application>Microsoft Office PowerPoint</Application>
  <PresentationFormat>Presentación en pantalla (16:9)</PresentationFormat>
  <Paragraphs>106</Paragraphs>
  <Slides>23</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Barlow Semi Condensed</vt:lpstr>
      <vt:lpstr>Wingdings</vt:lpstr>
      <vt:lpstr>Saira Condensed</vt:lpstr>
      <vt:lpstr>Oswald</vt:lpstr>
      <vt:lpstr>Formal Medical Advances by SlidesGo</vt:lpstr>
      <vt:lpstr>Salud Publica: SER  </vt:lpstr>
      <vt:lpstr>Verificar Usuario</vt:lpstr>
      <vt:lpstr>APLICACION MOVIL SER</vt:lpstr>
      <vt:lpstr>Recuperar Contraseña</vt:lpstr>
      <vt:lpstr>APLICACION MOVIL SER</vt:lpstr>
      <vt:lpstr>Registrar Usuario</vt:lpstr>
      <vt:lpstr>APLICACION MOVIL SER</vt:lpstr>
      <vt:lpstr>Menú Principal</vt:lpstr>
      <vt:lpstr>APLICACION MOVIL SER</vt:lpstr>
      <vt:lpstr>Mis Anuncios</vt:lpstr>
      <vt:lpstr>APLICACION MOVIL SER</vt:lpstr>
      <vt:lpstr>APLICACION MOVIL SER</vt:lpstr>
      <vt:lpstr>Comprar Producto</vt:lpstr>
      <vt:lpstr>APLICACION MOVIL SER</vt:lpstr>
      <vt:lpstr>Vender Producto</vt:lpstr>
      <vt:lpstr>APLICACION MOVIL SER</vt:lpstr>
      <vt:lpstr>APLICACION MOVIL SER</vt:lpstr>
      <vt:lpstr>Chats</vt:lpstr>
      <vt:lpstr>APLICACION MOVIL SER</vt:lpstr>
      <vt:lpstr>Numeros de Emergencias</vt:lpstr>
      <vt:lpstr>APLICACION MOVIL SER</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Salud Publica: SER  </dc:title>
  <cp:lastModifiedBy>PC</cp:lastModifiedBy>
  <cp:revision>25</cp:revision>
  <dcterms:modified xsi:type="dcterms:W3CDTF">2020-10-16T05:51:44Z</dcterms:modified>
</cp:coreProperties>
</file>