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A3E9-064F-4004-9D4B-40A0FFC8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9A5B2-4AEC-4500-89AC-76FCD13F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865B-E665-42C3-9279-8A6F784E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444E-12CF-4B81-8F1D-4F231E11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72F7-35B5-4C12-9F81-463954E2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9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617B-E7F1-4EE4-A42C-833484F2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CF750-072B-4AEB-886B-388F58EC4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0643-4345-4D5A-9161-AC20DE29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BB9C-2F8F-40D4-BAFB-7527AB7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9BCE-7930-4B54-AA34-7D45432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5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2B46F-EA90-4BE6-B20C-3ED15AC4E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7AFF-9C92-48D6-ADA2-C7B6421B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AB1A-591E-4720-A6EA-002F6E80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7F5A-7BED-442D-AABB-5F9C71CA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1078-0AD8-45F5-9D6E-8C45F9B9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5BD6-438C-43EF-A17F-2DD54F08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CBAF-1F47-48F9-9F75-DCC7B02A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175F-2B55-44F7-A8B2-05CF05B5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DF6C-EB81-4B03-9508-FCD5214A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77F5-C1E2-4F03-BD97-E06E9C0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9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792E-7857-4831-9F24-29288F7A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9352-EBCF-4D64-91C3-45387504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2262-3C20-4F5D-8E52-CCBAC72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3194-4795-43D0-B9C3-AD630DF7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DD6D-3B55-40F6-8A38-2D7722F9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27B-29C9-43F1-B050-A023E5D6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9B02-B70C-4338-AE47-5E8CC5781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F0E0E-1D80-4281-8E78-48F65627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9953-B112-4E65-86E3-36B237E5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9B77-08D7-42E1-B03E-95D4FB87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9A05-2E34-42E2-A58A-661E204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CB6-1FFC-4637-80B9-A1314176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BCE3-6FA2-48DC-8E06-ADA1971A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576EE-8A62-4394-B23D-39841AE1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E878C-5896-4A86-9686-31E0EED0A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7EAE-4A02-4F09-B2B1-DB8E3397D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6EA95-AA67-4FFC-9263-194AC3C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F8222-0C4C-48D5-BA2A-35EF47E1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9288-4C96-4D8B-AB10-57A27A0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86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A3B-405E-41EB-AF17-7443500D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D710-343B-4427-BECA-E2F0AB43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B5D80-B8A0-43B3-B82A-8B9C8D08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D0AB3-7999-4008-AC48-2557E76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98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45227-76F9-431F-A10C-D4CB861A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DA688-A773-4536-8355-A9B54952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BE0B-5C0A-4CF8-ADB5-88430E08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C60D-207B-412C-AB8D-F6822014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AA20-FEF6-44F7-9552-8B80D5EB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4DE17-BFDB-43E2-B0F9-B7A38A41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71A1-6EA6-449F-8722-8A369746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7256-49EE-48A2-B5C4-84DA1484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2B95-67C0-4124-AA21-36D8B3FB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0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B93D-3B89-41E3-9912-DF3E5A35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EEE31-5EC7-434F-958D-81AFCAEA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9632-C0B6-4FEC-80A9-EE30CD9F8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6CAC-1E1E-4F5C-A23E-3EC3737F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542D3-43B7-4C41-85DC-643F9932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C74FC-C383-412D-9A42-FC5C2024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D6370-4021-45A4-ACC9-E53D93A8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D33A-4D2E-422C-B0ED-65474BD8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82CB-8623-42E4-8D13-88F754D2B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44B2-5A4E-40F2-B268-5B626762A968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D0EE-1948-4FA4-AEDC-FFF6A301B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ED0D-DBAA-4218-B9FE-A858AF0E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3BEA-4C08-4844-A7CF-09805CAA10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8D49B-5E5B-4E59-88AA-70E5A0A60242}"/>
              </a:ext>
            </a:extLst>
          </p:cNvPr>
          <p:cNvSpPr/>
          <p:nvPr/>
        </p:nvSpPr>
        <p:spPr>
          <a:xfrm>
            <a:off x="1547447" y="3429000"/>
            <a:ext cx="1702190" cy="106914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Product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0A82E-3CE8-436F-AA42-0CB16302B9E7}"/>
              </a:ext>
            </a:extLst>
          </p:cNvPr>
          <p:cNvSpPr/>
          <p:nvPr/>
        </p:nvSpPr>
        <p:spPr>
          <a:xfrm>
            <a:off x="8822791" y="3429000"/>
            <a:ext cx="1702190" cy="106914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Supplier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511A9-C63D-4E93-965C-DB6E4D21288C}"/>
              </a:ext>
            </a:extLst>
          </p:cNvPr>
          <p:cNvSpPr/>
          <p:nvPr/>
        </p:nvSpPr>
        <p:spPr>
          <a:xfrm>
            <a:off x="5185119" y="3429000"/>
            <a:ext cx="1702190" cy="106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98A1CB-6491-4871-AB11-E3CEB979A52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49637" y="3963572"/>
            <a:ext cx="1935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A112D-E0CA-4FFE-B980-D0491FB9A0A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887309" y="3963572"/>
            <a:ext cx="1935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A1F59E-CA74-4071-97ED-E9F99E1BAB36}"/>
              </a:ext>
            </a:extLst>
          </p:cNvPr>
          <p:cNvSpPr txBox="1"/>
          <p:nvPr/>
        </p:nvSpPr>
        <p:spPr>
          <a:xfrm>
            <a:off x="1945854" y="4684541"/>
            <a:ext cx="905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id</a:t>
            </a:r>
          </a:p>
          <a:p>
            <a:pPr algn="ctr"/>
            <a:r>
              <a:rPr lang="pt-BR" dirty="0"/>
              <a:t>name</a:t>
            </a:r>
          </a:p>
          <a:p>
            <a:pPr algn="ctr"/>
            <a:r>
              <a:rPr lang="pt-BR" dirty="0"/>
              <a:t>isActive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85839-4D1B-47BB-AA15-4765AEA619CE}"/>
              </a:ext>
            </a:extLst>
          </p:cNvPr>
          <p:cNvSpPr txBox="1"/>
          <p:nvPr/>
        </p:nvSpPr>
        <p:spPr>
          <a:xfrm>
            <a:off x="5475804" y="4696988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id</a:t>
            </a:r>
          </a:p>
          <a:p>
            <a:pPr algn="ctr"/>
            <a:r>
              <a:rPr lang="pt-BR" dirty="0"/>
              <a:t>price</a:t>
            </a:r>
          </a:p>
          <a:p>
            <a:pPr algn="ctr"/>
            <a:r>
              <a:rPr lang="pt-BR" dirty="0"/>
              <a:t>productId</a:t>
            </a:r>
          </a:p>
          <a:p>
            <a:pPr algn="ctr"/>
            <a:r>
              <a:rPr lang="pt-BR" dirty="0"/>
              <a:t>supplierId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5FA6A-5A65-446E-A6B7-9C4C4F1F7037}"/>
              </a:ext>
            </a:extLst>
          </p:cNvPr>
          <p:cNvSpPr txBox="1"/>
          <p:nvPr/>
        </p:nvSpPr>
        <p:spPr>
          <a:xfrm>
            <a:off x="9328920" y="4684541"/>
            <a:ext cx="905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id</a:t>
            </a:r>
          </a:p>
          <a:p>
            <a:pPr algn="ctr"/>
            <a:r>
              <a:rPr lang="pt-BR" dirty="0"/>
              <a:t>name</a:t>
            </a:r>
          </a:p>
          <a:p>
            <a:pPr algn="ctr"/>
            <a:r>
              <a:rPr lang="pt-BR" dirty="0"/>
              <a:t>isActive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67DA6-D285-425F-B0AC-F65DA6EC7B20}"/>
              </a:ext>
            </a:extLst>
          </p:cNvPr>
          <p:cNvSpPr txBox="1"/>
          <p:nvPr/>
        </p:nvSpPr>
        <p:spPr>
          <a:xfrm>
            <a:off x="3888256" y="359424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CE9CF-A2D3-42DB-B4C2-EE3BDC76C1F5}"/>
              </a:ext>
            </a:extLst>
          </p:cNvPr>
          <p:cNvSpPr txBox="1"/>
          <p:nvPr/>
        </p:nvSpPr>
        <p:spPr>
          <a:xfrm>
            <a:off x="7580729" y="361707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389388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Parra, Jorge L</dc:creator>
  <cp:lastModifiedBy>Parra, Jorge L</cp:lastModifiedBy>
  <cp:revision>3</cp:revision>
  <dcterms:created xsi:type="dcterms:W3CDTF">2021-03-12T19:38:08Z</dcterms:created>
  <dcterms:modified xsi:type="dcterms:W3CDTF">2021-03-12T19:55:53Z</dcterms:modified>
</cp:coreProperties>
</file>