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339" r:id="rId4"/>
    <p:sldId id="295" r:id="rId5"/>
    <p:sldId id="294" r:id="rId6"/>
    <p:sldId id="338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74" autoAdjust="0"/>
    <p:restoredTop sz="86300"/>
  </p:normalViewPr>
  <p:slideViewPr>
    <p:cSldViewPr snapToGrid="0" snapToObjects="1">
      <p:cViewPr varScale="1">
        <p:scale>
          <a:sx n="63" d="100"/>
          <a:sy n="63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56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E2DDF-6AAA-0C43-9737-38578149CA0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35D5B-61A8-0B4A-8B1B-4169E49188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35D5B-61A8-0B4A-8B1B-4169E4918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1CBCC-C6A1-DF4F-94DD-8655A278E43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5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1CBCC-C6A1-DF4F-94DD-8655A278E4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98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055C-E7DF-244F-A0FB-BC0635EB6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055C-E7DF-244F-A0FB-BC0635EB6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2015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39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0481-BA54-B849-B9F9-DDFC78F2493D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DD3C-6232-7B49-9B62-CEB26C5513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gnup.liv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visualstudio.com/pt-br/dev-essenti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1895" cy="8408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309963"/>
            <a:ext cx="12351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Workshop</a:t>
            </a:r>
          </a:p>
          <a:p>
            <a:endParaRPr lang="en-US" sz="40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44401" y="199460"/>
            <a:ext cx="4714875" cy="7826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Jorge Maia</a:t>
            </a:r>
          </a:p>
        </p:txBody>
      </p:sp>
      <p:pic>
        <p:nvPicPr>
          <p:cNvPr id="13" name="Picture 12" descr="logoCrazyTechGuy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66" y="5252643"/>
            <a:ext cx="2905823" cy="129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4" descr="Jorg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8" y="105652"/>
            <a:ext cx="1852613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97148" y="105652"/>
            <a:ext cx="5106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@</a:t>
            </a:r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jorgemaia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JorgeMaia.com.br</a:t>
            </a:r>
          </a:p>
          <a:p>
            <a:pPr algn="r"/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Facebook.com</a:t>
            </a: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thejorgecast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063149" y="953130"/>
            <a:ext cx="6178550" cy="30114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pt-BR" sz="2200" dirty="0">
                <a:latin typeface="Arial"/>
                <a:cs typeface="Arial"/>
              </a:rPr>
              <a:t>Cientista da Computação;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pt-BR" sz="2200" dirty="0">
                <a:latin typeface="Arial"/>
                <a:cs typeface="Arial"/>
              </a:rPr>
              <a:t>20+ anos em Tecnologia de Informação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pt-BR" sz="2200" dirty="0">
                <a:latin typeface="Arial"/>
                <a:cs typeface="Arial"/>
              </a:rPr>
              <a:t>Consultor, especialista em </a:t>
            </a:r>
            <a:r>
              <a:rPr lang="pt-BR" sz="2200" dirty="0" err="1">
                <a:latin typeface="Arial"/>
                <a:cs typeface="Arial"/>
              </a:rPr>
              <a:t>IoT</a:t>
            </a:r>
            <a:r>
              <a:rPr lang="pt-BR" sz="2200" dirty="0">
                <a:latin typeface="Arial"/>
                <a:cs typeface="Arial"/>
              </a:rPr>
              <a:t> com foco em desenvolvimento de produtos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71" y="5063589"/>
            <a:ext cx="1336105" cy="1619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096" y="5147792"/>
            <a:ext cx="1451114" cy="145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9" y="5059854"/>
            <a:ext cx="1074811" cy="168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37" y="5088401"/>
            <a:ext cx="1623256" cy="1623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910" y="5900028"/>
            <a:ext cx="2914454" cy="727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t="19618" b="18940"/>
          <a:stretch/>
        </p:blipFill>
        <p:spPr>
          <a:xfrm>
            <a:off x="9651625" y="5059853"/>
            <a:ext cx="2279038" cy="840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83" y="3089926"/>
            <a:ext cx="5647182" cy="18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44401" y="199460"/>
            <a:ext cx="4714875" cy="7826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Vitor </a:t>
            </a:r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Pauilno</a:t>
            </a:r>
            <a:endParaRPr 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12" descr="logoCrazyTechGuy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26" y="3610863"/>
            <a:ext cx="2905823" cy="129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97148" y="105652"/>
            <a:ext cx="510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@</a:t>
            </a:r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vitorpalino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Facebook.com/</a:t>
            </a:r>
            <a:r>
              <a:rPr lang="pt-B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vitorpaulino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063149" y="953130"/>
            <a:ext cx="6178550" cy="30114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pt-BR" sz="2200" dirty="0">
                <a:latin typeface="Arial"/>
                <a:cs typeface="Arial"/>
              </a:rPr>
              <a:t>Cientista da Computação;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pt-BR" sz="2200" dirty="0">
                <a:latin typeface="Arial"/>
                <a:cs typeface="Arial"/>
              </a:rPr>
              <a:t>Desenvolvedor </a:t>
            </a:r>
            <a:r>
              <a:rPr lang="pt-BR" sz="2200" dirty="0" err="1">
                <a:latin typeface="Arial"/>
                <a:cs typeface="Arial"/>
              </a:rPr>
              <a:t>Fullstack</a:t>
            </a:r>
            <a:r>
              <a:rPr lang="pt-BR" sz="2200" dirty="0">
                <a:latin typeface="Arial"/>
                <a:cs typeface="Arial"/>
              </a:rPr>
              <a:t>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83" y="3341133"/>
            <a:ext cx="5647182" cy="1834232"/>
          </a:xfrm>
          <a:prstGeom prst="rect">
            <a:avLst/>
          </a:prstGeom>
        </p:spPr>
      </p:pic>
      <p:pic>
        <p:nvPicPr>
          <p:cNvPr id="2050" name="Picture 2" descr="sua foto do perfil, A imagem pode conter: 1 pessoa, close-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9" y="29775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186356"/>
            <a:ext cx="10727623" cy="1162178"/>
          </a:xfrm>
        </p:spPr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do Azure</a:t>
            </a:r>
          </a:p>
        </p:txBody>
      </p:sp>
    </p:spTree>
    <p:extLst>
      <p:ext uri="{BB962C8B-B14F-4D97-AF65-F5344CB8AC3E}">
        <p14:creationId xmlns:p14="http://schemas.microsoft.com/office/powerpoint/2010/main" val="20707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269240" y="2835096"/>
            <a:ext cx="11130280" cy="2880276"/>
          </a:xfrm>
        </p:spPr>
        <p:txBody>
          <a:bodyPr/>
          <a:lstStyle/>
          <a:p>
            <a:r>
              <a:rPr lang="en-US" dirty="0" err="1"/>
              <a:t>Conta</a:t>
            </a:r>
            <a:r>
              <a:rPr lang="en-US" dirty="0"/>
              <a:t> Microsoft</a:t>
            </a:r>
          </a:p>
          <a:p>
            <a:pPr marL="0" indent="0">
              <a:buNone/>
            </a:pPr>
            <a:r>
              <a:rPr lang="pt-BR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http://signup.live.com</a:t>
            </a:r>
            <a:endParaRPr lang="pt-BR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pt-BR" dirty="0"/>
              <a:t>Programa </a:t>
            </a:r>
            <a:r>
              <a:rPr lang="pt-BR" dirty="0" err="1"/>
              <a:t>Dev</a:t>
            </a:r>
            <a:r>
              <a:rPr lang="pt-BR" dirty="0"/>
              <a:t> Essentials</a:t>
            </a:r>
          </a:p>
          <a:p>
            <a:pPr marL="0" lvl="0" indent="0">
              <a:buNone/>
            </a:pPr>
            <a:r>
              <a:rPr lang="pt-BR" u="sng" dirty="0">
                <a:hlinkClick r:id="rId4"/>
              </a:rPr>
              <a:t>http://www.visualstudio.com/pt-br/dev-essentials/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239" y="1186356"/>
            <a:ext cx="11404601" cy="1236804"/>
          </a:xfrm>
        </p:spPr>
        <p:txBody>
          <a:bodyPr>
            <a:normAutofit fontScale="90000"/>
          </a:bodyPr>
          <a:lstStyle/>
          <a:p>
            <a:r>
              <a:rPr lang="en-US" sz="7200" dirty="0" err="1">
                <a:solidFill>
                  <a:srgbClr val="0070C0"/>
                </a:solidFill>
              </a:rPr>
              <a:t>Conta</a:t>
            </a:r>
            <a:r>
              <a:rPr lang="en-US" sz="7200" dirty="0">
                <a:solidFill>
                  <a:srgbClr val="0070C0"/>
                </a:solidFill>
              </a:rPr>
              <a:t> e </a:t>
            </a:r>
            <a:r>
              <a:rPr lang="en-US" sz="7200" dirty="0" err="1">
                <a:solidFill>
                  <a:srgbClr val="0070C0"/>
                </a:solidFill>
              </a:rPr>
              <a:t>Assinatura</a:t>
            </a:r>
            <a:r>
              <a:rPr lang="en-US" sz="7200" dirty="0">
                <a:solidFill>
                  <a:srgbClr val="0070C0"/>
                </a:solidFill>
              </a:rPr>
              <a:t> dos </a:t>
            </a:r>
            <a:r>
              <a:rPr lang="en-US" sz="7200" dirty="0" err="1">
                <a:solidFill>
                  <a:srgbClr val="0070C0"/>
                </a:solidFill>
              </a:rPr>
              <a:t>Serviços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44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186356"/>
            <a:ext cx="10727623" cy="2139688"/>
          </a:xfrm>
        </p:spPr>
        <p:txBody>
          <a:bodyPr/>
          <a:lstStyle/>
          <a:p>
            <a:r>
              <a:rPr lang="en-US" dirty="0"/>
              <a:t>Visual Studio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Asp.Net</a:t>
            </a:r>
            <a:r>
              <a:rPr lang="en-US" dirty="0"/>
              <a:t> Core MVC</a:t>
            </a:r>
          </a:p>
        </p:txBody>
      </p:sp>
    </p:spTree>
    <p:extLst>
      <p:ext uri="{BB962C8B-B14F-4D97-AF65-F5344CB8AC3E}">
        <p14:creationId xmlns:p14="http://schemas.microsoft.com/office/powerpoint/2010/main" val="14971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Muito obrigado!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37041" y="4485945"/>
            <a:ext cx="5378548" cy="229190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jm@jorgemaia.com.br</a:t>
            </a:r>
          </a:p>
          <a:p>
            <a:pPr marL="0" indent="0">
              <a:buNone/>
            </a:pPr>
            <a:r>
              <a:rPr lang="pt-BR" dirty="0" err="1"/>
              <a:t>Facebook.com</a:t>
            </a:r>
            <a:r>
              <a:rPr lang="pt-BR" dirty="0"/>
              <a:t>/</a:t>
            </a:r>
            <a:r>
              <a:rPr lang="pt-BR" dirty="0" err="1"/>
              <a:t>thejorgecast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github.com/jorgemaia </a:t>
            </a:r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41" y="1637647"/>
            <a:ext cx="1790039" cy="24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83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113</Words>
  <Application>Microsoft Office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Abadi MT Condensed Extra Bold</vt:lpstr>
      <vt:lpstr>Arial</vt:lpstr>
      <vt:lpstr>Calibri</vt:lpstr>
      <vt:lpstr>Calibri Light</vt:lpstr>
      <vt:lpstr>Wingdings</vt:lpstr>
      <vt:lpstr>Office Theme</vt:lpstr>
      <vt:lpstr>Apresentação do PowerPoint</vt:lpstr>
      <vt:lpstr>Jorge Maia</vt:lpstr>
      <vt:lpstr>Vitor Pauilno</vt:lpstr>
      <vt:lpstr>Visão rápida do Azure</vt:lpstr>
      <vt:lpstr>Conta e Assinatura dos Serviços</vt:lpstr>
      <vt:lpstr>Visual Studio e Asp.Net Core MVC</vt:lpstr>
      <vt:lpstr>Muito 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Maia</dc:creator>
  <cp:lastModifiedBy>Vitor Paulino</cp:lastModifiedBy>
  <cp:revision>27</cp:revision>
  <dcterms:created xsi:type="dcterms:W3CDTF">2017-05-20T04:54:43Z</dcterms:created>
  <dcterms:modified xsi:type="dcterms:W3CDTF">2017-06-17T00:10:55Z</dcterms:modified>
</cp:coreProperties>
</file>