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2162100" y="1707100"/>
            <a:ext cx="6039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de Autenticação</a:t>
            </a:r>
            <a:r>
              <a:rPr b="0" i="0" lang="pt-BR" sz="30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 Administração de Usuários</a:t>
            </a:r>
            <a:endParaRPr b="0" i="0" sz="2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748700"/>
            <a:ext cx="3218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pt-BR"/>
              <a:t>Objetivo do projeto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1424675"/>
            <a:ext cx="70113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uma API de cadastro e autenticação de usuários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Compreender como aplicar na prática os fundamentos da LGPD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Documentar de forma detalhada as etapas do projeto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555675"/>
            <a:ext cx="30945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Etapas do projeto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1348475"/>
            <a:ext cx="6937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a documentação inicial relacionada a LGPD e suas conformidades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as etapas primárias da API de login e cadastro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Aprimorar os documentos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um MVP do projeto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689025"/>
            <a:ext cx="2352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pt-BR"/>
              <a:t>Demonstração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146687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Telas do projeto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Back-End do projeto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565200"/>
            <a:ext cx="6019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pt-BR"/>
              <a:t>Recursos utilizados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9150" y="11144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Python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MySQL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GitHub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650925"/>
            <a:ext cx="2991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rPr lang="pt-BR"/>
              <a:t>Conclusão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141925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 </a:t>
            </a:r>
            <a:r>
              <a:rPr lang="pt-BR" sz="1400"/>
              <a:t>O projeto serviu para compreender e consolidar o conteúdo visto em sala de aula e entender  as camadas de um projeto relacionado a segurança da informação, desta forma entendendo como os dados devem ser tratados e a importância de ter uma base robusta quando o assunto é LGPD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