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817080" y="2222280"/>
            <a:ext cx="4556880" cy="36360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817080" y="2222280"/>
            <a:ext cx="4556880" cy="363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817080" y="2222280"/>
            <a:ext cx="4556880" cy="36360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3817080" y="2222280"/>
            <a:ext cx="4556880" cy="363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pt-PT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18-04-2018</a:t>
            </a:r>
            <a:endParaRPr b="0" lang="pt-PT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 b="0" lang="pt-PT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F45E9FE9-5ACE-491F-95EC-5FE5EF9DA0A5}" type="slidenum">
              <a:rPr b="0" lang="pt-PT" sz="2000" spc="-1" strike="noStrike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pt-PT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estilo de título do Modelo Global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LevelEditar os estilos de texto do Modelo Global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Segundo nível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Terceiro nível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Quarto nível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Quinto nível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pt-PT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18-04-2018</a:t>
            </a:r>
            <a:endParaRPr b="0" lang="pt-PT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 b="0" lang="pt-PT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85F3B3B8-26A5-438C-A813-4120C9516A2B}" type="slidenum">
              <a:rPr b="0" lang="pt-PT" sz="2000" spc="-1" strike="noStrike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pt-PT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Advanced Programming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r>
            <a:r>
              <a:rPr b="1" lang="en-US" sz="5400" spc="-1" strike="noStrike" baseline="3000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</a:t>
            </a: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48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Project Presentation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10000" y="5280840"/>
            <a:ext cx="10571760" cy="104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1" i="1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Group 04</a:t>
            </a:r>
            <a:endParaRPr b="0" lang="pt-PT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Jorge Pereira 81428</a:t>
            </a:r>
            <a:endParaRPr b="0" lang="pt-PT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João Godinho 87830</a:t>
            </a:r>
            <a:endParaRPr b="0" lang="pt-PT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Guideline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Basic Implementation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Details of our Implementation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Examples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Discussion 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Advanced Implementation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Caching of results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More methods combinations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p>
            <a:pPr algn="r">
              <a:lnSpc>
                <a:spcPct val="100000"/>
              </a:lnSpc>
            </a:pPr>
            <a:fld id="{BC5543FF-2953-4BBE-AA33-8312B2B5F4B7}" type="slidenum">
              <a:rPr b="0" lang="pt-PT" sz="2000" spc="-1" strike="noStrike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pt-PT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Basic Implementation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89040" y="2199960"/>
            <a:ext cx="10701360" cy="4206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7000"/>
              </a:lnSpc>
            </a:pP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package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lang="en-US" sz="25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ist.meic.pa.GenericFunctions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 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import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lang="en-US" sz="25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javassist.*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 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public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lang="en-US" sz="25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WithGenericFunctions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public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static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2500" spc="-1" strike="noStrike">
                <a:solidFill>
                  <a:srgbClr val="b00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void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25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main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String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[]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args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)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</a:t>
            </a: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if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args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r>
              <a:rPr b="0" lang="en-US" sz="2500" spc="-1" strike="noStrike">
                <a:solidFill>
                  <a:srgbClr val="7d902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length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1)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System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r>
              <a:rPr b="0" lang="en-US" sz="2500" spc="-1" strike="noStrike">
                <a:solidFill>
                  <a:srgbClr val="7d902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out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r>
              <a:rPr b="0" lang="en-US" sz="2500" spc="-1" strike="noStrike">
                <a:solidFill>
                  <a:srgbClr val="7d902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print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</a:t>
            </a:r>
            <a:r>
              <a:rPr b="0" lang="en-US" sz="2500" spc="-1" strike="noStrike">
                <a:solidFill>
                  <a:srgbClr val="ba212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"Usage java -cp genericFuncions.jar WithGenericFunctions ClassName"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);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else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</a:t>
            </a: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try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Translator translator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=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new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GenericFunctionsTranslator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();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ClassPool pool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=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ClassPool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r>
              <a:rPr b="0" lang="en-US" sz="2500" spc="-1" strike="noStrike">
                <a:solidFill>
                  <a:srgbClr val="7d902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getDefault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();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pool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r>
              <a:rPr b="0" lang="en-US" sz="2500" spc="-1" strike="noStrike">
                <a:solidFill>
                  <a:srgbClr val="7d902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appendClassPath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</a:t>
            </a: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new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LoaderClassPath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Thread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r>
              <a:rPr b="0" lang="en-US" sz="2500" spc="-1" strike="noStrike">
                <a:solidFill>
                  <a:srgbClr val="7d902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currentThread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().</a:t>
            </a:r>
            <a:r>
              <a:rPr b="0" lang="en-US" sz="2500" spc="-1" strike="noStrike">
                <a:solidFill>
                  <a:srgbClr val="7d902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getContextClassLoader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()));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Loader classLoader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=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new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Loader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();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classLoader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r>
              <a:rPr b="0" lang="en-US" sz="2500" spc="-1" strike="noStrike">
                <a:solidFill>
                  <a:srgbClr val="7d902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addTranslator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pool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translator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);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classLoader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r>
              <a:rPr b="0" lang="en-US" sz="2500" spc="-1" strike="noStrike">
                <a:solidFill>
                  <a:srgbClr val="7d902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run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args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[0],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null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);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catch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Throwable e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)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r>
              <a:rPr b="0" lang="en-US" sz="2500" spc="-1" strike="noStrike">
                <a:solidFill>
                  <a:srgbClr val="7d902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printStackTrace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();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7000"/>
              </a:lnSpc>
            </a:pPr>
            <a:r>
              <a:rPr b="0" lang="en-US" sz="25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p>
            <a:pPr algn="r">
              <a:lnSpc>
                <a:spcPct val="100000"/>
              </a:lnSpc>
            </a:pPr>
            <a:fld id="{D02CED93-6968-4FC2-A760-3754444F2855}" type="slidenum">
              <a:rPr b="0" lang="pt-PT" sz="2000" spc="-1" strike="noStrike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pt-PT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Sorting Algorithm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19000" y="2222280"/>
            <a:ext cx="450900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Sort starting at the last argument, to the first argument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Allows the </a:t>
            </a:r>
            <a:r>
              <a:rPr b="0" i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argument to be more specific than argument </a:t>
            </a:r>
            <a:r>
              <a:rPr b="0" i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n+1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5616000" y="2736000"/>
            <a:ext cx="2160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[Object, Object]</a:t>
            </a:r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[Integer, Integer]</a:t>
            </a:r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[Integer, Object]</a:t>
            </a:r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[Number, Number]</a:t>
            </a:r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7776000" y="3096000"/>
            <a:ext cx="864000" cy="432000"/>
          </a:xfrm>
          <a:custGeom>
            <a:avLst/>
            <a:gdLst/>
            <a:ahLst/>
            <a:rect l="0" t="0" r="r" b="b"/>
            <a:pathLst>
              <a:path w="2402" h="1202">
                <a:moveTo>
                  <a:pt x="0" y="300"/>
                </a:moveTo>
                <a:lnTo>
                  <a:pt x="1800" y="300"/>
                </a:lnTo>
                <a:lnTo>
                  <a:pt x="1800" y="0"/>
                </a:lnTo>
                <a:lnTo>
                  <a:pt x="2401" y="600"/>
                </a:lnTo>
                <a:lnTo>
                  <a:pt x="1800" y="1201"/>
                </a:lnTo>
                <a:lnTo>
                  <a:pt x="18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Shape 5"/>
          <p:cNvSpPr txBox="1"/>
          <p:nvPr/>
        </p:nvSpPr>
        <p:spPr>
          <a:xfrm>
            <a:off x="8928000" y="2736000"/>
            <a:ext cx="2232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[Integer, Integer]</a:t>
            </a:r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[Number, Number]</a:t>
            </a:r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[Integer, Object]</a:t>
            </a:r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[Object, Object]</a:t>
            </a:r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6"/>
          <p:cNvSpPr txBox="1"/>
          <p:nvPr/>
        </p:nvSpPr>
        <p:spPr>
          <a:xfrm>
            <a:off x="5616000" y="4536000"/>
            <a:ext cx="2232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[Integer, Integer]</a:t>
            </a:r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[Number, Number]</a:t>
            </a:r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[Integer, Object]</a:t>
            </a:r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[Object, Object]</a:t>
            </a:r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7776000" y="4824000"/>
            <a:ext cx="864000" cy="432000"/>
          </a:xfrm>
          <a:custGeom>
            <a:avLst/>
            <a:gdLst/>
            <a:ahLst/>
            <a:rect l="0" t="0" r="r" b="b"/>
            <a:pathLst>
              <a:path w="2402" h="1202">
                <a:moveTo>
                  <a:pt x="0" y="300"/>
                </a:moveTo>
                <a:lnTo>
                  <a:pt x="1800" y="300"/>
                </a:lnTo>
                <a:lnTo>
                  <a:pt x="1800" y="0"/>
                </a:lnTo>
                <a:lnTo>
                  <a:pt x="2401" y="600"/>
                </a:lnTo>
                <a:lnTo>
                  <a:pt x="1800" y="1201"/>
                </a:lnTo>
                <a:lnTo>
                  <a:pt x="18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extShape 8"/>
          <p:cNvSpPr txBox="1"/>
          <p:nvPr/>
        </p:nvSpPr>
        <p:spPr>
          <a:xfrm>
            <a:off x="9000000" y="4493880"/>
            <a:ext cx="2232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[Integer, Integer]</a:t>
            </a:r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[Integer, Object]</a:t>
            </a:r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[Number, Number]</a:t>
            </a:r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[Object, Object]</a:t>
            </a:r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>
            <a:off x="6768000" y="2376000"/>
            <a:ext cx="216000" cy="360000"/>
          </a:xfrm>
          <a:custGeom>
            <a:avLst/>
            <a:gdLst/>
            <a:ahLst/>
            <a:rect l="0" t="0" r="r" b="b"/>
            <a:pathLst>
              <a:path w="602" h="1002">
                <a:moveTo>
                  <a:pt x="150" y="0"/>
                </a:moveTo>
                <a:lnTo>
                  <a:pt x="150" y="750"/>
                </a:lnTo>
                <a:lnTo>
                  <a:pt x="0" y="750"/>
                </a:lnTo>
                <a:lnTo>
                  <a:pt x="300" y="1001"/>
                </a:lnTo>
                <a:lnTo>
                  <a:pt x="601" y="750"/>
                </a:lnTo>
                <a:lnTo>
                  <a:pt x="450" y="75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cc33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0"/>
          <p:cNvSpPr/>
          <p:nvPr/>
        </p:nvSpPr>
        <p:spPr>
          <a:xfrm>
            <a:off x="5976360" y="4248000"/>
            <a:ext cx="216000" cy="360360"/>
          </a:xfrm>
          <a:custGeom>
            <a:avLst/>
            <a:gdLst/>
            <a:ahLst/>
            <a:rect l="0" t="0" r="r" b="b"/>
            <a:pathLst>
              <a:path w="602" h="1003">
                <a:moveTo>
                  <a:pt x="150" y="0"/>
                </a:moveTo>
                <a:lnTo>
                  <a:pt x="150" y="751"/>
                </a:lnTo>
                <a:lnTo>
                  <a:pt x="0" y="751"/>
                </a:lnTo>
                <a:lnTo>
                  <a:pt x="300" y="1002"/>
                </a:lnTo>
                <a:lnTo>
                  <a:pt x="601" y="751"/>
                </a:lnTo>
                <a:lnTo>
                  <a:pt x="450" y="751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cc33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1"/>
          <p:cNvSpPr/>
          <p:nvPr/>
        </p:nvSpPr>
        <p:spPr>
          <a:xfrm>
            <a:off x="8928000" y="4362120"/>
            <a:ext cx="2088000" cy="1469880"/>
          </a:xfrm>
          <a:prstGeom prst="rect">
            <a:avLst/>
          </a:prstGeom>
          <a:solidFill>
            <a:srgbClr val="009933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86</TotalTime>
  <Application>LibreOffice/5.1.6.2$Linux_X86_64 LibreOffice_project/10m0$Build-2</Application>
  <Words>40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2018-04-17T18:36:29Z</dcterms:created>
  <dc:creator>Jorge Pereira</dc:creator>
  <dc:description/>
  <dc:language>pt-PT</dc:language>
  <cp:lastModifiedBy/>
  <dcterms:modified xsi:type="dcterms:W3CDTF">2018-04-18T19:58:07Z</dcterms:modified>
  <cp:revision>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