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24578-59B3-40DB-91E7-CDB49AFDF6C4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2A427-C722-4EB6-A410-282D90FDF8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081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8C17-98A3-4114-89EB-2ACEA1F37943}" type="datetime1">
              <a:rPr lang="en-US" smtClean="0"/>
              <a:t>17-Apr-18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FA79-7E99-41FB-BEE3-8D3AFDAE14C9}" type="datetime1">
              <a:rPr lang="en-US" smtClean="0"/>
              <a:t>17-Apr-18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BCE4-5A5C-45B1-ABCE-1D67F9E0EB31}" type="datetime1">
              <a:rPr lang="en-US" smtClean="0"/>
              <a:t>17-Apr-18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10A6-78E2-426C-87EB-03F85B1DC070}" type="datetime1">
              <a:rPr lang="en-US" smtClean="0"/>
              <a:t>17-Apr-18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E021-D842-462E-89AC-527CCE499C26}" type="datetime1">
              <a:rPr lang="en-US" smtClean="0"/>
              <a:t>17-Apr-18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5DA2-B1D7-4A65-9CAC-22BAAA40C773}" type="datetime1">
              <a:rPr lang="en-US" smtClean="0"/>
              <a:t>17-Apr-18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DEA3-B28B-4732-B3EB-CC214ED8FCBB}" type="datetime1">
              <a:rPr lang="en-US" smtClean="0"/>
              <a:t>17-Apr-18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3F22-6A4B-42F7-9581-D25A3DFACEB4}" type="datetime1">
              <a:rPr lang="en-US" smtClean="0"/>
              <a:t>17-Apr-18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1673-9D29-4861-BC9C-BACACEBE4E49}" type="datetime1">
              <a:rPr lang="en-US" smtClean="0"/>
              <a:t>17-Apr-18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4FF8-D6DF-4E88-B288-6A6826A88E83}" type="datetime1">
              <a:rPr lang="en-US" smtClean="0"/>
              <a:t>17-Apr-18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C0F8-1D84-44FD-BACB-87132B81D81D}" type="datetime1">
              <a:rPr lang="en-US" smtClean="0"/>
              <a:t>17-Apr-18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225D-565F-45D6-BFED-B7BB83311925}" type="datetime1">
              <a:rPr lang="en-US" smtClean="0"/>
              <a:t>17-Apr-18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C94C-447D-4694-9283-7E030F100308}" type="datetime1">
              <a:rPr lang="en-US" smtClean="0"/>
              <a:t>17-Apr-18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623C12B-8455-4134-A790-83C38DB11AB4}" type="datetime1">
              <a:rPr lang="en-US" smtClean="0"/>
              <a:t>17-Apr-18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8ADCC9E-4463-4B55-A0A7-D6294C82F90E}" type="datetime1">
              <a:rPr lang="en-US" smtClean="0"/>
              <a:t>17-Apr-18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679F5-E3A5-4178-93A1-8F24D5CAB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Programming</a:t>
            </a:r>
            <a:br>
              <a:rPr lang="en-US" dirty="0"/>
            </a:b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sz="4800" dirty="0"/>
              <a:t>Project Presentation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7EC4DB-28DF-48CF-A0F0-DDA5677E4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04044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b="1" i="1" dirty="0"/>
              <a:t>Group 04</a:t>
            </a:r>
          </a:p>
          <a:p>
            <a:pPr algn="r"/>
            <a:r>
              <a:rPr lang="pt-PT" dirty="0"/>
              <a:t>Jorge Pereira 81428</a:t>
            </a:r>
          </a:p>
          <a:p>
            <a:pPr algn="r"/>
            <a:r>
              <a:rPr lang="pt-PT" dirty="0"/>
              <a:t>João Godinho </a:t>
            </a:r>
            <a:r>
              <a:rPr lang="en-US" dirty="0"/>
              <a:t>87830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938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281BE-3BCE-47ED-BA00-C401A743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BCA220-A714-4A09-B422-C5FE94075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Implementation</a:t>
            </a:r>
          </a:p>
          <a:p>
            <a:pPr lvl="1"/>
            <a:r>
              <a:rPr lang="en-US" dirty="0"/>
              <a:t>Details of our Implementation</a:t>
            </a:r>
          </a:p>
          <a:p>
            <a:pPr lvl="1"/>
            <a:r>
              <a:rPr lang="en-US" dirty="0"/>
              <a:t>Examples</a:t>
            </a:r>
          </a:p>
          <a:p>
            <a:pPr lvl="1"/>
            <a:r>
              <a:rPr lang="en-US" dirty="0"/>
              <a:t>Discussion </a:t>
            </a:r>
          </a:p>
          <a:p>
            <a:r>
              <a:rPr lang="en-US" dirty="0"/>
              <a:t>Advanced Implementation</a:t>
            </a:r>
          </a:p>
          <a:p>
            <a:pPr lvl="1"/>
            <a:r>
              <a:rPr lang="en-US" dirty="0"/>
              <a:t>Caching of results</a:t>
            </a:r>
          </a:p>
          <a:p>
            <a:pPr lvl="1"/>
            <a:r>
              <a:rPr lang="en-US" dirty="0"/>
              <a:t>More methods combinations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DA6B12B-3021-4057-8394-6E4E20E4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7D6CA-F726-4D7B-9AC9-7A9C6BB1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Implementation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5A1066-8D15-4E87-82A4-BF2CB8CEA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2199861"/>
            <a:ext cx="10701597" cy="4206626"/>
          </a:xfrm>
        </p:spPr>
        <p:txBody>
          <a:bodyPr>
            <a:normAutofit fontScale="5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ist.meic.pa.GenericFunctions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javassist</a:t>
            </a:r>
            <a:r>
              <a:rPr 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.*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WithGenericFunctions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5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5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500" dirty="0" err="1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500" dirty="0" err="1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5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500" dirty="0" err="1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500" dirty="0" err="1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500" dirty="0" err="1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500" dirty="0" err="1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>
                <a:solidFill>
                  <a:srgbClr val="BA212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"Usage java -cp genericFuncions.jar </a:t>
            </a:r>
            <a:r>
              <a:rPr lang="en-US" sz="2500" dirty="0" err="1">
                <a:solidFill>
                  <a:srgbClr val="BA212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WithGenericFunctions</a:t>
            </a:r>
            <a:r>
              <a:rPr lang="en-US" sz="2500" dirty="0">
                <a:solidFill>
                  <a:srgbClr val="BA212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BA212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500" dirty="0">
                <a:solidFill>
                  <a:srgbClr val="BA212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5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Translator </a:t>
            </a:r>
            <a:r>
              <a:rPr lang="en-US" sz="25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translator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GenericFunctionsTranslator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5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ClassPool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pool 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ClassPool</a:t>
            </a:r>
            <a:r>
              <a:rPr lang="en-US" sz="2500" dirty="0" err="1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500" dirty="0" err="1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getDefault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5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en-US" sz="2500" dirty="0" err="1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500" dirty="0" err="1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appendClassPath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LoaderClassPath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2500" dirty="0" err="1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500" dirty="0" err="1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currentThread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2500" dirty="0" err="1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getContextClassLoader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()));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Loader </a:t>
            </a:r>
            <a:r>
              <a:rPr lang="en-US" sz="25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classLoader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Loader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5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classLoader</a:t>
            </a:r>
            <a:r>
              <a:rPr lang="en-US" sz="2500" dirty="0" err="1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500" dirty="0" err="1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addTranslator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translator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5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classLoader</a:t>
            </a:r>
            <a:r>
              <a:rPr lang="en-US" sz="2500" dirty="0" err="1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500" dirty="0" err="1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[0],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Throwable e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5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500" dirty="0" err="1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500" dirty="0" err="1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printStackTrace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BCB7729-A0A3-4309-9A94-3DE23FFB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51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ção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TM03457503[[fn=Citação]]</Template>
  <TotalTime>20</TotalTime>
  <Words>40</Words>
  <Application>Microsoft Office PowerPoint</Application>
  <PresentationFormat>Ecrã Panorâmico</PresentationFormat>
  <Paragraphs>37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Times New Roman</vt:lpstr>
      <vt:lpstr>Wingdings 2</vt:lpstr>
      <vt:lpstr>Citação</vt:lpstr>
      <vt:lpstr>Advanced Programming 1st Project Presentation</vt:lpstr>
      <vt:lpstr>Guideline</vt:lpstr>
      <vt:lpstr>Basic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Pereira</dc:creator>
  <cp:lastModifiedBy>Jorge Pereira</cp:lastModifiedBy>
  <cp:revision>4</cp:revision>
  <dcterms:created xsi:type="dcterms:W3CDTF">2018-04-17T18:36:29Z</dcterms:created>
  <dcterms:modified xsi:type="dcterms:W3CDTF">2018-04-17T18:56:37Z</dcterms:modified>
</cp:coreProperties>
</file>