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6"/>
  </p:sldMasterIdLst>
  <p:sldIdLst>
    <p:sldId id="260" r:id="rId7"/>
    <p:sldId id="263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5EDD9F-8094-4E64-BBA9-8182422542F7}" type="datetimeFigureOut">
              <a:rPr lang="es-AR" smtClean="0"/>
              <a:pPr/>
              <a:t>05/05/2020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BB27F7-4862-482E-A81E-DFE2ECC4324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300" dirty="0" smtClean="0"/>
              <a:t>Se debe construir una estructura de 4 lados, cada uno de los cuales demanda 1 día de trabajo y tiene un presupuesto de $1000.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sz="2300" dirty="0" smtClean="0"/>
              <a:t>Calcular, al término del 3° día, los valores </a:t>
            </a:r>
            <a:r>
              <a:rPr lang="es-AR" sz="2300" dirty="0" err="1" smtClean="0"/>
              <a:t>PV</a:t>
            </a:r>
            <a:r>
              <a:rPr lang="es-AR" sz="2300" dirty="0" smtClean="0"/>
              <a:t>, EV, AC, </a:t>
            </a:r>
            <a:r>
              <a:rPr lang="es-AR" sz="2300" dirty="0" err="1" smtClean="0"/>
              <a:t>BAC</a:t>
            </a:r>
            <a:r>
              <a:rPr lang="es-AR" sz="2300" dirty="0" smtClean="0"/>
              <a:t>, CV, </a:t>
            </a:r>
            <a:r>
              <a:rPr lang="es-AR" sz="2300" dirty="0" err="1" smtClean="0"/>
              <a:t>CPI</a:t>
            </a:r>
            <a:r>
              <a:rPr lang="es-AR" sz="2300" dirty="0" smtClean="0"/>
              <a:t>, SV, </a:t>
            </a:r>
            <a:r>
              <a:rPr lang="es-AR" sz="2300" dirty="0" err="1" smtClean="0"/>
              <a:t>SPI</a:t>
            </a:r>
            <a:r>
              <a:rPr lang="es-AR" sz="2300" dirty="0" smtClean="0"/>
              <a:t>, </a:t>
            </a:r>
            <a:r>
              <a:rPr lang="es-AR" sz="2300" dirty="0" err="1" smtClean="0"/>
              <a:t>EAC</a:t>
            </a:r>
            <a:r>
              <a:rPr lang="es-AR" sz="2300" dirty="0"/>
              <a:t> </a:t>
            </a:r>
            <a:r>
              <a:rPr lang="es-AR" sz="2300" dirty="0" smtClean="0"/>
              <a:t>y </a:t>
            </a:r>
            <a:r>
              <a:rPr lang="es-AR" sz="2300" dirty="0" err="1" smtClean="0"/>
              <a:t>ETC</a:t>
            </a:r>
            <a:endParaRPr lang="es-AR" sz="2300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08516"/>
              </p:ext>
            </p:extLst>
          </p:nvPr>
        </p:nvGraphicFramePr>
        <p:xfrm>
          <a:off x="323528" y="2996952"/>
          <a:ext cx="7992887" cy="1514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508"/>
                <a:gridCol w="1190008"/>
                <a:gridCol w="1190008"/>
                <a:gridCol w="1190008"/>
                <a:gridCol w="1190008"/>
                <a:gridCol w="1983347"/>
              </a:tblGrid>
              <a:tr h="290098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 dirty="0">
                          <a:effectLst/>
                        </a:rPr>
                        <a:t> 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>
                          <a:effectLst/>
                        </a:rPr>
                        <a:t>Día 1</a:t>
                      </a:r>
                      <a:endParaRPr lang="es-A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>
                          <a:effectLst/>
                        </a:rPr>
                        <a:t>Día 2</a:t>
                      </a:r>
                      <a:endParaRPr lang="es-A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>
                          <a:effectLst/>
                        </a:rPr>
                        <a:t>Día 3</a:t>
                      </a:r>
                      <a:endParaRPr lang="es-A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>
                          <a:effectLst/>
                        </a:rPr>
                        <a:t>Día 4</a:t>
                      </a:r>
                      <a:endParaRPr lang="es-A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 dirty="0">
                          <a:effectLst/>
                        </a:rPr>
                        <a:t>Al termino del 3° día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0098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>
                          <a:effectLst/>
                        </a:rPr>
                        <a:t>Lado 1</a:t>
                      </a:r>
                      <a:endParaRPr lang="es-A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I ------------F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Completo $1000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0098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>
                          <a:effectLst/>
                        </a:rPr>
                        <a:t>Lado 2</a:t>
                      </a:r>
                      <a:endParaRPr lang="es-A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I-----------FP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-------F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Completo $1200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3842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>
                          <a:effectLst/>
                        </a:rPr>
                        <a:t>Lado 3</a:t>
                      </a:r>
                      <a:endParaRPr lang="es-A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IP----I-----FP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50% hecho $600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0098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b="1" u="none" strike="noStrike" dirty="0">
                          <a:effectLst/>
                        </a:rPr>
                        <a:t>Lado 4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 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IP---------FP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No comenzado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39552" y="4581128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I: Inicio Real, F: Fin real, IP: Inicio Planeado, FP: Fin planeado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8937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3528" y="260648"/>
            <a:ext cx="82089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Calcular, al término del 3° día, los valores PV, EV, AC, BAC, CV, CPI, SV, SPI, EAC y </a:t>
            </a:r>
            <a:r>
              <a:rPr lang="es-AR" sz="2000" b="1" dirty="0" smtClean="0"/>
              <a:t>ETC</a:t>
            </a:r>
          </a:p>
          <a:p>
            <a:endParaRPr lang="es-AR" dirty="0"/>
          </a:p>
          <a:p>
            <a:r>
              <a:rPr lang="es-AR" dirty="0" smtClean="0"/>
              <a:t>PV= (3 lados completos) $3000</a:t>
            </a:r>
          </a:p>
          <a:p>
            <a:r>
              <a:rPr lang="es-AR" dirty="0" smtClean="0"/>
              <a:t>AC= ($1000+1200+600)=$2800</a:t>
            </a:r>
            <a:endParaRPr lang="es-AR" dirty="0"/>
          </a:p>
          <a:p>
            <a:r>
              <a:rPr lang="es-AR" dirty="0" smtClean="0"/>
              <a:t>EV= (2 lados y medio)=$2500</a:t>
            </a:r>
          </a:p>
          <a:p>
            <a:endParaRPr lang="es-AR" dirty="0"/>
          </a:p>
          <a:p>
            <a:r>
              <a:rPr lang="es-AR" dirty="0" smtClean="0"/>
              <a:t>BAC</a:t>
            </a:r>
            <a:r>
              <a:rPr lang="es-AR" smtClean="0"/>
              <a:t>= (presupuesto) $4000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CV= $2500-$2800 = ($300) estamos sobre el presupuesto</a:t>
            </a:r>
          </a:p>
          <a:p>
            <a:r>
              <a:rPr lang="es-AR" dirty="0" smtClean="0"/>
              <a:t>SV= $2500-$3000 = ($500) estamos atrasados</a:t>
            </a:r>
          </a:p>
          <a:p>
            <a:endParaRPr lang="es-AR" dirty="0"/>
          </a:p>
          <a:p>
            <a:r>
              <a:rPr lang="es-AR" dirty="0" smtClean="0"/>
              <a:t>CPI=$2500/$2800=0,89</a:t>
            </a:r>
          </a:p>
          <a:p>
            <a:r>
              <a:rPr lang="es-AR" dirty="0" smtClean="0"/>
              <a:t>SPI=$2500/$3000=0,83</a:t>
            </a:r>
          </a:p>
          <a:p>
            <a:endParaRPr lang="es-AR" dirty="0"/>
          </a:p>
          <a:p>
            <a:r>
              <a:rPr lang="es-AR" dirty="0" smtClean="0"/>
              <a:t>EAC=$4000/0,89= $4494</a:t>
            </a:r>
          </a:p>
          <a:p>
            <a:r>
              <a:rPr lang="es-AR" dirty="0" smtClean="0"/>
              <a:t>ETC=$4494-$2800= $1694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1778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EE84372A-322B-4622-AE09-885FA120A83B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B966DDC4-8317-4532-8D0C-78F5476B3AF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FFD4A2B-30C0-4A7A-992A-E13DD8C60DC1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16956C73-1D78-442F-9B2E-626E99A0C616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AEDDB597-E27A-49DE-ACAE-ECBF95E79DAD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234</TotalTime>
  <Words>240</Words>
  <Application>Microsoft Office PowerPoint</Application>
  <PresentationFormat>Presentación en pantalla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Century Schoolbook</vt:lpstr>
      <vt:lpstr>Wingdings</vt:lpstr>
      <vt:lpstr>Wingdings 2</vt:lpstr>
      <vt:lpstr>Mirador</vt:lpstr>
      <vt:lpstr>Ejercicio 1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EVM (Método del Valor Ganado)</dc:title>
  <dc:creator>Paula</dc:creator>
  <cp:lastModifiedBy>Paula</cp:lastModifiedBy>
  <cp:revision>12</cp:revision>
  <dcterms:created xsi:type="dcterms:W3CDTF">2012-09-18T23:05:02Z</dcterms:created>
  <dcterms:modified xsi:type="dcterms:W3CDTF">2020-05-05T12:21:06Z</dcterms:modified>
</cp:coreProperties>
</file>