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7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6B4D-0473-854C-93FC-65729C514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Where to build a GYM in Madrid, Spain?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A1E39-16C0-AB42-ACBE-86E70E75E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Jorge Martínez de Hurtado Aricha</a:t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14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B876-C278-0047-B13A-345C7930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53279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Health benefits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Access to a vast variety of equipment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Socialize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Establish a healthy routine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Motivation for other tasks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99D56-5624-664A-9663-53BFD1B7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969" y="1490662"/>
            <a:ext cx="6096000" cy="38735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30FD7B-ECE4-A444-9FC3-207E4B87D414}"/>
              </a:ext>
            </a:extLst>
          </p:cNvPr>
          <p:cNvSpPr txBox="1"/>
          <p:nvPr/>
        </p:nvSpPr>
        <p:spPr>
          <a:xfrm>
            <a:off x="888631" y="1748900"/>
            <a:ext cx="3498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GYM </a:t>
            </a:r>
            <a:r>
              <a:rPr lang="en-GB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35026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B876-C278-0047-B13A-345C7930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53279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Geocode with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openstreetmas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Foursquare API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0FD7B-ECE4-A444-9FC3-207E4B87D414}"/>
              </a:ext>
            </a:extLst>
          </p:cNvPr>
          <p:cNvSpPr txBox="1"/>
          <p:nvPr/>
        </p:nvSpPr>
        <p:spPr>
          <a:xfrm>
            <a:off x="888631" y="1748900"/>
            <a:ext cx="3498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Data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0B6DCA-4C3D-1E44-909F-CE0329A82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29252"/>
            <a:ext cx="6281738" cy="37963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79E937-6E9C-2044-B59A-7D95FA9854CE}"/>
              </a:ext>
            </a:extLst>
          </p:cNvPr>
          <p:cNvSpPr txBox="1"/>
          <p:nvPr/>
        </p:nvSpPr>
        <p:spPr>
          <a:xfrm>
            <a:off x="5118100" y="1159920"/>
            <a:ext cx="6281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/>
              <a:t>Districts obtained with Geocode API</a:t>
            </a:r>
          </a:p>
        </p:txBody>
      </p:sp>
    </p:spTree>
    <p:extLst>
      <p:ext uri="{BB962C8B-B14F-4D97-AF65-F5344CB8AC3E}">
        <p14:creationId xmlns:p14="http://schemas.microsoft.com/office/powerpoint/2010/main" val="391906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B876-C278-0047-B13A-345C7930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53279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Cleaning Data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0FD7B-ECE4-A444-9FC3-207E4B87D414}"/>
              </a:ext>
            </a:extLst>
          </p:cNvPr>
          <p:cNvSpPr txBox="1"/>
          <p:nvPr/>
        </p:nvSpPr>
        <p:spPr>
          <a:xfrm>
            <a:off x="888631" y="1748900"/>
            <a:ext cx="3498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/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9E937-6E9C-2044-B59A-7D95FA9854CE}"/>
              </a:ext>
            </a:extLst>
          </p:cNvPr>
          <p:cNvSpPr txBox="1"/>
          <p:nvPr/>
        </p:nvSpPr>
        <p:spPr>
          <a:xfrm>
            <a:off x="5118100" y="1159920"/>
            <a:ext cx="6281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Exploratory analysis of the top venues in Madrid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0EB446-43C0-554C-87E0-166C28FF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669" y="1748900"/>
            <a:ext cx="4800600" cy="4660900"/>
          </a:xfrm>
        </p:spPr>
      </p:pic>
    </p:spTree>
    <p:extLst>
      <p:ext uri="{BB962C8B-B14F-4D97-AF65-F5344CB8AC3E}">
        <p14:creationId xmlns:p14="http://schemas.microsoft.com/office/powerpoint/2010/main" val="329234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B876-C278-0047-B13A-345C7930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53279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Exploratory analysis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0FD7B-ECE4-A444-9FC3-207E4B87D414}"/>
              </a:ext>
            </a:extLst>
          </p:cNvPr>
          <p:cNvSpPr txBox="1"/>
          <p:nvPr/>
        </p:nvSpPr>
        <p:spPr>
          <a:xfrm>
            <a:off x="888631" y="1748900"/>
            <a:ext cx="3498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/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9E937-6E9C-2044-B59A-7D95FA9854CE}"/>
              </a:ext>
            </a:extLst>
          </p:cNvPr>
          <p:cNvSpPr txBox="1"/>
          <p:nvPr/>
        </p:nvSpPr>
        <p:spPr>
          <a:xfrm>
            <a:off x="5118100" y="1159920"/>
            <a:ext cx="6281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Gyms in Madrid after cleaning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D5D8B1-D9E9-6C4A-BAA0-4292027E5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39219"/>
            <a:ext cx="6281738" cy="3779562"/>
          </a:xfrm>
        </p:spPr>
      </p:pic>
    </p:spTree>
    <p:extLst>
      <p:ext uri="{BB962C8B-B14F-4D97-AF65-F5344CB8AC3E}">
        <p14:creationId xmlns:p14="http://schemas.microsoft.com/office/powerpoint/2010/main" val="391563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B876-C278-0047-B13A-345C7930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53279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Most in gyms in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Madrid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Relation between clusters and number of gyms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0FD7B-ECE4-A444-9FC3-207E4B87D414}"/>
              </a:ext>
            </a:extLst>
          </p:cNvPr>
          <p:cNvSpPr txBox="1"/>
          <p:nvPr/>
        </p:nvSpPr>
        <p:spPr>
          <a:xfrm>
            <a:off x="888631" y="1748900"/>
            <a:ext cx="3498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81F7C8-5D71-3B43-92A5-2259844DC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085" y="1249728"/>
            <a:ext cx="4098072" cy="4358543"/>
          </a:xfrm>
          <a:ln>
            <a:solidFill>
              <a:schemeClr val="accent1"/>
            </a:solidFill>
          </a:ln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E9A02184-883B-F84B-910E-C53B3C47AAD9}"/>
              </a:ext>
            </a:extLst>
          </p:cNvPr>
          <p:cNvSpPr/>
          <p:nvPr/>
        </p:nvSpPr>
        <p:spPr>
          <a:xfrm>
            <a:off x="7057748" y="2349924"/>
            <a:ext cx="1917577" cy="268989"/>
          </a:xfrm>
          <a:prstGeom prst="frame">
            <a:avLst/>
          </a:prstGeom>
          <a:solidFill>
            <a:schemeClr val="accent1"/>
          </a:solidFill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C61713-CFBE-3247-8072-3C4C6A323601}"/>
              </a:ext>
            </a:extLst>
          </p:cNvPr>
          <p:cNvSpPr/>
          <p:nvPr/>
        </p:nvSpPr>
        <p:spPr>
          <a:xfrm>
            <a:off x="6837286" y="4810518"/>
            <a:ext cx="2138039" cy="268989"/>
          </a:xfrm>
          <a:prstGeom prst="frame">
            <a:avLst/>
          </a:prstGeom>
          <a:solidFill>
            <a:schemeClr val="accent1"/>
          </a:solidFill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4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B876-C278-0047-B13A-345C7930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53279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Most in gyms in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Madrid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Relation between clusters and number of gyms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0FD7B-ECE4-A444-9FC3-207E4B87D414}"/>
              </a:ext>
            </a:extLst>
          </p:cNvPr>
          <p:cNvSpPr txBox="1"/>
          <p:nvPr/>
        </p:nvSpPr>
        <p:spPr>
          <a:xfrm>
            <a:off x="888631" y="1748900"/>
            <a:ext cx="3498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Results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E9A02184-883B-F84B-910E-C53B3C47AAD9}"/>
              </a:ext>
            </a:extLst>
          </p:cNvPr>
          <p:cNvSpPr/>
          <p:nvPr/>
        </p:nvSpPr>
        <p:spPr>
          <a:xfrm>
            <a:off x="7057748" y="2349924"/>
            <a:ext cx="1917577" cy="268989"/>
          </a:xfrm>
          <a:prstGeom prst="frame">
            <a:avLst/>
          </a:prstGeom>
          <a:solidFill>
            <a:schemeClr val="accent1"/>
          </a:solidFill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C61713-CFBE-3247-8072-3C4C6A323601}"/>
              </a:ext>
            </a:extLst>
          </p:cNvPr>
          <p:cNvSpPr/>
          <p:nvPr/>
        </p:nvSpPr>
        <p:spPr>
          <a:xfrm>
            <a:off x="6837286" y="4810518"/>
            <a:ext cx="2138039" cy="268989"/>
          </a:xfrm>
          <a:prstGeom prst="frame">
            <a:avLst/>
          </a:prstGeom>
          <a:solidFill>
            <a:schemeClr val="accent1"/>
          </a:solidFill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246A84-AE96-B943-BD33-43F9245CB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43646"/>
            <a:ext cx="6281738" cy="376753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9F792F-1353-B948-B447-33EA9455BD31}"/>
              </a:ext>
            </a:extLst>
          </p:cNvPr>
          <p:cNvSpPr txBox="1"/>
          <p:nvPr/>
        </p:nvSpPr>
        <p:spPr>
          <a:xfrm>
            <a:off x="5118100" y="1159920"/>
            <a:ext cx="6281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75393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B876-C278-0047-B13A-345C7930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53279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Beware of foursquare data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Correlation between economy and number of gyms?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Correlation between number of restaurants and gyms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0FD7B-ECE4-A444-9FC3-207E4B87D414}"/>
              </a:ext>
            </a:extLst>
          </p:cNvPr>
          <p:cNvSpPr txBox="1"/>
          <p:nvPr/>
        </p:nvSpPr>
        <p:spPr>
          <a:xfrm>
            <a:off x="888631" y="1748900"/>
            <a:ext cx="3498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Discussion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E9A02184-883B-F84B-910E-C53B3C47AAD9}"/>
              </a:ext>
            </a:extLst>
          </p:cNvPr>
          <p:cNvSpPr/>
          <p:nvPr/>
        </p:nvSpPr>
        <p:spPr>
          <a:xfrm>
            <a:off x="7057748" y="2349924"/>
            <a:ext cx="1917577" cy="268989"/>
          </a:xfrm>
          <a:prstGeom prst="frame">
            <a:avLst/>
          </a:prstGeom>
          <a:solidFill>
            <a:schemeClr val="accent1"/>
          </a:solidFill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C61713-CFBE-3247-8072-3C4C6A323601}"/>
              </a:ext>
            </a:extLst>
          </p:cNvPr>
          <p:cNvSpPr/>
          <p:nvPr/>
        </p:nvSpPr>
        <p:spPr>
          <a:xfrm>
            <a:off x="6837286" y="4810518"/>
            <a:ext cx="2138039" cy="268989"/>
          </a:xfrm>
          <a:prstGeom prst="frame">
            <a:avLst/>
          </a:prstGeom>
          <a:solidFill>
            <a:schemeClr val="accent1"/>
          </a:solidFill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F792F-1353-B948-B447-33EA9455BD31}"/>
              </a:ext>
            </a:extLst>
          </p:cNvPr>
          <p:cNvSpPr txBox="1"/>
          <p:nvPr/>
        </p:nvSpPr>
        <p:spPr>
          <a:xfrm>
            <a:off x="5118100" y="1159920"/>
            <a:ext cx="6281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External districts without gyms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BE039A-B465-FD4E-96CA-6229A0F1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48164"/>
            <a:ext cx="6281738" cy="3758497"/>
          </a:xfrm>
        </p:spPr>
      </p:pic>
    </p:spTree>
    <p:extLst>
      <p:ext uri="{BB962C8B-B14F-4D97-AF65-F5344CB8AC3E}">
        <p14:creationId xmlns:p14="http://schemas.microsoft.com/office/powerpoint/2010/main" val="197768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B876-C278-0047-B13A-345C7930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4"/>
            <a:ext cx="3498979" cy="253279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Best place to build a gym: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External Districts with the most restaurants.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0FD7B-ECE4-A444-9FC3-207E4B87D414}"/>
              </a:ext>
            </a:extLst>
          </p:cNvPr>
          <p:cNvSpPr txBox="1"/>
          <p:nvPr/>
        </p:nvSpPr>
        <p:spPr>
          <a:xfrm>
            <a:off x="888631" y="1748900"/>
            <a:ext cx="3498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59B61-3971-8848-A972-0237CB3BE2BD}"/>
              </a:ext>
            </a:extLst>
          </p:cNvPr>
          <p:cNvSpPr/>
          <p:nvPr/>
        </p:nvSpPr>
        <p:spPr>
          <a:xfrm>
            <a:off x="6695523" y="2618911"/>
            <a:ext cx="3407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83814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21</TotalTime>
  <Words>94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Where to build a GYM in Madrid, Spain?</vt:lpstr>
      <vt:lpstr>- Health benefits - Access to a vast variety of equipment - Socialize - Establish a healthy routine - Motivation for other tasks</vt:lpstr>
      <vt:lpstr>- Geocode with openstreetmas API  - Foursquare API </vt:lpstr>
      <vt:lpstr>- Exploratory analysis  - Cleaning Data </vt:lpstr>
      <vt:lpstr>- Exploratory analysis  - Cleaning Data </vt:lpstr>
      <vt:lpstr>- Most in gyms in the center of Madrid  - Relation between clusters and number of gyms </vt:lpstr>
      <vt:lpstr>- Most in gyms in the center of Madrid  - Relation between clusters and number of gyms </vt:lpstr>
      <vt:lpstr>- Beware of foursquare data  - Correlation between economy and number of gyms?  - Correlation between number of restaurants and gyms</vt:lpstr>
      <vt:lpstr>Best place to build a gym:  External Districts with the most restaurants.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build a GYM in Madrid, Spain?</dc:title>
  <dc:creator>j.maricha@alumnos.upm.es</dc:creator>
  <cp:lastModifiedBy>j.maricha@alumnos.upm.es</cp:lastModifiedBy>
  <cp:revision>3</cp:revision>
  <dcterms:created xsi:type="dcterms:W3CDTF">2020-02-09T17:41:19Z</dcterms:created>
  <dcterms:modified xsi:type="dcterms:W3CDTF">2020-02-09T18:03:08Z</dcterms:modified>
</cp:coreProperties>
</file>