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F42D1-B850-44B1-B857-2C5556EEEE5F}" v="16" dt="2024-06-20T15:54:5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Apostolakis" userId="0273ff1191383941" providerId="LiveId" clId="{819F42D1-B850-44B1-B857-2C5556EEEE5F}"/>
    <pc:docChg chg="undo custSel addSld delSld modSld sldOrd">
      <pc:chgData name="George Apostolakis" userId="0273ff1191383941" providerId="LiveId" clId="{819F42D1-B850-44B1-B857-2C5556EEEE5F}" dt="2024-06-22T15:47:17.692" v="1169" actId="6549"/>
      <pc:docMkLst>
        <pc:docMk/>
      </pc:docMkLst>
      <pc:sldChg chg="modSp mod">
        <pc:chgData name="George Apostolakis" userId="0273ff1191383941" providerId="LiveId" clId="{819F42D1-B850-44B1-B857-2C5556EEEE5F}" dt="2024-06-04T13:38:09.023" v="31" actId="113"/>
        <pc:sldMkLst>
          <pc:docMk/>
          <pc:sldMk cId="1824766054" sldId="257"/>
        </pc:sldMkLst>
        <pc:spChg chg="mod">
          <ac:chgData name="George Apostolakis" userId="0273ff1191383941" providerId="LiveId" clId="{819F42D1-B850-44B1-B857-2C5556EEEE5F}" dt="2024-06-04T13:38:06.466" v="30" actId="113"/>
          <ac:spMkLst>
            <pc:docMk/>
            <pc:sldMk cId="1824766054" sldId="257"/>
            <ac:spMk id="4" creationId="{4FC5AD7B-16EE-C2C5-3A67-96C06CE87629}"/>
          </ac:spMkLst>
        </pc:spChg>
        <pc:spChg chg="mod">
          <ac:chgData name="George Apostolakis" userId="0273ff1191383941" providerId="LiveId" clId="{819F42D1-B850-44B1-B857-2C5556EEEE5F}" dt="2024-06-04T13:38:09.023" v="31" actId="113"/>
          <ac:spMkLst>
            <pc:docMk/>
            <pc:sldMk cId="1824766054" sldId="257"/>
            <ac:spMk id="6" creationId="{F542548B-1186-9F86-45B6-CF30333820C2}"/>
          </ac:spMkLst>
        </pc:spChg>
      </pc:sldChg>
      <pc:sldChg chg="addSp delSp modSp add mod">
        <pc:chgData name="George Apostolakis" userId="0273ff1191383941" providerId="LiveId" clId="{819F42D1-B850-44B1-B857-2C5556EEEE5F}" dt="2024-06-04T13:36:59.128" v="29" actId="1076"/>
        <pc:sldMkLst>
          <pc:docMk/>
          <pc:sldMk cId="1501430377" sldId="258"/>
        </pc:sldMkLst>
        <pc:spChg chg="mod">
          <ac:chgData name="George Apostolakis" userId="0273ff1191383941" providerId="LiveId" clId="{819F42D1-B850-44B1-B857-2C5556EEEE5F}" dt="2024-06-04T13:35:29.119" v="10" actId="1076"/>
          <ac:spMkLst>
            <pc:docMk/>
            <pc:sldMk cId="1501430377" sldId="258"/>
            <ac:spMk id="4" creationId="{4FC5AD7B-16EE-C2C5-3A67-96C06CE87629}"/>
          </ac:spMkLst>
        </pc:spChg>
        <pc:spChg chg="mod">
          <ac:chgData name="George Apostolakis" userId="0273ff1191383941" providerId="LiveId" clId="{819F42D1-B850-44B1-B857-2C5556EEEE5F}" dt="2024-06-04T13:36:59.128" v="29" actId="1076"/>
          <ac:spMkLst>
            <pc:docMk/>
            <pc:sldMk cId="1501430377" sldId="258"/>
            <ac:spMk id="6" creationId="{F542548B-1186-9F86-45B6-CF30333820C2}"/>
          </ac:spMkLst>
        </pc:spChg>
        <pc:spChg chg="del">
          <ac:chgData name="George Apostolakis" userId="0273ff1191383941" providerId="LiveId" clId="{819F42D1-B850-44B1-B857-2C5556EEEE5F}" dt="2024-06-04T13:35:52.102" v="11" actId="478"/>
          <ac:spMkLst>
            <pc:docMk/>
            <pc:sldMk cId="1501430377" sldId="258"/>
            <ac:spMk id="10" creationId="{631F4930-95B9-E547-1FD5-94AD771A83E9}"/>
          </ac:spMkLst>
        </pc:spChg>
        <pc:picChg chg="add mod">
          <ac:chgData name="George Apostolakis" userId="0273ff1191383941" providerId="LiveId" clId="{819F42D1-B850-44B1-B857-2C5556EEEE5F}" dt="2024-06-04T13:36:27.817" v="23" actId="14100"/>
          <ac:picMkLst>
            <pc:docMk/>
            <pc:sldMk cId="1501430377" sldId="258"/>
            <ac:picMk id="2" creationId="{02AEE17E-274F-5099-1748-16EB9DC5B779}"/>
          </ac:picMkLst>
        </pc:picChg>
        <pc:picChg chg="add mod">
          <ac:chgData name="George Apostolakis" userId="0273ff1191383941" providerId="LiveId" clId="{819F42D1-B850-44B1-B857-2C5556EEEE5F}" dt="2024-06-04T13:36:39.396" v="26" actId="1076"/>
          <ac:picMkLst>
            <pc:docMk/>
            <pc:sldMk cId="1501430377" sldId="258"/>
            <ac:picMk id="3" creationId="{9F0B0839-BDA7-CDCF-C975-B4FF9D80E15E}"/>
          </ac:picMkLst>
        </pc:picChg>
        <pc:picChg chg="del">
          <ac:chgData name="George Apostolakis" userId="0273ff1191383941" providerId="LiveId" clId="{819F42D1-B850-44B1-B857-2C5556EEEE5F}" dt="2024-06-04T13:34:12.845" v="1" actId="478"/>
          <ac:picMkLst>
            <pc:docMk/>
            <pc:sldMk cId="1501430377" sldId="258"/>
            <ac:picMk id="5" creationId="{FD88F75B-304A-FCC5-D630-87DF436ED230}"/>
          </ac:picMkLst>
        </pc:picChg>
        <pc:picChg chg="del">
          <ac:chgData name="George Apostolakis" userId="0273ff1191383941" providerId="LiveId" clId="{819F42D1-B850-44B1-B857-2C5556EEEE5F}" dt="2024-06-04T13:34:12.845" v="1" actId="478"/>
          <ac:picMkLst>
            <pc:docMk/>
            <pc:sldMk cId="1501430377" sldId="258"/>
            <ac:picMk id="7" creationId="{055BD9D4-6E2F-39EB-E4DD-E7D8C1B95B28}"/>
          </ac:picMkLst>
        </pc:picChg>
        <pc:picChg chg="del">
          <ac:chgData name="George Apostolakis" userId="0273ff1191383941" providerId="LiveId" clId="{819F42D1-B850-44B1-B857-2C5556EEEE5F}" dt="2024-06-04T13:34:12.845" v="1" actId="478"/>
          <ac:picMkLst>
            <pc:docMk/>
            <pc:sldMk cId="1501430377" sldId="258"/>
            <ac:picMk id="9" creationId="{57A81799-40D0-CE0D-84E6-344742ED8982}"/>
          </ac:picMkLst>
        </pc:picChg>
      </pc:sldChg>
      <pc:sldChg chg="addSp delSp modSp add mod">
        <pc:chgData name="George Apostolakis" userId="0273ff1191383941" providerId="LiveId" clId="{819F42D1-B850-44B1-B857-2C5556EEEE5F}" dt="2024-06-04T13:42:30.941" v="44" actId="1076"/>
        <pc:sldMkLst>
          <pc:docMk/>
          <pc:sldMk cId="172621716" sldId="259"/>
        </pc:sldMkLst>
        <pc:spChg chg="del">
          <ac:chgData name="George Apostolakis" userId="0273ff1191383941" providerId="LiveId" clId="{819F42D1-B850-44B1-B857-2C5556EEEE5F}" dt="2024-06-04T13:38:56.511" v="33" actId="478"/>
          <ac:spMkLst>
            <pc:docMk/>
            <pc:sldMk cId="172621716" sldId="259"/>
            <ac:spMk id="4" creationId="{4FC5AD7B-16EE-C2C5-3A67-96C06CE87629}"/>
          </ac:spMkLst>
        </pc:spChg>
        <pc:spChg chg="mod">
          <ac:chgData name="George Apostolakis" userId="0273ff1191383941" providerId="LiveId" clId="{819F42D1-B850-44B1-B857-2C5556EEEE5F}" dt="2024-06-04T13:42:13.445" v="41" actId="1076"/>
          <ac:spMkLst>
            <pc:docMk/>
            <pc:sldMk cId="172621716" sldId="259"/>
            <ac:spMk id="6" creationId="{F542548B-1186-9F86-45B6-CF30333820C2}"/>
          </ac:spMkLst>
        </pc:spChg>
        <pc:picChg chg="del">
          <ac:chgData name="George Apostolakis" userId="0273ff1191383941" providerId="LiveId" clId="{819F42D1-B850-44B1-B857-2C5556EEEE5F}" dt="2024-06-04T13:38:59.022" v="34" actId="478"/>
          <ac:picMkLst>
            <pc:docMk/>
            <pc:sldMk cId="172621716" sldId="259"/>
            <ac:picMk id="2" creationId="{02AEE17E-274F-5099-1748-16EB9DC5B779}"/>
          </ac:picMkLst>
        </pc:picChg>
        <pc:picChg chg="del">
          <ac:chgData name="George Apostolakis" userId="0273ff1191383941" providerId="LiveId" clId="{819F42D1-B850-44B1-B857-2C5556EEEE5F}" dt="2024-06-04T13:38:59.813" v="35" actId="478"/>
          <ac:picMkLst>
            <pc:docMk/>
            <pc:sldMk cId="172621716" sldId="259"/>
            <ac:picMk id="3" creationId="{9F0B0839-BDA7-CDCF-C975-B4FF9D80E15E}"/>
          </ac:picMkLst>
        </pc:picChg>
        <pc:picChg chg="add mod">
          <ac:chgData name="George Apostolakis" userId="0273ff1191383941" providerId="LiveId" clId="{819F42D1-B850-44B1-B857-2C5556EEEE5F}" dt="2024-06-04T13:42:30.941" v="44" actId="1076"/>
          <ac:picMkLst>
            <pc:docMk/>
            <pc:sldMk cId="172621716" sldId="259"/>
            <ac:picMk id="5" creationId="{A835C89B-A385-D7AB-01B4-7FE0CFE035AE}"/>
          </ac:picMkLst>
        </pc:picChg>
      </pc:sldChg>
      <pc:sldChg chg="addSp delSp modSp add mod">
        <pc:chgData name="George Apostolakis" userId="0273ff1191383941" providerId="LiveId" clId="{819F42D1-B850-44B1-B857-2C5556EEEE5F}" dt="2024-06-21T20:19:44.689" v="1151" actId="20577"/>
        <pc:sldMkLst>
          <pc:docMk/>
          <pc:sldMk cId="3147981708" sldId="260"/>
        </pc:sldMkLst>
        <pc:spChg chg="add mod">
          <ac:chgData name="George Apostolakis" userId="0273ff1191383941" providerId="LiveId" clId="{819F42D1-B850-44B1-B857-2C5556EEEE5F}" dt="2024-06-21T20:19:44.689" v="1151" actId="20577"/>
          <ac:spMkLst>
            <pc:docMk/>
            <pc:sldMk cId="3147981708" sldId="260"/>
            <ac:spMk id="2" creationId="{79979FCA-AC9C-3FBF-AB17-35D22E31A702}"/>
          </ac:spMkLst>
        </pc:spChg>
        <pc:spChg chg="mod">
          <ac:chgData name="George Apostolakis" userId="0273ff1191383941" providerId="LiveId" clId="{819F42D1-B850-44B1-B857-2C5556EEEE5F}" dt="2024-06-11T08:30:00.125" v="988" actId="20577"/>
          <ac:spMkLst>
            <pc:docMk/>
            <pc:sldMk cId="3147981708" sldId="260"/>
            <ac:spMk id="6" creationId="{F542548B-1186-9F86-45B6-CF30333820C2}"/>
          </ac:spMkLst>
        </pc:spChg>
        <pc:picChg chg="del">
          <ac:chgData name="George Apostolakis" userId="0273ff1191383941" providerId="LiveId" clId="{819F42D1-B850-44B1-B857-2C5556EEEE5F}" dt="2024-06-04T14:52:11.625" v="56" actId="478"/>
          <ac:picMkLst>
            <pc:docMk/>
            <pc:sldMk cId="3147981708" sldId="260"/>
            <ac:picMk id="5" creationId="{A835C89B-A385-D7AB-01B4-7FE0CFE035AE}"/>
          </ac:picMkLst>
        </pc:picChg>
      </pc:sldChg>
      <pc:sldChg chg="delSp modSp add mod">
        <pc:chgData name="George Apostolakis" userId="0273ff1191383941" providerId="LiveId" clId="{819F42D1-B850-44B1-B857-2C5556EEEE5F}" dt="2024-06-04T15:05:29.936" v="295" actId="20577"/>
        <pc:sldMkLst>
          <pc:docMk/>
          <pc:sldMk cId="2728768607" sldId="261"/>
        </pc:sldMkLst>
        <pc:spChg chg="del">
          <ac:chgData name="George Apostolakis" userId="0273ff1191383941" providerId="LiveId" clId="{819F42D1-B850-44B1-B857-2C5556EEEE5F}" dt="2024-06-04T14:54:58.672" v="199" actId="478"/>
          <ac:spMkLst>
            <pc:docMk/>
            <pc:sldMk cId="2728768607" sldId="261"/>
            <ac:spMk id="2" creationId="{79979FCA-AC9C-3FBF-AB17-35D22E31A702}"/>
          </ac:spMkLst>
        </pc:spChg>
        <pc:spChg chg="mod">
          <ac:chgData name="George Apostolakis" userId="0273ff1191383941" providerId="LiveId" clId="{819F42D1-B850-44B1-B857-2C5556EEEE5F}" dt="2024-06-04T15:05:29.936" v="295" actId="20577"/>
          <ac:spMkLst>
            <pc:docMk/>
            <pc:sldMk cId="2728768607" sldId="261"/>
            <ac:spMk id="6" creationId="{F542548B-1186-9F86-45B6-CF30333820C2}"/>
          </ac:spMkLst>
        </pc:spChg>
      </pc:sldChg>
      <pc:sldChg chg="new del">
        <pc:chgData name="George Apostolakis" userId="0273ff1191383941" providerId="LiveId" clId="{819F42D1-B850-44B1-B857-2C5556EEEE5F}" dt="2024-06-04T14:54:44.492" v="196" actId="680"/>
        <pc:sldMkLst>
          <pc:docMk/>
          <pc:sldMk cId="3028535396" sldId="261"/>
        </pc:sldMkLst>
      </pc:sldChg>
      <pc:sldChg chg="addSp modSp add mod">
        <pc:chgData name="George Apostolakis" userId="0273ff1191383941" providerId="LiveId" clId="{819F42D1-B850-44B1-B857-2C5556EEEE5F}" dt="2024-06-10T11:44:33.160" v="964" actId="20577"/>
        <pc:sldMkLst>
          <pc:docMk/>
          <pc:sldMk cId="2155618275" sldId="262"/>
        </pc:sldMkLst>
        <pc:spChg chg="add mod">
          <ac:chgData name="George Apostolakis" userId="0273ff1191383941" providerId="LiveId" clId="{819F42D1-B850-44B1-B857-2C5556EEEE5F}" dt="2024-06-07T11:02:57.301" v="945" actId="20577"/>
          <ac:spMkLst>
            <pc:docMk/>
            <pc:sldMk cId="2155618275" sldId="262"/>
            <ac:spMk id="3" creationId="{47903A84-BA05-C8FA-86C0-99B3E5FD3804}"/>
          </ac:spMkLst>
        </pc:spChg>
        <pc:spChg chg="add mod">
          <ac:chgData name="George Apostolakis" userId="0273ff1191383941" providerId="LiveId" clId="{819F42D1-B850-44B1-B857-2C5556EEEE5F}" dt="2024-06-04T15:50:23.310" v="681" actId="1076"/>
          <ac:spMkLst>
            <pc:docMk/>
            <pc:sldMk cId="2155618275" sldId="262"/>
            <ac:spMk id="4" creationId="{9E2B9584-E829-7740-7839-F1DE349E1889}"/>
          </ac:spMkLst>
        </pc:spChg>
        <pc:spChg chg="mod">
          <ac:chgData name="George Apostolakis" userId="0273ff1191383941" providerId="LiveId" clId="{819F42D1-B850-44B1-B857-2C5556EEEE5F}" dt="2024-06-10T11:44:33.160" v="964" actId="20577"/>
          <ac:spMkLst>
            <pc:docMk/>
            <pc:sldMk cId="2155618275" sldId="262"/>
            <ac:spMk id="6" creationId="{F542548B-1186-9F86-45B6-CF30333820C2}"/>
          </ac:spMkLst>
        </pc:spChg>
      </pc:sldChg>
      <pc:sldChg chg="addSp delSp modSp add mod">
        <pc:chgData name="George Apostolakis" userId="0273ff1191383941" providerId="LiveId" clId="{819F42D1-B850-44B1-B857-2C5556EEEE5F}" dt="2024-06-04T16:36:52.283" v="906" actId="14100"/>
        <pc:sldMkLst>
          <pc:docMk/>
          <pc:sldMk cId="258723517" sldId="263"/>
        </pc:sldMkLst>
        <pc:spChg chg="mod">
          <ac:chgData name="George Apostolakis" userId="0273ff1191383941" providerId="LiveId" clId="{819F42D1-B850-44B1-B857-2C5556EEEE5F}" dt="2024-06-04T16:05:02.908" v="709" actId="1076"/>
          <ac:spMkLst>
            <pc:docMk/>
            <pc:sldMk cId="258723517" sldId="263"/>
            <ac:spMk id="3" creationId="{47903A84-BA05-C8FA-86C0-99B3E5FD3804}"/>
          </ac:spMkLst>
        </pc:spChg>
        <pc:spChg chg="del">
          <ac:chgData name="George Apostolakis" userId="0273ff1191383941" providerId="LiveId" clId="{819F42D1-B850-44B1-B857-2C5556EEEE5F}" dt="2024-06-04T16:04:03.095" v="699" actId="478"/>
          <ac:spMkLst>
            <pc:docMk/>
            <pc:sldMk cId="258723517" sldId="263"/>
            <ac:spMk id="4" creationId="{9E2B9584-E829-7740-7839-F1DE349E1889}"/>
          </ac:spMkLst>
        </pc:spChg>
        <pc:spChg chg="mod">
          <ac:chgData name="George Apostolakis" userId="0273ff1191383941" providerId="LiveId" clId="{819F42D1-B850-44B1-B857-2C5556EEEE5F}" dt="2024-06-04T16:04:35.940" v="703" actId="1076"/>
          <ac:spMkLst>
            <pc:docMk/>
            <pc:sldMk cId="258723517" sldId="263"/>
            <ac:spMk id="6" creationId="{F542548B-1186-9F86-45B6-CF30333820C2}"/>
          </ac:spMkLst>
        </pc:spChg>
        <pc:picChg chg="add mod ord">
          <ac:chgData name="George Apostolakis" userId="0273ff1191383941" providerId="LiveId" clId="{819F42D1-B850-44B1-B857-2C5556EEEE5F}" dt="2024-06-04T16:36:52.283" v="906" actId="14100"/>
          <ac:picMkLst>
            <pc:docMk/>
            <pc:sldMk cId="258723517" sldId="263"/>
            <ac:picMk id="5" creationId="{1B5358F4-7652-747E-D65B-310EAFC18C48}"/>
          </ac:picMkLst>
        </pc:picChg>
        <pc:picChg chg="ord">
          <ac:chgData name="George Apostolakis" userId="0273ff1191383941" providerId="LiveId" clId="{819F42D1-B850-44B1-B857-2C5556EEEE5F}" dt="2024-06-04T16:04:26.011" v="701" actId="167"/>
          <ac:picMkLst>
            <pc:docMk/>
            <pc:sldMk cId="258723517" sldId="263"/>
            <ac:picMk id="8" creationId="{D441632A-C00E-6C9F-2E1A-AACB3C2DCD4D}"/>
          </ac:picMkLst>
        </pc:picChg>
      </pc:sldChg>
      <pc:sldChg chg="addSp delSp modSp add mod">
        <pc:chgData name="George Apostolakis" userId="0273ff1191383941" providerId="LiveId" clId="{819F42D1-B850-44B1-B857-2C5556EEEE5F}" dt="2024-06-22T15:47:17.692" v="1169" actId="6549"/>
        <pc:sldMkLst>
          <pc:docMk/>
          <pc:sldMk cId="3424138020" sldId="264"/>
        </pc:sldMkLst>
        <pc:spChg chg="mod">
          <ac:chgData name="George Apostolakis" userId="0273ff1191383941" providerId="LiveId" clId="{819F42D1-B850-44B1-B857-2C5556EEEE5F}" dt="2024-06-22T15:47:17.692" v="1169" actId="6549"/>
          <ac:spMkLst>
            <pc:docMk/>
            <pc:sldMk cId="3424138020" sldId="264"/>
            <ac:spMk id="3" creationId="{47903A84-BA05-C8FA-86C0-99B3E5FD3804}"/>
          </ac:spMkLst>
        </pc:spChg>
        <pc:picChg chg="add mod">
          <ac:chgData name="George Apostolakis" userId="0273ff1191383941" providerId="LiveId" clId="{819F42D1-B850-44B1-B857-2C5556EEEE5F}" dt="2024-06-04T16:36:46.816" v="905" actId="14100"/>
          <ac:picMkLst>
            <pc:docMk/>
            <pc:sldMk cId="3424138020" sldId="264"/>
            <ac:picMk id="4" creationId="{052FD583-E5AF-48A8-270C-336DC9F1288C}"/>
          </ac:picMkLst>
        </pc:picChg>
        <pc:picChg chg="del">
          <ac:chgData name="George Apostolakis" userId="0273ff1191383941" providerId="LiveId" clId="{819F42D1-B850-44B1-B857-2C5556EEEE5F}" dt="2024-06-04T16:07:37.917" v="736" actId="478"/>
          <ac:picMkLst>
            <pc:docMk/>
            <pc:sldMk cId="3424138020" sldId="264"/>
            <ac:picMk id="5" creationId="{1B5358F4-7652-747E-D65B-310EAFC18C48}"/>
          </ac:picMkLst>
        </pc:picChg>
      </pc:sldChg>
      <pc:sldChg chg="addSp delSp modSp add mod">
        <pc:chgData name="George Apostolakis" userId="0273ff1191383941" providerId="LiveId" clId="{819F42D1-B850-44B1-B857-2C5556EEEE5F}" dt="2024-06-22T15:44:30.866" v="1157" actId="14100"/>
        <pc:sldMkLst>
          <pc:docMk/>
          <pc:sldMk cId="2675129801" sldId="265"/>
        </pc:sldMkLst>
        <pc:spChg chg="del mod">
          <ac:chgData name="George Apostolakis" userId="0273ff1191383941" providerId="LiveId" clId="{819F42D1-B850-44B1-B857-2C5556EEEE5F}" dt="2024-06-04T16:16:04.060" v="790" actId="478"/>
          <ac:spMkLst>
            <pc:docMk/>
            <pc:sldMk cId="2675129801" sldId="265"/>
            <ac:spMk id="3" creationId="{47903A84-BA05-C8FA-86C0-99B3E5FD3804}"/>
          </ac:spMkLst>
        </pc:spChg>
        <pc:picChg chg="add mod">
          <ac:chgData name="George Apostolakis" userId="0273ff1191383941" providerId="LiveId" clId="{819F42D1-B850-44B1-B857-2C5556EEEE5F}" dt="2024-06-22T15:44:30.866" v="1157" actId="14100"/>
          <ac:picMkLst>
            <pc:docMk/>
            <pc:sldMk cId="2675129801" sldId="265"/>
            <ac:picMk id="3" creationId="{E46F7959-85D0-9FB6-BDF7-F5C59ADFDD3C}"/>
          </ac:picMkLst>
        </pc:picChg>
        <pc:picChg chg="del">
          <ac:chgData name="George Apostolakis" userId="0273ff1191383941" providerId="LiveId" clId="{819F42D1-B850-44B1-B857-2C5556EEEE5F}" dt="2024-06-04T16:10:03.912" v="746" actId="478"/>
          <ac:picMkLst>
            <pc:docMk/>
            <pc:sldMk cId="2675129801" sldId="265"/>
            <ac:picMk id="4" creationId="{052FD583-E5AF-48A8-270C-336DC9F1288C}"/>
          </ac:picMkLst>
        </pc:picChg>
        <pc:picChg chg="add del mod">
          <ac:chgData name="George Apostolakis" userId="0273ff1191383941" providerId="LiveId" clId="{819F42D1-B850-44B1-B857-2C5556EEEE5F}" dt="2024-06-04T16:16:00.451" v="789" actId="478"/>
          <ac:picMkLst>
            <pc:docMk/>
            <pc:sldMk cId="2675129801" sldId="265"/>
            <ac:picMk id="5" creationId="{3E467626-74F6-AC71-3057-6F20C1EED0B4}"/>
          </ac:picMkLst>
        </pc:picChg>
        <pc:picChg chg="add del">
          <ac:chgData name="George Apostolakis" userId="0273ff1191383941" providerId="LiveId" clId="{819F42D1-B850-44B1-B857-2C5556EEEE5F}" dt="2024-06-04T16:18:44.709" v="792" actId="22"/>
          <ac:picMkLst>
            <pc:docMk/>
            <pc:sldMk cId="2675129801" sldId="265"/>
            <ac:picMk id="9" creationId="{6061C168-6254-8E86-961B-543B7A3379E6}"/>
          </ac:picMkLst>
        </pc:picChg>
        <pc:picChg chg="add del mod">
          <ac:chgData name="George Apostolakis" userId="0273ff1191383941" providerId="LiveId" clId="{819F42D1-B850-44B1-B857-2C5556EEEE5F}" dt="2024-06-22T15:44:13.426" v="1152" actId="478"/>
          <ac:picMkLst>
            <pc:docMk/>
            <pc:sldMk cId="2675129801" sldId="265"/>
            <ac:picMk id="11" creationId="{0E2B9DF0-C9D4-0123-718D-D0A9C7D703D5}"/>
          </ac:picMkLst>
        </pc:picChg>
      </pc:sldChg>
      <pc:sldChg chg="addSp delSp modSp add mod ord">
        <pc:chgData name="George Apostolakis" userId="0273ff1191383941" providerId="LiveId" clId="{819F42D1-B850-44B1-B857-2C5556EEEE5F}" dt="2024-06-20T15:54:41.194" v="1105" actId="1076"/>
        <pc:sldMkLst>
          <pc:docMk/>
          <pc:sldMk cId="2719555656" sldId="266"/>
        </pc:sldMkLst>
        <pc:spChg chg="add mod">
          <ac:chgData name="George Apostolakis" userId="0273ff1191383941" providerId="LiveId" clId="{819F42D1-B850-44B1-B857-2C5556EEEE5F}" dt="2024-06-20T15:54:41.194" v="1105" actId="1076"/>
          <ac:spMkLst>
            <pc:docMk/>
            <pc:sldMk cId="2719555656" sldId="266"/>
            <ac:spMk id="2" creationId="{4A60817D-0D4F-EA8A-EB5A-5139DDEC4520}"/>
          </ac:spMkLst>
        </pc:spChg>
        <pc:spChg chg="del">
          <ac:chgData name="George Apostolakis" userId="0273ff1191383941" providerId="LiveId" clId="{819F42D1-B850-44B1-B857-2C5556EEEE5F}" dt="2024-06-04T16:20:48.170" v="802" actId="478"/>
          <ac:spMkLst>
            <pc:docMk/>
            <pc:sldMk cId="2719555656" sldId="266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20:44.923" v="801" actId="478"/>
          <ac:picMkLst>
            <pc:docMk/>
            <pc:sldMk cId="2719555656" sldId="266"/>
            <ac:picMk id="4" creationId="{052FD583-E5AF-48A8-270C-336DC9F1288C}"/>
          </ac:picMkLst>
        </pc:picChg>
        <pc:picChg chg="add mod">
          <ac:chgData name="George Apostolakis" userId="0273ff1191383941" providerId="LiveId" clId="{819F42D1-B850-44B1-B857-2C5556EEEE5F}" dt="2024-06-06T15:55:43.679" v="910" actId="14100"/>
          <ac:picMkLst>
            <pc:docMk/>
            <pc:sldMk cId="2719555656" sldId="266"/>
            <ac:picMk id="5" creationId="{AE992B8B-CF2B-5D4C-4D55-E21EBECFAA05}"/>
          </ac:picMkLst>
        </pc:picChg>
      </pc:sldChg>
      <pc:sldChg chg="addSp delSp modSp add mod ord">
        <pc:chgData name="George Apostolakis" userId="0273ff1191383941" providerId="LiveId" clId="{819F42D1-B850-44B1-B857-2C5556EEEE5F}" dt="2024-06-04T16:36:42.541" v="904" actId="14100"/>
        <pc:sldMkLst>
          <pc:docMk/>
          <pc:sldMk cId="2488302434" sldId="267"/>
        </pc:sldMkLst>
        <pc:spChg chg="mod">
          <ac:chgData name="George Apostolakis" userId="0273ff1191383941" providerId="LiveId" clId="{819F42D1-B850-44B1-B857-2C5556EEEE5F}" dt="2024-06-04T16:22:02.796" v="835" actId="20577"/>
          <ac:spMkLst>
            <pc:docMk/>
            <pc:sldMk cId="2488302434" sldId="267"/>
            <ac:spMk id="3" creationId="{47903A84-BA05-C8FA-86C0-99B3E5FD3804}"/>
          </ac:spMkLst>
        </pc:spChg>
        <pc:picChg chg="add mod">
          <ac:chgData name="George Apostolakis" userId="0273ff1191383941" providerId="LiveId" clId="{819F42D1-B850-44B1-B857-2C5556EEEE5F}" dt="2024-06-04T16:36:42.541" v="904" actId="14100"/>
          <ac:picMkLst>
            <pc:docMk/>
            <pc:sldMk cId="2488302434" sldId="267"/>
            <ac:picMk id="4" creationId="{92B12B1F-578C-CE69-0135-A60ECDBB7AA3}"/>
          </ac:picMkLst>
        </pc:picChg>
        <pc:picChg chg="del">
          <ac:chgData name="George Apostolakis" userId="0273ff1191383941" providerId="LiveId" clId="{819F42D1-B850-44B1-B857-2C5556EEEE5F}" dt="2024-06-04T16:22:07.139" v="836" actId="478"/>
          <ac:picMkLst>
            <pc:docMk/>
            <pc:sldMk cId="2488302434" sldId="267"/>
            <ac:picMk id="5" creationId="{1B5358F4-7652-747E-D65B-310EAFC18C48}"/>
          </ac:picMkLst>
        </pc:picChg>
      </pc:sldChg>
      <pc:sldChg chg="addSp delSp modSp add mod">
        <pc:chgData name="George Apostolakis" userId="0273ff1191383941" providerId="LiveId" clId="{819F42D1-B850-44B1-B857-2C5556EEEE5F}" dt="2024-06-04T16:25:43.472" v="856" actId="1076"/>
        <pc:sldMkLst>
          <pc:docMk/>
          <pc:sldMk cId="559269524" sldId="268"/>
        </pc:sldMkLst>
        <pc:spChg chg="del">
          <ac:chgData name="George Apostolakis" userId="0273ff1191383941" providerId="LiveId" clId="{819F42D1-B850-44B1-B857-2C5556EEEE5F}" dt="2024-06-04T16:25:13.764" v="844" actId="478"/>
          <ac:spMkLst>
            <pc:docMk/>
            <pc:sldMk cId="559269524" sldId="268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25:12.068" v="843" actId="478"/>
          <ac:picMkLst>
            <pc:docMk/>
            <pc:sldMk cId="559269524" sldId="268"/>
            <ac:picMk id="4" creationId="{92B12B1F-578C-CE69-0135-A60ECDBB7AA3}"/>
          </ac:picMkLst>
        </pc:picChg>
        <pc:picChg chg="add mod">
          <ac:chgData name="George Apostolakis" userId="0273ff1191383941" providerId="LiveId" clId="{819F42D1-B850-44B1-B857-2C5556EEEE5F}" dt="2024-06-04T16:25:43.472" v="856" actId="1076"/>
          <ac:picMkLst>
            <pc:docMk/>
            <pc:sldMk cId="559269524" sldId="268"/>
            <ac:picMk id="5" creationId="{8A6D6D77-AE0A-8A20-403A-8676ED7E8081}"/>
          </ac:picMkLst>
        </pc:picChg>
      </pc:sldChg>
      <pc:sldChg chg="addSp delSp modSp add mod ord">
        <pc:chgData name="George Apostolakis" userId="0273ff1191383941" providerId="LiveId" clId="{819F42D1-B850-44B1-B857-2C5556EEEE5F}" dt="2024-06-04T16:36:36.435" v="903" actId="171"/>
        <pc:sldMkLst>
          <pc:docMk/>
          <pc:sldMk cId="3082864892" sldId="269"/>
        </pc:sldMkLst>
        <pc:spChg chg="mod">
          <ac:chgData name="George Apostolakis" userId="0273ff1191383941" providerId="LiveId" clId="{819F42D1-B850-44B1-B857-2C5556EEEE5F}" dt="2024-06-04T16:35:53.798" v="895" actId="20577"/>
          <ac:spMkLst>
            <pc:docMk/>
            <pc:sldMk cId="3082864892" sldId="269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36:13.886" v="896" actId="478"/>
          <ac:picMkLst>
            <pc:docMk/>
            <pc:sldMk cId="3082864892" sldId="269"/>
            <ac:picMk id="4" creationId="{92B12B1F-578C-CE69-0135-A60ECDBB7AA3}"/>
          </ac:picMkLst>
        </pc:picChg>
        <pc:picChg chg="add mod ord">
          <ac:chgData name="George Apostolakis" userId="0273ff1191383941" providerId="LiveId" clId="{819F42D1-B850-44B1-B857-2C5556EEEE5F}" dt="2024-06-04T16:36:36.435" v="903" actId="171"/>
          <ac:picMkLst>
            <pc:docMk/>
            <pc:sldMk cId="3082864892" sldId="269"/>
            <ac:picMk id="5" creationId="{321CB191-013B-9039-1114-C5DD0873D0E8}"/>
          </ac:picMkLst>
        </pc:picChg>
      </pc:sldChg>
      <pc:sldChg chg="addSp delSp modSp add mod ord">
        <pc:chgData name="George Apostolakis" userId="0273ff1191383941" providerId="LiveId" clId="{819F42D1-B850-44B1-B857-2C5556EEEE5F}" dt="2024-06-20T15:56:34.449" v="1128" actId="20577"/>
        <pc:sldMkLst>
          <pc:docMk/>
          <pc:sldMk cId="4292421667" sldId="270"/>
        </pc:sldMkLst>
        <pc:spChg chg="add mod">
          <ac:chgData name="George Apostolakis" userId="0273ff1191383941" providerId="LiveId" clId="{819F42D1-B850-44B1-B857-2C5556EEEE5F}" dt="2024-06-20T15:56:34.449" v="1128" actId="20577"/>
          <ac:spMkLst>
            <pc:docMk/>
            <pc:sldMk cId="4292421667" sldId="270"/>
            <ac:spMk id="2" creationId="{53E3E5E8-8CA6-03DB-06F7-93D77171F4C9}"/>
          </ac:spMkLst>
        </pc:spChg>
        <pc:picChg chg="add mod">
          <ac:chgData name="George Apostolakis" userId="0273ff1191383941" providerId="LiveId" clId="{819F42D1-B850-44B1-B857-2C5556EEEE5F}" dt="2024-06-10T11:23:21.667" v="951" actId="1076"/>
          <ac:picMkLst>
            <pc:docMk/>
            <pc:sldMk cId="4292421667" sldId="270"/>
            <ac:picMk id="3" creationId="{8A8A8E78-5642-B2E0-4868-98105736ACC5}"/>
          </ac:picMkLst>
        </pc:picChg>
        <pc:picChg chg="del">
          <ac:chgData name="George Apostolakis" userId="0273ff1191383941" providerId="LiveId" clId="{819F42D1-B850-44B1-B857-2C5556EEEE5F}" dt="2024-06-10T11:23:17.230" v="949" actId="478"/>
          <ac:picMkLst>
            <pc:docMk/>
            <pc:sldMk cId="4292421667" sldId="270"/>
            <ac:picMk id="5" creationId="{AE992B8B-CF2B-5D4C-4D55-E21EBECFAA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B77E-9112-489A-BA5F-C4445A99AE4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60C9-CE1C-4096-83CA-463E2494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60C9-CE1C-4096-83CA-463E2494F4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60C9-CE1C-4096-83CA-463E2494F4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60C9-CE1C-4096-83CA-463E2494F4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9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7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2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DE364-AAC0-9323-A27B-BE7A57D2F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60681"/>
            <a:ext cx="12191995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Environmental sound classification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6FD000F-6EF8-3B9E-34F7-91F7CFD5D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7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F7959-85D0-9FB6-BDF7-F5C59ADF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43" y="274320"/>
            <a:ext cx="9506782" cy="63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92B8B-CF2B-5D4C-4D55-E21EBECF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5" y="80962"/>
            <a:ext cx="5097142" cy="6696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0817D-0D4F-EA8A-EB5A-5139DDEC4520}"/>
              </a:ext>
            </a:extLst>
          </p:cNvPr>
          <p:cNvSpPr txBox="1"/>
          <p:nvPr/>
        </p:nvSpPr>
        <p:spPr>
          <a:xfrm>
            <a:off x="2896589" y="179249"/>
            <a:ext cx="331622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Conv2d-1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Resnet 18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64x860 (not 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88.9%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82.38%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Layers Frozen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92B12B1F-578C-CE69-0135-A60ECDBB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3" y="896180"/>
            <a:ext cx="6877820" cy="59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D6D77-AE0A-8A20-403A-8676ED7E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92" y="263950"/>
            <a:ext cx="9313310" cy="63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321CB191-013B-9039-1114-C5DD0873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4" y="787460"/>
            <a:ext cx="7477632" cy="6070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Resnet 18 + CNN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64x860 (normalized)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95,78%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79.12%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FC Removed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6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A8E78-5642-B2E0-4868-98105736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671" y="222539"/>
            <a:ext cx="4840657" cy="6412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E3E5E8-8CA6-03DB-06F7-93D77171F4C9}"/>
              </a:ext>
            </a:extLst>
          </p:cNvPr>
          <p:cNvSpPr txBox="1"/>
          <p:nvPr/>
        </p:nvSpPr>
        <p:spPr>
          <a:xfrm>
            <a:off x="2915572" y="179249"/>
            <a:ext cx="33162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Conv2d-70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dirty="0">
                <a:latin typeface="Aptos" panose="020B0004020202020204" pitchFamily="34" charset="0"/>
              </a:rPr>
              <a:t>Conv2d-74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out channels: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kernel</a:t>
            </a:r>
            <a:r>
              <a:rPr lang="en-US" sz="1400">
                <a:latin typeface="Aptos" panose="020B0004020202020204" pitchFamily="34" charset="0"/>
              </a:rPr>
              <a:t>: 3</a:t>
            </a:r>
            <a:endParaRPr lang="en-US" sz="1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stride: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padding: 1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5AD7B-16EE-C2C5-3A67-96C06CE87629}"/>
              </a:ext>
            </a:extLst>
          </p:cNvPr>
          <p:cNvSpPr txBox="1"/>
          <p:nvPr/>
        </p:nvSpPr>
        <p:spPr>
          <a:xfrm>
            <a:off x="2537132" y="785842"/>
            <a:ext cx="612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Sound signal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produced by variations in air pressure.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8F75B-304A-FCC5-D630-87DF436E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30" y="327571"/>
            <a:ext cx="3325495" cy="1285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537132" y="2635957"/>
            <a:ext cx="4382142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Spectrum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set of frequencies that are combined to produce a signal.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BD9D4-6E2F-39EB-E4DD-E7D8C1B9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36" y="2059368"/>
            <a:ext cx="3295650" cy="1866900"/>
          </a:xfrm>
          <a:prstGeom prst="rect">
            <a:avLst/>
          </a:prstGeom>
        </p:spPr>
      </p:pic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81799-40D0-CE0D-84E6-344742ED8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756" y="4310215"/>
            <a:ext cx="3804243" cy="251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1F4930-95B9-E547-1FD5-94AD771A83E9}"/>
              </a:ext>
            </a:extLst>
          </p:cNvPr>
          <p:cNvSpPr txBox="1"/>
          <p:nvPr/>
        </p:nvSpPr>
        <p:spPr>
          <a:xfrm>
            <a:off x="2543228" y="5370027"/>
            <a:ext cx="438214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Domain vs Frequency Domain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6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5AD7B-16EE-C2C5-3A67-96C06CE87629}"/>
              </a:ext>
            </a:extLst>
          </p:cNvPr>
          <p:cNvSpPr txBox="1"/>
          <p:nvPr/>
        </p:nvSpPr>
        <p:spPr>
          <a:xfrm>
            <a:off x="2543228" y="967240"/>
            <a:ext cx="5527876" cy="198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Spectrogram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signal plots its Spectrum over time and is like a ‘photograph’ of the signal. It plots Time on the x-axis and Frequency on the y-axis. It is as though we took the Spectrum again and again at different instances in time, and then joined them all together into a single plot.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603418" y="4005070"/>
            <a:ext cx="5119444" cy="2409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 Spectrogram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makes two important changes relative to a regular Spectrogram that plots Frequency vs Time.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uses the Mel Scale instead of Frequency on the y-axis.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uses the Decibel Scale instead of Amplitude to indicate colors.</a:t>
            </a: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AEE17E-274F-5099-1748-16EB9DC5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92" y="219075"/>
            <a:ext cx="3510157" cy="320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B0839-BDA7-CDCF-C975-B4FF9D80E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42" y="3770992"/>
            <a:ext cx="4269558" cy="30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914314" y="1336277"/>
            <a:ext cx="5119444" cy="418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dataset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ESC-50: Environmental Sound Classification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Classes: 50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Files: 2000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 Distribution: Equal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time range: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 Duration: 3.64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 Duration: 7.24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sampling: Most on 44100Hz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channels: Most on one channel</a:t>
            </a: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5C89B-A385-D7AB-01B4-7FE0CFE0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33" y="1193898"/>
            <a:ext cx="2704458" cy="48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914314" y="1336277"/>
            <a:ext cx="3181686" cy="37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Rechannel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1 channel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Resampling to 44100Hz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Pad or truncate to 5sec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n_mels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64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_fft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1024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op_length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256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979FCA-AC9C-3FBF-AB17-35D22E31A702}"/>
              </a:ext>
            </a:extLst>
          </p:cNvPr>
          <p:cNvSpPr txBox="1"/>
          <p:nvPr/>
        </p:nvSpPr>
        <p:spPr>
          <a:xfrm>
            <a:off x="8031906" y="1336277"/>
            <a:ext cx="3181686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augmented files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Noise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Volume Scaling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Stretching</a:t>
            </a:r>
          </a:p>
          <a:p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done to the test files, so total files </a:t>
            </a:r>
            <a:r>
              <a:rPr lang="en-US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become 3350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8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3069762" y="585815"/>
            <a:ext cx="5772486" cy="600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Train/Validation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Hyperparameter Tuning: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Optuna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Rate: Log 1e-4 to 1e-2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Batch Size: [32, 64, 128]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Depending on experiment (usually 10+)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Epoch: Not optimized. We used 100 with early stopping (5 sequential non increasing metric)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 Used: Validation Accuracy (balanced classes, easier interpretation)</a:t>
            </a:r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(originally we used log loss since we are deal probabilities, but the results was the same)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Optimization: Adam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adapts learning rates. Tends to converge faster. More memory consumption.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Weight_decay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(L2)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in some experiments where overfitting was suspected. Did not optimize it. </a:t>
            </a: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3138678" y="183479"/>
            <a:ext cx="5772486" cy="250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Experiments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configurations: 17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Trials: 159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Epochs: 2990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(logged)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Training Hours: 130,5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System: i7, 16GB RAM, no GPU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3138678" y="2858735"/>
            <a:ext cx="6094476" cy="207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Models Train</a:t>
            </a: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CNN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Resnet18 (pretrained on ImageNet)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Resnet18 + Custom CNN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B9584-E829-7740-7839-F1DE349E1889}"/>
              </a:ext>
            </a:extLst>
          </p:cNvPr>
          <p:cNvSpPr txBox="1"/>
          <p:nvPr/>
        </p:nvSpPr>
        <p:spPr>
          <a:xfrm>
            <a:off x="3138678" y="5112851"/>
            <a:ext cx="6094476" cy="16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Melgrams</a:t>
            </a: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(normalized and not)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Melgrams</a:t>
            </a: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64x860 and 860x860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MFCC</a:t>
            </a:r>
          </a:p>
        </p:txBody>
      </p:sp>
    </p:spTree>
    <p:extLst>
      <p:ext uri="{BB962C8B-B14F-4D97-AF65-F5344CB8AC3E}">
        <p14:creationId xmlns:p14="http://schemas.microsoft.com/office/powerpoint/2010/main" val="215561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B5358F4-7652-747E-D65B-310EAFC1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87" y="786385"/>
            <a:ext cx="7750911" cy="6071614"/>
          </a:xfrm>
          <a:prstGeom prst="rect">
            <a:avLst/>
          </a:prstGeom>
        </p:spPr>
      </p:pic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07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15 coefficients (normalized)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Kfold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46,52%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44.63%</a:t>
            </a:r>
          </a:p>
        </p:txBody>
      </p:sp>
    </p:spTree>
    <p:extLst>
      <p:ext uri="{BB962C8B-B14F-4D97-AF65-F5344CB8AC3E}">
        <p14:creationId xmlns:p14="http://schemas.microsoft.com/office/powerpoint/2010/main" val="25872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CNN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64x860 (normalized)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10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 Decay: 0.001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50.00%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48.77%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052FD583-E5AF-48A8-270C-336DC9F12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918594"/>
            <a:ext cx="6879119" cy="59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3802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642</Words>
  <Application>Microsoft Office PowerPoint</Application>
  <PresentationFormat>Widescreen</PresentationFormat>
  <Paragraphs>140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Courier New</vt:lpstr>
      <vt:lpstr>Felix Titling</vt:lpstr>
      <vt:lpstr>Goudy Old Style</vt:lpstr>
      <vt:lpstr>Symbol</vt:lpstr>
      <vt:lpstr>ArchwayVTI</vt:lpstr>
      <vt:lpstr>Environmental sound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sound classification</dc:title>
  <dc:creator>George Apostolakis</dc:creator>
  <cp:lastModifiedBy>George Apostolakis</cp:lastModifiedBy>
  <cp:revision>1</cp:revision>
  <dcterms:created xsi:type="dcterms:W3CDTF">2024-06-04T13:18:39Z</dcterms:created>
  <dcterms:modified xsi:type="dcterms:W3CDTF">2024-06-22T15:47:22Z</dcterms:modified>
</cp:coreProperties>
</file>