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A96162-BF04-B143-A0DE-6E5D3C871F78}" v="75" dt="2021-11-07T20:02:50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ørgen Osberg" userId="a3b9ee734ee73a54" providerId="LiveId" clId="{B5A96162-BF04-B143-A0DE-6E5D3C871F78}"/>
    <pc:docChg chg="undo custSel addSld delSld modSld">
      <pc:chgData name="Jørgen Osberg" userId="a3b9ee734ee73a54" providerId="LiveId" clId="{B5A96162-BF04-B143-A0DE-6E5D3C871F78}" dt="2021-11-07T20:05:28.058" v="2115" actId="2696"/>
      <pc:docMkLst>
        <pc:docMk/>
      </pc:docMkLst>
      <pc:sldChg chg="addSp delSp modSp add del mod">
        <pc:chgData name="Jørgen Osberg" userId="a3b9ee734ee73a54" providerId="LiveId" clId="{B5A96162-BF04-B143-A0DE-6E5D3C871F78}" dt="2021-11-07T20:05:28.058" v="2115" actId="2696"/>
        <pc:sldMkLst>
          <pc:docMk/>
          <pc:sldMk cId="3519971398" sldId="256"/>
        </pc:sldMkLst>
        <pc:spChg chg="del">
          <ac:chgData name="Jørgen Osberg" userId="a3b9ee734ee73a54" providerId="LiveId" clId="{B5A96162-BF04-B143-A0DE-6E5D3C871F78}" dt="2021-10-25T23:53:10.514" v="0" actId="478"/>
          <ac:spMkLst>
            <pc:docMk/>
            <pc:sldMk cId="3519971398" sldId="256"/>
            <ac:spMk id="2" creationId="{ACBCE85A-8971-474B-A783-4660CA1DDEFA}"/>
          </ac:spMkLst>
        </pc:spChg>
        <pc:spChg chg="del">
          <ac:chgData name="Jørgen Osberg" userId="a3b9ee734ee73a54" providerId="LiveId" clId="{B5A96162-BF04-B143-A0DE-6E5D3C871F78}" dt="2021-10-25T23:53:12.125" v="1" actId="478"/>
          <ac:spMkLst>
            <pc:docMk/>
            <pc:sldMk cId="3519971398" sldId="256"/>
            <ac:spMk id="3" creationId="{1C53097A-0511-8940-89D1-1194655E8BAA}"/>
          </ac:spMkLst>
        </pc:spChg>
        <pc:spChg chg="add mod">
          <ac:chgData name="Jørgen Osberg" userId="a3b9ee734ee73a54" providerId="LiveId" clId="{B5A96162-BF04-B143-A0DE-6E5D3C871F78}" dt="2021-10-26T00:25:03.910" v="721" actId="1076"/>
          <ac:spMkLst>
            <pc:docMk/>
            <pc:sldMk cId="3519971398" sldId="256"/>
            <ac:spMk id="4" creationId="{0B3AD8B5-ED12-314B-9D15-B92E93FBED62}"/>
          </ac:spMkLst>
        </pc:spChg>
        <pc:spChg chg="add mod">
          <ac:chgData name="Jørgen Osberg" userId="a3b9ee734ee73a54" providerId="LiveId" clId="{B5A96162-BF04-B143-A0DE-6E5D3C871F78}" dt="2021-10-26T00:25:03.910" v="721" actId="1076"/>
          <ac:spMkLst>
            <pc:docMk/>
            <pc:sldMk cId="3519971398" sldId="256"/>
            <ac:spMk id="5" creationId="{A44940AD-D417-E040-A2C1-EE24E95A1454}"/>
          </ac:spMkLst>
        </pc:spChg>
        <pc:spChg chg="add mod">
          <ac:chgData name="Jørgen Osberg" userId="a3b9ee734ee73a54" providerId="LiveId" clId="{B5A96162-BF04-B143-A0DE-6E5D3C871F78}" dt="2021-10-26T00:25:07.213" v="722" actId="1076"/>
          <ac:spMkLst>
            <pc:docMk/>
            <pc:sldMk cId="3519971398" sldId="256"/>
            <ac:spMk id="6" creationId="{71E0570A-08A1-2E40-BA9A-C6E0D37F03AA}"/>
          </ac:spMkLst>
        </pc:spChg>
        <pc:spChg chg="add del">
          <ac:chgData name="Jørgen Osberg" userId="a3b9ee734ee73a54" providerId="LiveId" clId="{B5A96162-BF04-B143-A0DE-6E5D3C871F78}" dt="2021-10-25T23:59:24.343" v="170" actId="478"/>
          <ac:spMkLst>
            <pc:docMk/>
            <pc:sldMk cId="3519971398" sldId="256"/>
            <ac:spMk id="7" creationId="{39040444-A244-FC48-8852-2BBF179FCCD3}"/>
          </ac:spMkLst>
        </pc:spChg>
        <pc:spChg chg="add mod">
          <ac:chgData name="Jørgen Osberg" userId="a3b9ee734ee73a54" providerId="LiveId" clId="{B5A96162-BF04-B143-A0DE-6E5D3C871F78}" dt="2021-10-26T00:25:03.910" v="721" actId="1076"/>
          <ac:spMkLst>
            <pc:docMk/>
            <pc:sldMk cId="3519971398" sldId="256"/>
            <ac:spMk id="8" creationId="{6CBF855B-89F8-6247-AFA5-44B6A6853488}"/>
          </ac:spMkLst>
        </pc:spChg>
        <pc:spChg chg="add mod">
          <ac:chgData name="Jørgen Osberg" userId="a3b9ee734ee73a54" providerId="LiveId" clId="{B5A96162-BF04-B143-A0DE-6E5D3C871F78}" dt="2021-10-26T00:25:03.910" v="721" actId="1076"/>
          <ac:spMkLst>
            <pc:docMk/>
            <pc:sldMk cId="3519971398" sldId="256"/>
            <ac:spMk id="9" creationId="{EA26354C-319A-5D4A-8638-6AB4548C8DC5}"/>
          </ac:spMkLst>
        </pc:spChg>
        <pc:spChg chg="add mod">
          <ac:chgData name="Jørgen Osberg" userId="a3b9ee734ee73a54" providerId="LiveId" clId="{B5A96162-BF04-B143-A0DE-6E5D3C871F78}" dt="2021-10-26T00:25:03.910" v="721" actId="1076"/>
          <ac:spMkLst>
            <pc:docMk/>
            <pc:sldMk cId="3519971398" sldId="256"/>
            <ac:spMk id="10" creationId="{EA7F400B-3EBB-8B44-BA21-C54CF7251419}"/>
          </ac:spMkLst>
        </pc:spChg>
        <pc:spChg chg="add del">
          <ac:chgData name="Jørgen Osberg" userId="a3b9ee734ee73a54" providerId="LiveId" clId="{B5A96162-BF04-B143-A0DE-6E5D3C871F78}" dt="2021-10-26T00:07:41.970" v="389" actId="478"/>
          <ac:spMkLst>
            <pc:docMk/>
            <pc:sldMk cId="3519971398" sldId="256"/>
            <ac:spMk id="15" creationId="{C7E9F39C-6059-F54D-A2C7-85EC4443BB2F}"/>
          </ac:spMkLst>
        </pc:spChg>
        <pc:spChg chg="add mod">
          <ac:chgData name="Jørgen Osberg" userId="a3b9ee734ee73a54" providerId="LiveId" clId="{B5A96162-BF04-B143-A0DE-6E5D3C871F78}" dt="2021-10-26T00:25:03.910" v="721" actId="1076"/>
          <ac:spMkLst>
            <pc:docMk/>
            <pc:sldMk cId="3519971398" sldId="256"/>
            <ac:spMk id="16" creationId="{DED893C8-ECF2-AA40-83C1-4C0608ADAF7D}"/>
          </ac:spMkLst>
        </pc:spChg>
        <pc:spChg chg="add mod">
          <ac:chgData name="Jørgen Osberg" userId="a3b9ee734ee73a54" providerId="LiveId" clId="{B5A96162-BF04-B143-A0DE-6E5D3C871F78}" dt="2021-10-26T00:25:03.910" v="721" actId="1076"/>
          <ac:spMkLst>
            <pc:docMk/>
            <pc:sldMk cId="3519971398" sldId="256"/>
            <ac:spMk id="24" creationId="{0D237728-58CE-4449-B688-019F61DBDAF5}"/>
          </ac:spMkLst>
        </pc:spChg>
        <pc:spChg chg="add mod">
          <ac:chgData name="Jørgen Osberg" userId="a3b9ee734ee73a54" providerId="LiveId" clId="{B5A96162-BF04-B143-A0DE-6E5D3C871F78}" dt="2021-10-26T00:25:03.910" v="721" actId="1076"/>
          <ac:spMkLst>
            <pc:docMk/>
            <pc:sldMk cId="3519971398" sldId="256"/>
            <ac:spMk id="30" creationId="{D00D2468-99E7-6549-898A-094580FD2113}"/>
          </ac:spMkLst>
        </pc:spChg>
        <pc:spChg chg="add mod">
          <ac:chgData name="Jørgen Osberg" userId="a3b9ee734ee73a54" providerId="LiveId" clId="{B5A96162-BF04-B143-A0DE-6E5D3C871F78}" dt="2021-10-26T00:25:03.910" v="721" actId="1076"/>
          <ac:spMkLst>
            <pc:docMk/>
            <pc:sldMk cId="3519971398" sldId="256"/>
            <ac:spMk id="31" creationId="{64CE5CCF-1FFC-E349-9B2D-A12B69DA36D0}"/>
          </ac:spMkLst>
        </pc:spChg>
        <pc:spChg chg="add mod">
          <ac:chgData name="Jørgen Osberg" userId="a3b9ee734ee73a54" providerId="LiveId" clId="{B5A96162-BF04-B143-A0DE-6E5D3C871F78}" dt="2021-10-26T00:25:03.910" v="721" actId="1076"/>
          <ac:spMkLst>
            <pc:docMk/>
            <pc:sldMk cId="3519971398" sldId="256"/>
            <ac:spMk id="33" creationId="{8C60E045-5148-C949-9E79-DD754F294829}"/>
          </ac:spMkLst>
        </pc:spChg>
        <pc:spChg chg="add del mod">
          <ac:chgData name="Jørgen Osberg" userId="a3b9ee734ee73a54" providerId="LiveId" clId="{B5A96162-BF04-B143-A0DE-6E5D3C871F78}" dt="2021-10-26T00:10:26.046" v="455" actId="478"/>
          <ac:spMkLst>
            <pc:docMk/>
            <pc:sldMk cId="3519971398" sldId="256"/>
            <ac:spMk id="34" creationId="{92C48668-8A04-CC48-970C-AB9E70563663}"/>
          </ac:spMkLst>
        </pc:spChg>
        <pc:spChg chg="add del mod">
          <ac:chgData name="Jørgen Osberg" userId="a3b9ee734ee73a54" providerId="LiveId" clId="{B5A96162-BF04-B143-A0DE-6E5D3C871F78}" dt="2021-10-26T00:10:25.213" v="454" actId="478"/>
          <ac:spMkLst>
            <pc:docMk/>
            <pc:sldMk cId="3519971398" sldId="256"/>
            <ac:spMk id="36" creationId="{D9E0034F-27F9-1E46-9818-6B54B8F71D4C}"/>
          </ac:spMkLst>
        </pc:spChg>
        <pc:spChg chg="add mod">
          <ac:chgData name="Jørgen Osberg" userId="a3b9ee734ee73a54" providerId="LiveId" clId="{B5A96162-BF04-B143-A0DE-6E5D3C871F78}" dt="2021-10-26T00:25:03.910" v="721" actId="1076"/>
          <ac:spMkLst>
            <pc:docMk/>
            <pc:sldMk cId="3519971398" sldId="256"/>
            <ac:spMk id="38" creationId="{0E5DAAE2-4DCF-5B4F-A27E-CF8A4A29ED3A}"/>
          </ac:spMkLst>
        </pc:spChg>
        <pc:spChg chg="add mod">
          <ac:chgData name="Jørgen Osberg" userId="a3b9ee734ee73a54" providerId="LiveId" clId="{B5A96162-BF04-B143-A0DE-6E5D3C871F78}" dt="2021-10-26T00:25:03.910" v="721" actId="1076"/>
          <ac:spMkLst>
            <pc:docMk/>
            <pc:sldMk cId="3519971398" sldId="256"/>
            <ac:spMk id="39" creationId="{1ECDD1DF-B65E-D54C-8A50-88DC274CC454}"/>
          </ac:spMkLst>
        </pc:spChg>
        <pc:spChg chg="add mod">
          <ac:chgData name="Jørgen Osberg" userId="a3b9ee734ee73a54" providerId="LiveId" clId="{B5A96162-BF04-B143-A0DE-6E5D3C871F78}" dt="2021-10-26T00:25:03.910" v="721" actId="1076"/>
          <ac:spMkLst>
            <pc:docMk/>
            <pc:sldMk cId="3519971398" sldId="256"/>
            <ac:spMk id="46" creationId="{A57AA6DF-719B-184A-B92B-682521244228}"/>
          </ac:spMkLst>
        </pc:spChg>
        <pc:spChg chg="add del mod">
          <ac:chgData name="Jørgen Osberg" userId="a3b9ee734ee73a54" providerId="LiveId" clId="{B5A96162-BF04-B143-A0DE-6E5D3C871F78}" dt="2021-10-26T00:12:31.952" v="493" actId="478"/>
          <ac:spMkLst>
            <pc:docMk/>
            <pc:sldMk cId="3519971398" sldId="256"/>
            <ac:spMk id="53" creationId="{E3834DBB-3EA5-2C4D-8255-667F87FCE1F4}"/>
          </ac:spMkLst>
        </pc:spChg>
        <pc:spChg chg="add mod">
          <ac:chgData name="Jørgen Osberg" userId="a3b9ee734ee73a54" providerId="LiveId" clId="{B5A96162-BF04-B143-A0DE-6E5D3C871F78}" dt="2021-10-26T00:25:03.910" v="721" actId="1076"/>
          <ac:spMkLst>
            <pc:docMk/>
            <pc:sldMk cId="3519971398" sldId="256"/>
            <ac:spMk id="54" creationId="{258BB0F5-0843-764A-99C0-9AB8D4D81338}"/>
          </ac:spMkLst>
        </pc:spChg>
        <pc:spChg chg="add mod">
          <ac:chgData name="Jørgen Osberg" userId="a3b9ee734ee73a54" providerId="LiveId" clId="{B5A96162-BF04-B143-A0DE-6E5D3C871F78}" dt="2021-10-26T00:25:03.910" v="721" actId="1076"/>
          <ac:spMkLst>
            <pc:docMk/>
            <pc:sldMk cId="3519971398" sldId="256"/>
            <ac:spMk id="55" creationId="{71C68180-8127-8941-9831-8EAD92814441}"/>
          </ac:spMkLst>
        </pc:spChg>
        <pc:spChg chg="add del">
          <ac:chgData name="Jørgen Osberg" userId="a3b9ee734ee73a54" providerId="LiveId" clId="{B5A96162-BF04-B143-A0DE-6E5D3C871F78}" dt="2021-10-26T00:28:13.179" v="730" actId="11529"/>
          <ac:spMkLst>
            <pc:docMk/>
            <pc:sldMk cId="3519971398" sldId="256"/>
            <ac:spMk id="74" creationId="{9B205CC0-BEB5-1242-B307-45D38200FC2E}"/>
          </ac:spMkLst>
        </pc:spChg>
        <pc:spChg chg="add mod">
          <ac:chgData name="Jørgen Osberg" userId="a3b9ee734ee73a54" providerId="LiveId" clId="{B5A96162-BF04-B143-A0DE-6E5D3C871F78}" dt="2021-10-26T00:28:51.805" v="734" actId="207"/>
          <ac:spMkLst>
            <pc:docMk/>
            <pc:sldMk cId="3519971398" sldId="256"/>
            <ac:spMk id="75" creationId="{27C70D20-A1E8-C048-9CBB-BCB7EB7C98AA}"/>
          </ac:spMkLst>
        </pc:spChg>
        <pc:spChg chg="add mod">
          <ac:chgData name="Jørgen Osberg" userId="a3b9ee734ee73a54" providerId="LiveId" clId="{B5A96162-BF04-B143-A0DE-6E5D3C871F78}" dt="2021-10-26T00:29:25.802" v="754" actId="207"/>
          <ac:spMkLst>
            <pc:docMk/>
            <pc:sldMk cId="3519971398" sldId="256"/>
            <ac:spMk id="76" creationId="{DCEBFA21-913B-5246-83F9-1AB89921B2B1}"/>
          </ac:spMkLst>
        </pc:spChg>
        <pc:cxnChg chg="add mod">
          <ac:chgData name="Jørgen Osberg" userId="a3b9ee734ee73a54" providerId="LiveId" clId="{B5A96162-BF04-B143-A0DE-6E5D3C871F78}" dt="2021-10-26T00:25:24.847" v="723" actId="14100"/>
          <ac:cxnSpMkLst>
            <pc:docMk/>
            <pc:sldMk cId="3519971398" sldId="256"/>
            <ac:cxnSpMk id="12" creationId="{7224F6BB-AAC8-0947-A982-C3F2515F4DC2}"/>
          </ac:cxnSpMkLst>
        </pc:cxnChg>
        <pc:cxnChg chg="add mod">
          <ac:chgData name="Jørgen Osberg" userId="a3b9ee734ee73a54" providerId="LiveId" clId="{B5A96162-BF04-B143-A0DE-6E5D3C871F78}" dt="2021-10-26T00:25:32.216" v="725" actId="14100"/>
          <ac:cxnSpMkLst>
            <pc:docMk/>
            <pc:sldMk cId="3519971398" sldId="256"/>
            <ac:cxnSpMk id="18" creationId="{DD44813A-3FB7-9246-92A6-1FA87B0BF7D9}"/>
          </ac:cxnSpMkLst>
        </pc:cxnChg>
        <pc:cxnChg chg="add mod">
          <ac:chgData name="Jørgen Osberg" userId="a3b9ee734ee73a54" providerId="LiveId" clId="{B5A96162-BF04-B143-A0DE-6E5D3C871F78}" dt="2021-10-26T00:25:34.930" v="726" actId="14100"/>
          <ac:cxnSpMkLst>
            <pc:docMk/>
            <pc:sldMk cId="3519971398" sldId="256"/>
            <ac:cxnSpMk id="40" creationId="{2C5A1AA4-6535-F44D-9E00-6133E7FACC29}"/>
          </ac:cxnSpMkLst>
        </pc:cxnChg>
        <pc:cxnChg chg="add mod">
          <ac:chgData name="Jørgen Osberg" userId="a3b9ee734ee73a54" providerId="LiveId" clId="{B5A96162-BF04-B143-A0DE-6E5D3C871F78}" dt="2021-10-26T00:25:46.523" v="728" actId="14100"/>
          <ac:cxnSpMkLst>
            <pc:docMk/>
            <pc:sldMk cId="3519971398" sldId="256"/>
            <ac:cxnSpMk id="43" creationId="{B5E590CF-3F19-F146-A738-6119DBC7A04E}"/>
          </ac:cxnSpMkLst>
        </pc:cxnChg>
      </pc:sldChg>
      <pc:sldChg chg="addSp delSp modSp add mod">
        <pc:chgData name="Jørgen Osberg" userId="a3b9ee734ee73a54" providerId="LiveId" clId="{B5A96162-BF04-B143-A0DE-6E5D3C871F78}" dt="2021-11-07T20:01:19.482" v="2111" actId="404"/>
        <pc:sldMkLst>
          <pc:docMk/>
          <pc:sldMk cId="526630343" sldId="257"/>
        </pc:sldMkLst>
        <pc:spChg chg="del mod">
          <ac:chgData name="Jørgen Osberg" userId="a3b9ee734ee73a54" providerId="LiveId" clId="{B5A96162-BF04-B143-A0DE-6E5D3C871F78}" dt="2021-11-07T18:28:27.087" v="1022" actId="478"/>
          <ac:spMkLst>
            <pc:docMk/>
            <pc:sldMk cId="526630343" sldId="257"/>
            <ac:spMk id="4" creationId="{0B3AD8B5-ED12-314B-9D15-B92E93FBED62}"/>
          </ac:spMkLst>
        </pc:spChg>
        <pc:spChg chg="del">
          <ac:chgData name="Jørgen Osberg" userId="a3b9ee734ee73a54" providerId="LiveId" clId="{B5A96162-BF04-B143-A0DE-6E5D3C871F78}" dt="2021-11-07T19:47:27.097" v="1829" actId="478"/>
          <ac:spMkLst>
            <pc:docMk/>
            <pc:sldMk cId="526630343" sldId="257"/>
            <ac:spMk id="5" creationId="{A44940AD-D417-E040-A2C1-EE24E95A1454}"/>
          </ac:spMkLst>
        </pc:spChg>
        <pc:spChg chg="mod">
          <ac:chgData name="Jørgen Osberg" userId="a3b9ee734ee73a54" providerId="LiveId" clId="{B5A96162-BF04-B143-A0DE-6E5D3C871F78}" dt="2021-11-07T19:37:53.159" v="1715" actId="20577"/>
          <ac:spMkLst>
            <pc:docMk/>
            <pc:sldMk cId="526630343" sldId="257"/>
            <ac:spMk id="6" creationId="{71E0570A-08A1-2E40-BA9A-C6E0D37F03AA}"/>
          </ac:spMkLst>
        </pc:spChg>
        <pc:spChg chg="add mod">
          <ac:chgData name="Jørgen Osberg" userId="a3b9ee734ee73a54" providerId="LiveId" clId="{B5A96162-BF04-B143-A0DE-6E5D3C871F78}" dt="2021-11-07T19:40:37.305" v="1724" actId="1076"/>
          <ac:spMkLst>
            <pc:docMk/>
            <pc:sldMk cId="526630343" sldId="257"/>
            <ac:spMk id="7" creationId="{7D019B28-5C15-3340-ADA0-EE4C0615457B}"/>
          </ac:spMkLst>
        </pc:spChg>
        <pc:spChg chg="mod">
          <ac:chgData name="Jørgen Osberg" userId="a3b9ee734ee73a54" providerId="LiveId" clId="{B5A96162-BF04-B143-A0DE-6E5D3C871F78}" dt="2021-11-07T19:40:37.305" v="1724" actId="1076"/>
          <ac:spMkLst>
            <pc:docMk/>
            <pc:sldMk cId="526630343" sldId="257"/>
            <ac:spMk id="8" creationId="{6CBF855B-89F8-6247-AFA5-44B6A6853488}"/>
          </ac:spMkLst>
        </pc:spChg>
        <pc:spChg chg="mod">
          <ac:chgData name="Jørgen Osberg" userId="a3b9ee734ee73a54" providerId="LiveId" clId="{B5A96162-BF04-B143-A0DE-6E5D3C871F78}" dt="2021-11-07T19:40:37.305" v="1724" actId="1076"/>
          <ac:spMkLst>
            <pc:docMk/>
            <pc:sldMk cId="526630343" sldId="257"/>
            <ac:spMk id="9" creationId="{EA26354C-319A-5D4A-8638-6AB4548C8DC5}"/>
          </ac:spMkLst>
        </pc:spChg>
        <pc:spChg chg="mod">
          <ac:chgData name="Jørgen Osberg" userId="a3b9ee734ee73a54" providerId="LiveId" clId="{B5A96162-BF04-B143-A0DE-6E5D3C871F78}" dt="2021-11-07T19:40:37.305" v="1724" actId="1076"/>
          <ac:spMkLst>
            <pc:docMk/>
            <pc:sldMk cId="526630343" sldId="257"/>
            <ac:spMk id="10" creationId="{EA7F400B-3EBB-8B44-BA21-C54CF7251419}"/>
          </ac:spMkLst>
        </pc:spChg>
        <pc:spChg chg="mod">
          <ac:chgData name="Jørgen Osberg" userId="a3b9ee734ee73a54" providerId="LiveId" clId="{B5A96162-BF04-B143-A0DE-6E5D3C871F78}" dt="2021-11-07T19:40:37.305" v="1724" actId="1076"/>
          <ac:spMkLst>
            <pc:docMk/>
            <pc:sldMk cId="526630343" sldId="257"/>
            <ac:spMk id="16" creationId="{DED893C8-ECF2-AA40-83C1-4C0608ADAF7D}"/>
          </ac:spMkLst>
        </pc:spChg>
        <pc:spChg chg="mod">
          <ac:chgData name="Jørgen Osberg" userId="a3b9ee734ee73a54" providerId="LiveId" clId="{B5A96162-BF04-B143-A0DE-6E5D3C871F78}" dt="2021-11-07T19:40:37.305" v="1724" actId="1076"/>
          <ac:spMkLst>
            <pc:docMk/>
            <pc:sldMk cId="526630343" sldId="257"/>
            <ac:spMk id="24" creationId="{0D237728-58CE-4449-B688-019F61DBDAF5}"/>
          </ac:spMkLst>
        </pc:spChg>
        <pc:spChg chg="add mod">
          <ac:chgData name="Jørgen Osberg" userId="a3b9ee734ee73a54" providerId="LiveId" clId="{B5A96162-BF04-B143-A0DE-6E5D3C871F78}" dt="2021-11-07T19:41:18.534" v="1732" actId="167"/>
          <ac:spMkLst>
            <pc:docMk/>
            <pc:sldMk cId="526630343" sldId="257"/>
            <ac:spMk id="25" creationId="{D14E27AE-B9A3-8440-8B09-AABC9B9583FA}"/>
          </ac:spMkLst>
        </pc:spChg>
        <pc:spChg chg="del mod">
          <ac:chgData name="Jørgen Osberg" userId="a3b9ee734ee73a54" providerId="LiveId" clId="{B5A96162-BF04-B143-A0DE-6E5D3C871F78}" dt="2021-11-07T19:33:11.755" v="1497" actId="478"/>
          <ac:spMkLst>
            <pc:docMk/>
            <pc:sldMk cId="526630343" sldId="257"/>
            <ac:spMk id="30" creationId="{D00D2468-99E7-6549-898A-094580FD2113}"/>
          </ac:spMkLst>
        </pc:spChg>
        <pc:spChg chg="mod">
          <ac:chgData name="Jørgen Osberg" userId="a3b9ee734ee73a54" providerId="LiveId" clId="{B5A96162-BF04-B143-A0DE-6E5D3C871F78}" dt="2021-11-07T19:40:37.305" v="1724" actId="1076"/>
          <ac:spMkLst>
            <pc:docMk/>
            <pc:sldMk cId="526630343" sldId="257"/>
            <ac:spMk id="31" creationId="{64CE5CCF-1FFC-E349-9B2D-A12B69DA36D0}"/>
          </ac:spMkLst>
        </pc:spChg>
        <pc:spChg chg="add mod">
          <ac:chgData name="Jørgen Osberg" userId="a3b9ee734ee73a54" providerId="LiveId" clId="{B5A96162-BF04-B143-A0DE-6E5D3C871F78}" dt="2021-11-07T18:57:21.755" v="1193"/>
          <ac:spMkLst>
            <pc:docMk/>
            <pc:sldMk cId="526630343" sldId="257"/>
            <ac:spMk id="32" creationId="{4395BB48-B04A-454F-B398-970D4C0800EF}"/>
          </ac:spMkLst>
        </pc:spChg>
        <pc:spChg chg="add del mod">
          <ac:chgData name="Jørgen Osberg" userId="a3b9ee734ee73a54" providerId="LiveId" clId="{B5A96162-BF04-B143-A0DE-6E5D3C871F78}" dt="2021-11-07T19:40:37.305" v="1724" actId="1076"/>
          <ac:spMkLst>
            <pc:docMk/>
            <pc:sldMk cId="526630343" sldId="257"/>
            <ac:spMk id="33" creationId="{8C60E045-5148-C949-9E79-DD754F294829}"/>
          </ac:spMkLst>
        </pc:spChg>
        <pc:spChg chg="del mod">
          <ac:chgData name="Jørgen Osberg" userId="a3b9ee734ee73a54" providerId="LiveId" clId="{B5A96162-BF04-B143-A0DE-6E5D3C871F78}" dt="2021-11-07T19:33:01.824" v="1489" actId="478"/>
          <ac:spMkLst>
            <pc:docMk/>
            <pc:sldMk cId="526630343" sldId="257"/>
            <ac:spMk id="38" creationId="{0E5DAAE2-4DCF-5B4F-A27E-CF8A4A29ED3A}"/>
          </ac:spMkLst>
        </pc:spChg>
        <pc:spChg chg="mod">
          <ac:chgData name="Jørgen Osberg" userId="a3b9ee734ee73a54" providerId="LiveId" clId="{B5A96162-BF04-B143-A0DE-6E5D3C871F78}" dt="2021-11-07T19:40:37.305" v="1724" actId="1076"/>
          <ac:spMkLst>
            <pc:docMk/>
            <pc:sldMk cId="526630343" sldId="257"/>
            <ac:spMk id="39" creationId="{1ECDD1DF-B65E-D54C-8A50-88DC274CC454}"/>
          </ac:spMkLst>
        </pc:spChg>
        <pc:spChg chg="add del mod">
          <ac:chgData name="Jørgen Osberg" userId="a3b9ee734ee73a54" providerId="LiveId" clId="{B5A96162-BF04-B143-A0DE-6E5D3C871F78}" dt="2021-11-07T19:33:20.032" v="1504" actId="478"/>
          <ac:spMkLst>
            <pc:docMk/>
            <pc:sldMk cId="526630343" sldId="257"/>
            <ac:spMk id="41" creationId="{1BA90AC6-5A86-B240-8F6B-18891175452B}"/>
          </ac:spMkLst>
        </pc:spChg>
        <pc:spChg chg="add mod">
          <ac:chgData name="Jørgen Osberg" userId="a3b9ee734ee73a54" providerId="LiveId" clId="{B5A96162-BF04-B143-A0DE-6E5D3C871F78}" dt="2021-11-07T19:40:37.305" v="1724" actId="1076"/>
          <ac:spMkLst>
            <pc:docMk/>
            <pc:sldMk cId="526630343" sldId="257"/>
            <ac:spMk id="42" creationId="{4B4EB140-0A90-4E47-B344-5CCED0402EF6}"/>
          </ac:spMkLst>
        </pc:spChg>
        <pc:spChg chg="add mod">
          <ac:chgData name="Jørgen Osberg" userId="a3b9ee734ee73a54" providerId="LiveId" clId="{B5A96162-BF04-B143-A0DE-6E5D3C871F78}" dt="2021-11-07T19:40:37.305" v="1724" actId="1076"/>
          <ac:spMkLst>
            <pc:docMk/>
            <pc:sldMk cId="526630343" sldId="257"/>
            <ac:spMk id="44" creationId="{603DAD95-E0F2-C342-A360-F60240EE1A11}"/>
          </ac:spMkLst>
        </pc:spChg>
        <pc:spChg chg="add del mod">
          <ac:chgData name="Jørgen Osberg" userId="a3b9ee734ee73a54" providerId="LiveId" clId="{B5A96162-BF04-B143-A0DE-6E5D3C871F78}" dt="2021-11-07T19:33:18.080" v="1502" actId="478"/>
          <ac:spMkLst>
            <pc:docMk/>
            <pc:sldMk cId="526630343" sldId="257"/>
            <ac:spMk id="45" creationId="{D4E6672A-616A-B64C-9B0F-0D642E11DF07}"/>
          </ac:spMkLst>
        </pc:spChg>
        <pc:spChg chg="del mod">
          <ac:chgData name="Jørgen Osberg" userId="a3b9ee734ee73a54" providerId="LiveId" clId="{B5A96162-BF04-B143-A0DE-6E5D3C871F78}" dt="2021-11-07T19:42:58.164" v="1740" actId="478"/>
          <ac:spMkLst>
            <pc:docMk/>
            <pc:sldMk cId="526630343" sldId="257"/>
            <ac:spMk id="46" creationId="{A57AA6DF-719B-184A-B92B-682521244228}"/>
          </ac:spMkLst>
        </pc:spChg>
        <pc:spChg chg="add del mod">
          <ac:chgData name="Jørgen Osberg" userId="a3b9ee734ee73a54" providerId="LiveId" clId="{B5A96162-BF04-B143-A0DE-6E5D3C871F78}" dt="2021-11-07T19:33:15.955" v="1500" actId="478"/>
          <ac:spMkLst>
            <pc:docMk/>
            <pc:sldMk cId="526630343" sldId="257"/>
            <ac:spMk id="47" creationId="{21EF6467-BA28-C74D-A707-AD69EBAFBA59}"/>
          </ac:spMkLst>
        </pc:spChg>
        <pc:spChg chg="add del mod">
          <ac:chgData name="Jørgen Osberg" userId="a3b9ee734ee73a54" providerId="LiveId" clId="{B5A96162-BF04-B143-A0DE-6E5D3C871F78}" dt="2021-11-07T19:33:14.391" v="1499" actId="478"/>
          <ac:spMkLst>
            <pc:docMk/>
            <pc:sldMk cId="526630343" sldId="257"/>
            <ac:spMk id="48" creationId="{E2B1DDC2-014B-F442-AE08-2077B1FC66B5}"/>
          </ac:spMkLst>
        </pc:spChg>
        <pc:spChg chg="del mod">
          <ac:chgData name="Jørgen Osberg" userId="a3b9ee734ee73a54" providerId="LiveId" clId="{B5A96162-BF04-B143-A0DE-6E5D3C871F78}" dt="2021-11-07T19:47:30.910" v="1831" actId="478"/>
          <ac:spMkLst>
            <pc:docMk/>
            <pc:sldMk cId="526630343" sldId="257"/>
            <ac:spMk id="54" creationId="{258BB0F5-0843-764A-99C0-9AB8D4D81338}"/>
          </ac:spMkLst>
        </pc:spChg>
        <pc:spChg chg="del">
          <ac:chgData name="Jørgen Osberg" userId="a3b9ee734ee73a54" providerId="LiveId" clId="{B5A96162-BF04-B143-A0DE-6E5D3C871F78}" dt="2021-11-07T19:47:29" v="1830" actId="478"/>
          <ac:spMkLst>
            <pc:docMk/>
            <pc:sldMk cId="526630343" sldId="257"/>
            <ac:spMk id="55" creationId="{71C68180-8127-8941-9831-8EAD92814441}"/>
          </ac:spMkLst>
        </pc:spChg>
        <pc:spChg chg="add mod">
          <ac:chgData name="Jørgen Osberg" userId="a3b9ee734ee73a54" providerId="LiveId" clId="{B5A96162-BF04-B143-A0DE-6E5D3C871F78}" dt="2021-11-07T19:40:54.103" v="1726" actId="1076"/>
          <ac:spMkLst>
            <pc:docMk/>
            <pc:sldMk cId="526630343" sldId="257"/>
            <ac:spMk id="67" creationId="{06A6FEA3-C2E4-1E44-87ED-FCB312D7C27C}"/>
          </ac:spMkLst>
        </pc:spChg>
        <pc:spChg chg="add mod">
          <ac:chgData name="Jørgen Osberg" userId="a3b9ee734ee73a54" providerId="LiveId" clId="{B5A96162-BF04-B143-A0DE-6E5D3C871F78}" dt="2021-11-07T19:40:37.305" v="1724" actId="1076"/>
          <ac:spMkLst>
            <pc:docMk/>
            <pc:sldMk cId="526630343" sldId="257"/>
            <ac:spMk id="68" creationId="{46E617A8-AB45-5841-8189-175BC842D260}"/>
          </ac:spMkLst>
        </pc:spChg>
        <pc:spChg chg="add mod">
          <ac:chgData name="Jørgen Osberg" userId="a3b9ee734ee73a54" providerId="LiveId" clId="{B5A96162-BF04-B143-A0DE-6E5D3C871F78}" dt="2021-11-07T19:40:57.806" v="1727" actId="1076"/>
          <ac:spMkLst>
            <pc:docMk/>
            <pc:sldMk cId="526630343" sldId="257"/>
            <ac:spMk id="69" creationId="{15F6DB18-8B49-484B-93CE-E169CD96EEC0}"/>
          </ac:spMkLst>
        </pc:spChg>
        <pc:spChg chg="add mod">
          <ac:chgData name="Jørgen Osberg" userId="a3b9ee734ee73a54" providerId="LiveId" clId="{B5A96162-BF04-B143-A0DE-6E5D3C871F78}" dt="2021-11-07T19:40:37.305" v="1724" actId="1076"/>
          <ac:spMkLst>
            <pc:docMk/>
            <pc:sldMk cId="526630343" sldId="257"/>
            <ac:spMk id="70" creationId="{2391AAB1-A745-154A-87AE-4986D453241A}"/>
          </ac:spMkLst>
        </pc:spChg>
        <pc:spChg chg="add mod">
          <ac:chgData name="Jørgen Osberg" userId="a3b9ee734ee73a54" providerId="LiveId" clId="{B5A96162-BF04-B143-A0DE-6E5D3C871F78}" dt="2021-11-07T19:42:44.723" v="1738" actId="1076"/>
          <ac:spMkLst>
            <pc:docMk/>
            <pc:sldMk cId="526630343" sldId="257"/>
            <ac:spMk id="71" creationId="{8F998AFA-6128-CE40-B61F-BA33B486F426}"/>
          </ac:spMkLst>
        </pc:spChg>
        <pc:spChg chg="add mod">
          <ac:chgData name="Jørgen Osberg" userId="a3b9ee734ee73a54" providerId="LiveId" clId="{B5A96162-BF04-B143-A0DE-6E5D3C871F78}" dt="2021-11-07T19:42:50.457" v="1739" actId="1076"/>
          <ac:spMkLst>
            <pc:docMk/>
            <pc:sldMk cId="526630343" sldId="257"/>
            <ac:spMk id="72" creationId="{F82E1396-288D-D344-9415-124F92CDACBF}"/>
          </ac:spMkLst>
        </pc:spChg>
        <pc:spChg chg="mod">
          <ac:chgData name="Jørgen Osberg" userId="a3b9ee734ee73a54" providerId="LiveId" clId="{B5A96162-BF04-B143-A0DE-6E5D3C871F78}" dt="2021-11-07T19:41:40.999" v="1733" actId="167"/>
          <ac:spMkLst>
            <pc:docMk/>
            <pc:sldMk cId="526630343" sldId="257"/>
            <ac:spMk id="75" creationId="{27C70D20-A1E8-C048-9CBB-BCB7EB7C98AA}"/>
          </ac:spMkLst>
        </pc:spChg>
        <pc:spChg chg="mod">
          <ac:chgData name="Jørgen Osberg" userId="a3b9ee734ee73a54" providerId="LiveId" clId="{B5A96162-BF04-B143-A0DE-6E5D3C871F78}" dt="2021-11-07T19:37:44.206" v="1708" actId="1076"/>
          <ac:spMkLst>
            <pc:docMk/>
            <pc:sldMk cId="526630343" sldId="257"/>
            <ac:spMk id="76" creationId="{DCEBFA21-913B-5246-83F9-1AB89921B2B1}"/>
          </ac:spMkLst>
        </pc:spChg>
        <pc:spChg chg="add del mod">
          <ac:chgData name="Jørgen Osberg" userId="a3b9ee734ee73a54" providerId="LiveId" clId="{B5A96162-BF04-B143-A0DE-6E5D3C871F78}" dt="2021-11-07T19:43:20.495" v="1751"/>
          <ac:spMkLst>
            <pc:docMk/>
            <pc:sldMk cId="526630343" sldId="257"/>
            <ac:spMk id="83" creationId="{C3665436-3833-D14B-A896-624F3F208A56}"/>
          </ac:spMkLst>
        </pc:spChg>
        <pc:spChg chg="add mod">
          <ac:chgData name="Jørgen Osberg" userId="a3b9ee734ee73a54" providerId="LiveId" clId="{B5A96162-BF04-B143-A0DE-6E5D3C871F78}" dt="2021-11-07T19:43:20.495" v="1751"/>
          <ac:spMkLst>
            <pc:docMk/>
            <pc:sldMk cId="526630343" sldId="257"/>
            <ac:spMk id="84" creationId="{BDB2028B-006C-7142-9A92-AB38972EF48E}"/>
          </ac:spMkLst>
        </pc:spChg>
        <pc:spChg chg="add mod">
          <ac:chgData name="Jørgen Osberg" userId="a3b9ee734ee73a54" providerId="LiveId" clId="{B5A96162-BF04-B143-A0DE-6E5D3C871F78}" dt="2021-11-07T19:43:20.495" v="1751"/>
          <ac:spMkLst>
            <pc:docMk/>
            <pc:sldMk cId="526630343" sldId="257"/>
            <ac:spMk id="85" creationId="{B6E6866E-04BD-DB48-80D8-E8CAFE2FB06C}"/>
          </ac:spMkLst>
        </pc:spChg>
        <pc:spChg chg="add mod">
          <ac:chgData name="Jørgen Osberg" userId="a3b9ee734ee73a54" providerId="LiveId" clId="{B5A96162-BF04-B143-A0DE-6E5D3C871F78}" dt="2021-11-07T19:43:20.495" v="1751"/>
          <ac:spMkLst>
            <pc:docMk/>
            <pc:sldMk cId="526630343" sldId="257"/>
            <ac:spMk id="86" creationId="{E6F2E2C1-18B4-DD40-AAF3-3E1D3D0AA896}"/>
          </ac:spMkLst>
        </pc:spChg>
        <pc:spChg chg="mod">
          <ac:chgData name="Jørgen Osberg" userId="a3b9ee734ee73a54" providerId="LiveId" clId="{B5A96162-BF04-B143-A0DE-6E5D3C871F78}" dt="2021-11-07T19:43:52.673" v="1756"/>
          <ac:spMkLst>
            <pc:docMk/>
            <pc:sldMk cId="526630343" sldId="257"/>
            <ac:spMk id="92" creationId="{0E6677A2-6E65-C34A-8D21-A944005FC578}"/>
          </ac:spMkLst>
        </pc:spChg>
        <pc:spChg chg="mod">
          <ac:chgData name="Jørgen Osberg" userId="a3b9ee734ee73a54" providerId="LiveId" clId="{B5A96162-BF04-B143-A0DE-6E5D3C871F78}" dt="2021-11-07T19:49:28.448" v="1875" actId="20577"/>
          <ac:spMkLst>
            <pc:docMk/>
            <pc:sldMk cId="526630343" sldId="257"/>
            <ac:spMk id="93" creationId="{2FF027F7-637B-8948-8F93-91D792369CD6}"/>
          </ac:spMkLst>
        </pc:spChg>
        <pc:spChg chg="mod">
          <ac:chgData name="Jørgen Osberg" userId="a3b9ee734ee73a54" providerId="LiveId" clId="{B5A96162-BF04-B143-A0DE-6E5D3C871F78}" dt="2021-11-07T19:49:12.944" v="1863" actId="20577"/>
          <ac:spMkLst>
            <pc:docMk/>
            <pc:sldMk cId="526630343" sldId="257"/>
            <ac:spMk id="94" creationId="{7D6AD1FF-DD34-824D-B08E-F7DF9729E63D}"/>
          </ac:spMkLst>
        </pc:spChg>
        <pc:spChg chg="mod">
          <ac:chgData name="Jørgen Osberg" userId="a3b9ee734ee73a54" providerId="LiveId" clId="{B5A96162-BF04-B143-A0DE-6E5D3C871F78}" dt="2021-11-07T19:49:31.198" v="1879" actId="20577"/>
          <ac:spMkLst>
            <pc:docMk/>
            <pc:sldMk cId="526630343" sldId="257"/>
            <ac:spMk id="95" creationId="{1EDB1216-EDCE-514A-909D-501114F716E9}"/>
          </ac:spMkLst>
        </pc:spChg>
        <pc:spChg chg="mod">
          <ac:chgData name="Jørgen Osberg" userId="a3b9ee734ee73a54" providerId="LiveId" clId="{B5A96162-BF04-B143-A0DE-6E5D3C871F78}" dt="2021-11-07T19:43:52.673" v="1756"/>
          <ac:spMkLst>
            <pc:docMk/>
            <pc:sldMk cId="526630343" sldId="257"/>
            <ac:spMk id="96" creationId="{31610029-30C7-2845-8C9C-3D09C6E343E4}"/>
          </ac:spMkLst>
        </pc:spChg>
        <pc:spChg chg="mod">
          <ac:chgData name="Jørgen Osberg" userId="a3b9ee734ee73a54" providerId="LiveId" clId="{B5A96162-BF04-B143-A0DE-6E5D3C871F78}" dt="2021-11-07T19:43:52.673" v="1756"/>
          <ac:spMkLst>
            <pc:docMk/>
            <pc:sldMk cId="526630343" sldId="257"/>
            <ac:spMk id="97" creationId="{3E8773EF-7CCF-514A-9D4E-0E8B1CF2DCC8}"/>
          </ac:spMkLst>
        </pc:spChg>
        <pc:spChg chg="del mod">
          <ac:chgData name="Jørgen Osberg" userId="a3b9ee734ee73a54" providerId="LiveId" clId="{B5A96162-BF04-B143-A0DE-6E5D3C871F78}" dt="2021-11-07T19:48:05.563" v="1837" actId="478"/>
          <ac:spMkLst>
            <pc:docMk/>
            <pc:sldMk cId="526630343" sldId="257"/>
            <ac:spMk id="99" creationId="{1047A14A-EFF4-304C-ADF5-C0D39148CD18}"/>
          </ac:spMkLst>
        </pc:spChg>
        <pc:spChg chg="mod">
          <ac:chgData name="Jørgen Osberg" userId="a3b9ee734ee73a54" providerId="LiveId" clId="{B5A96162-BF04-B143-A0DE-6E5D3C871F78}" dt="2021-11-07T19:44:03.966" v="1758"/>
          <ac:spMkLst>
            <pc:docMk/>
            <pc:sldMk cId="526630343" sldId="257"/>
            <ac:spMk id="100" creationId="{DD3EAFA2-219D-9E4D-862C-1AD7984A716F}"/>
          </ac:spMkLst>
        </pc:spChg>
        <pc:spChg chg="mod">
          <ac:chgData name="Jørgen Osberg" userId="a3b9ee734ee73a54" providerId="LiveId" clId="{B5A96162-BF04-B143-A0DE-6E5D3C871F78}" dt="2021-11-07T19:44:03.966" v="1758"/>
          <ac:spMkLst>
            <pc:docMk/>
            <pc:sldMk cId="526630343" sldId="257"/>
            <ac:spMk id="101" creationId="{8FA1A5BF-300D-5B47-95C4-BE8B4F23147A}"/>
          </ac:spMkLst>
        </pc:spChg>
        <pc:spChg chg="del mod">
          <ac:chgData name="Jørgen Osberg" userId="a3b9ee734ee73a54" providerId="LiveId" clId="{B5A96162-BF04-B143-A0DE-6E5D3C871F78}" dt="2021-11-07T19:44:11.681" v="1761" actId="478"/>
          <ac:spMkLst>
            <pc:docMk/>
            <pc:sldMk cId="526630343" sldId="257"/>
            <ac:spMk id="102" creationId="{6822AE85-4748-9244-8D34-C6BCE190191C}"/>
          </ac:spMkLst>
        </pc:spChg>
        <pc:spChg chg="mod">
          <ac:chgData name="Jørgen Osberg" userId="a3b9ee734ee73a54" providerId="LiveId" clId="{B5A96162-BF04-B143-A0DE-6E5D3C871F78}" dt="2021-11-07T19:44:10.351" v="1760" actId="20577"/>
          <ac:spMkLst>
            <pc:docMk/>
            <pc:sldMk cId="526630343" sldId="257"/>
            <ac:spMk id="103" creationId="{92AA2FAF-0145-D343-8FA0-5DA62333CA22}"/>
          </ac:spMkLst>
        </pc:spChg>
        <pc:spChg chg="mod">
          <ac:chgData name="Jørgen Osberg" userId="a3b9ee734ee73a54" providerId="LiveId" clId="{B5A96162-BF04-B143-A0DE-6E5D3C871F78}" dt="2021-11-07T19:44:03.966" v="1758"/>
          <ac:spMkLst>
            <pc:docMk/>
            <pc:sldMk cId="526630343" sldId="257"/>
            <ac:spMk id="104" creationId="{45C1469C-B3B0-1049-AB3A-EC6807038944}"/>
          </ac:spMkLst>
        </pc:spChg>
        <pc:spChg chg="mod">
          <ac:chgData name="Jørgen Osberg" userId="a3b9ee734ee73a54" providerId="LiveId" clId="{B5A96162-BF04-B143-A0DE-6E5D3C871F78}" dt="2021-11-07T19:45:49.032" v="1784"/>
          <ac:spMkLst>
            <pc:docMk/>
            <pc:sldMk cId="526630343" sldId="257"/>
            <ac:spMk id="111" creationId="{48B27B0A-DFBA-B347-982A-96778D5223A9}"/>
          </ac:spMkLst>
        </pc:spChg>
        <pc:spChg chg="mod">
          <ac:chgData name="Jørgen Osberg" userId="a3b9ee734ee73a54" providerId="LiveId" clId="{B5A96162-BF04-B143-A0DE-6E5D3C871F78}" dt="2021-11-07T19:46:14.973" v="1790" actId="20577"/>
          <ac:spMkLst>
            <pc:docMk/>
            <pc:sldMk cId="526630343" sldId="257"/>
            <ac:spMk id="112" creationId="{5B75BA02-F3C9-AA41-A57B-DA8DEABCE7AE}"/>
          </ac:spMkLst>
        </pc:spChg>
        <pc:spChg chg="del mod">
          <ac:chgData name="Jørgen Osberg" userId="a3b9ee734ee73a54" providerId="LiveId" clId="{B5A96162-BF04-B143-A0DE-6E5D3C871F78}" dt="2021-11-07T19:46:26.816" v="1804" actId="478"/>
          <ac:spMkLst>
            <pc:docMk/>
            <pc:sldMk cId="526630343" sldId="257"/>
            <ac:spMk id="113" creationId="{6B2F8211-C86E-9D42-B646-1E32990F395C}"/>
          </ac:spMkLst>
        </pc:spChg>
        <pc:spChg chg="mod">
          <ac:chgData name="Jørgen Osberg" userId="a3b9ee734ee73a54" providerId="LiveId" clId="{B5A96162-BF04-B143-A0DE-6E5D3C871F78}" dt="2021-11-07T19:46:35.501" v="1819" actId="20577"/>
          <ac:spMkLst>
            <pc:docMk/>
            <pc:sldMk cId="526630343" sldId="257"/>
            <ac:spMk id="114" creationId="{3927D834-0830-FB42-A644-E07F032AADE2}"/>
          </ac:spMkLst>
        </pc:spChg>
        <pc:spChg chg="mod">
          <ac:chgData name="Jørgen Osberg" userId="a3b9ee734ee73a54" providerId="LiveId" clId="{B5A96162-BF04-B143-A0DE-6E5D3C871F78}" dt="2021-11-07T19:47:33.649" v="1832"/>
          <ac:spMkLst>
            <pc:docMk/>
            <pc:sldMk cId="526630343" sldId="257"/>
            <ac:spMk id="122" creationId="{8070E2EC-E36F-F149-8C1D-E4BAB066C653}"/>
          </ac:spMkLst>
        </pc:spChg>
        <pc:spChg chg="mod">
          <ac:chgData name="Jørgen Osberg" userId="a3b9ee734ee73a54" providerId="LiveId" clId="{B5A96162-BF04-B143-A0DE-6E5D3C871F78}" dt="2021-11-07T19:49:47.702" v="1886" actId="1076"/>
          <ac:spMkLst>
            <pc:docMk/>
            <pc:sldMk cId="526630343" sldId="257"/>
            <ac:spMk id="123" creationId="{AC67F013-3E39-3E4B-A19C-D20838D08096}"/>
          </ac:spMkLst>
        </pc:spChg>
        <pc:spChg chg="mod">
          <ac:chgData name="Jørgen Osberg" userId="a3b9ee734ee73a54" providerId="LiveId" clId="{B5A96162-BF04-B143-A0DE-6E5D3C871F78}" dt="2021-11-07T19:49:15.239" v="1871" actId="20577"/>
          <ac:spMkLst>
            <pc:docMk/>
            <pc:sldMk cId="526630343" sldId="257"/>
            <ac:spMk id="124" creationId="{AA40C27A-CBF9-1949-823C-CE10ACDFC2CA}"/>
          </ac:spMkLst>
        </pc:spChg>
        <pc:spChg chg="del mod">
          <ac:chgData name="Jørgen Osberg" userId="a3b9ee734ee73a54" providerId="LiveId" clId="{B5A96162-BF04-B143-A0DE-6E5D3C871F78}" dt="2021-11-07T19:49:40.481" v="1885" actId="478"/>
          <ac:spMkLst>
            <pc:docMk/>
            <pc:sldMk cId="526630343" sldId="257"/>
            <ac:spMk id="125" creationId="{67902020-4B62-D643-9B45-CC9CDE58044E}"/>
          </ac:spMkLst>
        </pc:spChg>
        <pc:spChg chg="del mod">
          <ac:chgData name="Jørgen Osberg" userId="a3b9ee734ee73a54" providerId="LiveId" clId="{B5A96162-BF04-B143-A0DE-6E5D3C871F78}" dt="2021-11-07T19:49:36.859" v="1884" actId="478"/>
          <ac:spMkLst>
            <pc:docMk/>
            <pc:sldMk cId="526630343" sldId="257"/>
            <ac:spMk id="126" creationId="{088C41BE-B7E7-744D-B663-B713DEBA72AE}"/>
          </ac:spMkLst>
        </pc:spChg>
        <pc:spChg chg="mod">
          <ac:chgData name="Jørgen Osberg" userId="a3b9ee734ee73a54" providerId="LiveId" clId="{B5A96162-BF04-B143-A0DE-6E5D3C871F78}" dt="2021-11-07T19:49:47.702" v="1886" actId="1076"/>
          <ac:spMkLst>
            <pc:docMk/>
            <pc:sldMk cId="526630343" sldId="257"/>
            <ac:spMk id="127" creationId="{816C0F34-3E3F-3847-847A-E467FB909794}"/>
          </ac:spMkLst>
        </pc:spChg>
        <pc:spChg chg="mod">
          <ac:chgData name="Jørgen Osberg" userId="a3b9ee734ee73a54" providerId="LiveId" clId="{B5A96162-BF04-B143-A0DE-6E5D3C871F78}" dt="2021-11-07T19:48:08.320" v="1839"/>
          <ac:spMkLst>
            <pc:docMk/>
            <pc:sldMk cId="526630343" sldId="257"/>
            <ac:spMk id="130" creationId="{5D841D02-6798-FC4E-B649-46A50BC0DACB}"/>
          </ac:spMkLst>
        </pc:spChg>
        <pc:spChg chg="mod">
          <ac:chgData name="Jørgen Osberg" userId="a3b9ee734ee73a54" providerId="LiveId" clId="{B5A96162-BF04-B143-A0DE-6E5D3C871F78}" dt="2021-11-07T19:48:08.320" v="1839"/>
          <ac:spMkLst>
            <pc:docMk/>
            <pc:sldMk cId="526630343" sldId="257"/>
            <ac:spMk id="131" creationId="{F883D255-D244-B74B-AE25-3BFF9D7469C5}"/>
          </ac:spMkLst>
        </pc:spChg>
        <pc:spChg chg="mod">
          <ac:chgData name="Jørgen Osberg" userId="a3b9ee734ee73a54" providerId="LiveId" clId="{B5A96162-BF04-B143-A0DE-6E5D3C871F78}" dt="2021-11-07T19:48:08.320" v="1839"/>
          <ac:spMkLst>
            <pc:docMk/>
            <pc:sldMk cId="526630343" sldId="257"/>
            <ac:spMk id="132" creationId="{7C37E39C-5F3D-B144-A42F-E6FBB56E9DF7}"/>
          </ac:spMkLst>
        </pc:spChg>
        <pc:spChg chg="mod">
          <ac:chgData name="Jørgen Osberg" userId="a3b9ee734ee73a54" providerId="LiveId" clId="{B5A96162-BF04-B143-A0DE-6E5D3C871F78}" dt="2021-11-07T19:53:00.416" v="1887"/>
          <ac:spMkLst>
            <pc:docMk/>
            <pc:sldMk cId="526630343" sldId="257"/>
            <ac:spMk id="140" creationId="{B4317F62-117A-FD47-8BA3-FC6C09107F39}"/>
          </ac:spMkLst>
        </pc:spChg>
        <pc:spChg chg="mod">
          <ac:chgData name="Jørgen Osberg" userId="a3b9ee734ee73a54" providerId="LiveId" clId="{B5A96162-BF04-B143-A0DE-6E5D3C871F78}" dt="2021-11-07T19:53:21.300" v="1896" actId="20577"/>
          <ac:spMkLst>
            <pc:docMk/>
            <pc:sldMk cId="526630343" sldId="257"/>
            <ac:spMk id="141" creationId="{BBA5B2FD-0F4E-7D4C-AB66-84AB0C020149}"/>
          </ac:spMkLst>
        </pc:spChg>
        <pc:spChg chg="mod">
          <ac:chgData name="Jørgen Osberg" userId="a3b9ee734ee73a54" providerId="LiveId" clId="{B5A96162-BF04-B143-A0DE-6E5D3C871F78}" dt="2021-11-07T19:54:55.997" v="1961" actId="20577"/>
          <ac:spMkLst>
            <pc:docMk/>
            <pc:sldMk cId="526630343" sldId="257"/>
            <ac:spMk id="142" creationId="{978FBE9D-9D9A-3A41-88F3-9A4201AD1B75}"/>
          </ac:spMkLst>
        </pc:spChg>
        <pc:spChg chg="del mod">
          <ac:chgData name="Jørgen Osberg" userId="a3b9ee734ee73a54" providerId="LiveId" clId="{B5A96162-BF04-B143-A0DE-6E5D3C871F78}" dt="2021-11-07T19:53:44.132" v="1919" actId="478"/>
          <ac:spMkLst>
            <pc:docMk/>
            <pc:sldMk cId="526630343" sldId="257"/>
            <ac:spMk id="143" creationId="{084FB115-571F-D741-A225-8A3DA9A43AEC}"/>
          </ac:spMkLst>
        </pc:spChg>
        <pc:spChg chg="mod">
          <ac:chgData name="Jørgen Osberg" userId="a3b9ee734ee73a54" providerId="LiveId" clId="{B5A96162-BF04-B143-A0DE-6E5D3C871F78}" dt="2021-11-07T19:53:08.938" v="1890"/>
          <ac:spMkLst>
            <pc:docMk/>
            <pc:sldMk cId="526630343" sldId="257"/>
            <ac:spMk id="145" creationId="{10BE90BF-8C3F-D345-AFCC-CFFAC2A15426}"/>
          </ac:spMkLst>
        </pc:spChg>
        <pc:spChg chg="mod">
          <ac:chgData name="Jørgen Osberg" userId="a3b9ee734ee73a54" providerId="LiveId" clId="{B5A96162-BF04-B143-A0DE-6E5D3C871F78}" dt="2021-11-07T19:53:23.360" v="1900" actId="20577"/>
          <ac:spMkLst>
            <pc:docMk/>
            <pc:sldMk cId="526630343" sldId="257"/>
            <ac:spMk id="146" creationId="{D962028B-3F8C-474B-AA97-58BDD157BACD}"/>
          </ac:spMkLst>
        </pc:spChg>
        <pc:spChg chg="mod">
          <ac:chgData name="Jørgen Osberg" userId="a3b9ee734ee73a54" providerId="LiveId" clId="{B5A96162-BF04-B143-A0DE-6E5D3C871F78}" dt="2021-11-07T19:53:59.641" v="1925" actId="1076"/>
          <ac:spMkLst>
            <pc:docMk/>
            <pc:sldMk cId="526630343" sldId="257"/>
            <ac:spMk id="147" creationId="{1F052256-5930-B247-ADB0-813343B24FB5}"/>
          </ac:spMkLst>
        </pc:spChg>
        <pc:spChg chg="del mod">
          <ac:chgData name="Jørgen Osberg" userId="a3b9ee734ee73a54" providerId="LiveId" clId="{B5A96162-BF04-B143-A0DE-6E5D3C871F78}" dt="2021-11-07T19:53:47.085" v="1922" actId="478"/>
          <ac:spMkLst>
            <pc:docMk/>
            <pc:sldMk cId="526630343" sldId="257"/>
            <ac:spMk id="148" creationId="{1543ACAC-B1F9-154C-AD4C-29DDBADC938A}"/>
          </ac:spMkLst>
        </pc:spChg>
        <pc:spChg chg="mod">
          <ac:chgData name="Jørgen Osberg" userId="a3b9ee734ee73a54" providerId="LiveId" clId="{B5A96162-BF04-B143-A0DE-6E5D3C871F78}" dt="2021-11-07T19:53:15.028" v="1892"/>
          <ac:spMkLst>
            <pc:docMk/>
            <pc:sldMk cId="526630343" sldId="257"/>
            <ac:spMk id="150" creationId="{EFD97E52-21E8-FA47-A11A-FB42E6756632}"/>
          </ac:spMkLst>
        </pc:spChg>
        <pc:spChg chg="mod">
          <ac:chgData name="Jørgen Osberg" userId="a3b9ee734ee73a54" providerId="LiveId" clId="{B5A96162-BF04-B143-A0DE-6E5D3C871F78}" dt="2021-11-07T19:53:24.814" v="1904" actId="20577"/>
          <ac:spMkLst>
            <pc:docMk/>
            <pc:sldMk cId="526630343" sldId="257"/>
            <ac:spMk id="151" creationId="{DB82833D-0ADA-A347-8300-198E7A1288BB}"/>
          </ac:spMkLst>
        </pc:spChg>
        <pc:spChg chg="del mod">
          <ac:chgData name="Jørgen Osberg" userId="a3b9ee734ee73a54" providerId="LiveId" clId="{B5A96162-BF04-B143-A0DE-6E5D3C871F78}" dt="2021-11-07T19:55:21.747" v="1967" actId="478"/>
          <ac:spMkLst>
            <pc:docMk/>
            <pc:sldMk cId="526630343" sldId="257"/>
            <ac:spMk id="152" creationId="{513E5A64-11E7-0A4D-B1E2-E71F9277B970}"/>
          </ac:spMkLst>
        </pc:spChg>
        <pc:spChg chg="del mod">
          <ac:chgData name="Jørgen Osberg" userId="a3b9ee734ee73a54" providerId="LiveId" clId="{B5A96162-BF04-B143-A0DE-6E5D3C871F78}" dt="2021-11-07T19:53:48.828" v="1923" actId="478"/>
          <ac:spMkLst>
            <pc:docMk/>
            <pc:sldMk cId="526630343" sldId="257"/>
            <ac:spMk id="153" creationId="{FF4F5162-3453-544D-B194-77348BA6F195}"/>
          </ac:spMkLst>
        </pc:spChg>
        <pc:spChg chg="mod topLvl">
          <ac:chgData name="Jørgen Osberg" userId="a3b9ee734ee73a54" providerId="LiveId" clId="{B5A96162-BF04-B143-A0DE-6E5D3C871F78}" dt="2021-11-07T19:55:30.163" v="1969" actId="165"/>
          <ac:spMkLst>
            <pc:docMk/>
            <pc:sldMk cId="526630343" sldId="257"/>
            <ac:spMk id="155" creationId="{92F5E493-FD49-2C49-9220-672EA25F9C99}"/>
          </ac:spMkLst>
        </pc:spChg>
        <pc:spChg chg="mod topLvl">
          <ac:chgData name="Jørgen Osberg" userId="a3b9ee734ee73a54" providerId="LiveId" clId="{B5A96162-BF04-B143-A0DE-6E5D3C871F78}" dt="2021-11-07T19:55:30.163" v="1969" actId="165"/>
          <ac:spMkLst>
            <pc:docMk/>
            <pc:sldMk cId="526630343" sldId="257"/>
            <ac:spMk id="156" creationId="{ADF77E8E-9C10-A94E-A47A-C75EF3AB1BE8}"/>
          </ac:spMkLst>
        </pc:spChg>
        <pc:spChg chg="mod topLvl">
          <ac:chgData name="Jørgen Osberg" userId="a3b9ee734ee73a54" providerId="LiveId" clId="{B5A96162-BF04-B143-A0DE-6E5D3C871F78}" dt="2021-11-07T19:55:30.163" v="1969" actId="165"/>
          <ac:spMkLst>
            <pc:docMk/>
            <pc:sldMk cId="526630343" sldId="257"/>
            <ac:spMk id="157" creationId="{11658F54-7900-404D-BAF5-F6DFDD847783}"/>
          </ac:spMkLst>
        </pc:spChg>
        <pc:spChg chg="add mod topLvl">
          <ac:chgData name="Jørgen Osberg" userId="a3b9ee734ee73a54" providerId="LiveId" clId="{B5A96162-BF04-B143-A0DE-6E5D3C871F78}" dt="2021-11-07T19:55:56.820" v="1975" actId="20577"/>
          <ac:spMkLst>
            <pc:docMk/>
            <pc:sldMk cId="526630343" sldId="257"/>
            <ac:spMk id="158" creationId="{BF4C3C5B-F324-6445-B901-D8C160A1CD7C}"/>
          </ac:spMkLst>
        </pc:spChg>
        <pc:spChg chg="add mod">
          <ac:chgData name="Jørgen Osberg" userId="a3b9ee734ee73a54" providerId="LiveId" clId="{B5A96162-BF04-B143-A0DE-6E5D3C871F78}" dt="2021-11-07T20:01:06.991" v="2103" actId="404"/>
          <ac:spMkLst>
            <pc:docMk/>
            <pc:sldMk cId="526630343" sldId="257"/>
            <ac:spMk id="168" creationId="{38CB6332-15B4-C74F-8E97-E807301FDFA3}"/>
          </ac:spMkLst>
        </pc:spChg>
        <pc:spChg chg="add mod">
          <ac:chgData name="Jørgen Osberg" userId="a3b9ee734ee73a54" providerId="LiveId" clId="{B5A96162-BF04-B143-A0DE-6E5D3C871F78}" dt="2021-11-07T20:01:10.827" v="2105" actId="404"/>
          <ac:spMkLst>
            <pc:docMk/>
            <pc:sldMk cId="526630343" sldId="257"/>
            <ac:spMk id="169" creationId="{AD31A6BD-24A0-6945-8C2F-F6CC498B3070}"/>
          </ac:spMkLst>
        </pc:spChg>
        <pc:spChg chg="mod">
          <ac:chgData name="Jørgen Osberg" userId="a3b9ee734ee73a54" providerId="LiveId" clId="{B5A96162-BF04-B143-A0DE-6E5D3C871F78}" dt="2021-11-07T19:57:50.308" v="2003"/>
          <ac:spMkLst>
            <pc:docMk/>
            <pc:sldMk cId="526630343" sldId="257"/>
            <ac:spMk id="171" creationId="{021AE959-8618-F445-B853-0AF92874A1BB}"/>
          </ac:spMkLst>
        </pc:spChg>
        <pc:spChg chg="mod">
          <ac:chgData name="Jørgen Osberg" userId="a3b9ee734ee73a54" providerId="LiveId" clId="{B5A96162-BF04-B143-A0DE-6E5D3C871F78}" dt="2021-11-07T19:57:50.308" v="2003"/>
          <ac:spMkLst>
            <pc:docMk/>
            <pc:sldMk cId="526630343" sldId="257"/>
            <ac:spMk id="172" creationId="{4E11096E-E537-3B44-834D-59529949355A}"/>
          </ac:spMkLst>
        </pc:spChg>
        <pc:spChg chg="mod">
          <ac:chgData name="Jørgen Osberg" userId="a3b9ee734ee73a54" providerId="LiveId" clId="{B5A96162-BF04-B143-A0DE-6E5D3C871F78}" dt="2021-11-07T19:57:50.308" v="2003"/>
          <ac:spMkLst>
            <pc:docMk/>
            <pc:sldMk cId="526630343" sldId="257"/>
            <ac:spMk id="173" creationId="{AFCF6554-9160-BC49-942D-4002DF7B7FC9}"/>
          </ac:spMkLst>
        </pc:spChg>
        <pc:spChg chg="add mod">
          <ac:chgData name="Jørgen Osberg" userId="a3b9ee734ee73a54" providerId="LiveId" clId="{B5A96162-BF04-B143-A0DE-6E5D3C871F78}" dt="2021-11-07T20:01:13.772" v="2107" actId="404"/>
          <ac:spMkLst>
            <pc:docMk/>
            <pc:sldMk cId="526630343" sldId="257"/>
            <ac:spMk id="174" creationId="{B0910D7B-43D0-224B-AFE1-4F7D2C2ECBC7}"/>
          </ac:spMkLst>
        </pc:spChg>
        <pc:spChg chg="add mod">
          <ac:chgData name="Jørgen Osberg" userId="a3b9ee734ee73a54" providerId="LiveId" clId="{B5A96162-BF04-B143-A0DE-6E5D3C871F78}" dt="2021-11-07T20:01:16.653" v="2109" actId="404"/>
          <ac:spMkLst>
            <pc:docMk/>
            <pc:sldMk cId="526630343" sldId="257"/>
            <ac:spMk id="175" creationId="{C5EF065B-17E8-924D-8FAC-EB7602833559}"/>
          </ac:spMkLst>
        </pc:spChg>
        <pc:spChg chg="add mod">
          <ac:chgData name="Jørgen Osberg" userId="a3b9ee734ee73a54" providerId="LiveId" clId="{B5A96162-BF04-B143-A0DE-6E5D3C871F78}" dt="2021-11-07T20:01:19.482" v="2111" actId="404"/>
          <ac:spMkLst>
            <pc:docMk/>
            <pc:sldMk cId="526630343" sldId="257"/>
            <ac:spMk id="176" creationId="{BAE7AE12-C1E9-8743-BA53-C108301C8098}"/>
          </ac:spMkLst>
        </pc:spChg>
        <pc:spChg chg="add del mod">
          <ac:chgData name="Jørgen Osberg" userId="a3b9ee734ee73a54" providerId="LiveId" clId="{B5A96162-BF04-B143-A0DE-6E5D3C871F78}" dt="2021-11-07T19:58:49.459" v="2016" actId="478"/>
          <ac:spMkLst>
            <pc:docMk/>
            <pc:sldMk cId="526630343" sldId="257"/>
            <ac:spMk id="177" creationId="{86F0C3ED-D575-B84D-AAC4-39C2618BDD34}"/>
          </ac:spMkLst>
        </pc:spChg>
        <pc:grpChg chg="add mod">
          <ac:chgData name="Jørgen Osberg" userId="a3b9ee734ee73a54" providerId="LiveId" clId="{B5A96162-BF04-B143-A0DE-6E5D3C871F78}" dt="2021-11-07T19:44:30.875" v="1763" actId="1076"/>
          <ac:grpSpMkLst>
            <pc:docMk/>
            <pc:sldMk cId="526630343" sldId="257"/>
            <ac:grpSpMk id="87" creationId="{68AB8A2C-2824-594B-AE9C-7CB8378276E8}"/>
          </ac:grpSpMkLst>
        </pc:grpChg>
        <pc:grpChg chg="add">
          <ac:chgData name="Jørgen Osberg" userId="a3b9ee734ee73a54" providerId="LiveId" clId="{B5A96162-BF04-B143-A0DE-6E5D3C871F78}" dt="2021-11-07T19:43:38.417" v="1753" actId="164"/>
          <ac:grpSpMkLst>
            <pc:docMk/>
            <pc:sldMk cId="526630343" sldId="257"/>
            <ac:grpSpMk id="88" creationId="{E5903D75-0864-304E-AB9B-E7785A4E45FF}"/>
          </ac:grpSpMkLst>
        </pc:grpChg>
        <pc:grpChg chg="add">
          <ac:chgData name="Jørgen Osberg" userId="a3b9ee734ee73a54" providerId="LiveId" clId="{B5A96162-BF04-B143-A0DE-6E5D3C871F78}" dt="2021-11-07T19:43:44.049" v="1754" actId="164"/>
          <ac:grpSpMkLst>
            <pc:docMk/>
            <pc:sldMk cId="526630343" sldId="257"/>
            <ac:grpSpMk id="89" creationId="{D6A7BC63-62AD-5F46-906F-D7118A932FF1}"/>
          </ac:grpSpMkLst>
        </pc:grpChg>
        <pc:grpChg chg="add">
          <ac:chgData name="Jørgen Osberg" userId="a3b9ee734ee73a54" providerId="LiveId" clId="{B5A96162-BF04-B143-A0DE-6E5D3C871F78}" dt="2021-11-07T19:43:50.281" v="1755" actId="164"/>
          <ac:grpSpMkLst>
            <pc:docMk/>
            <pc:sldMk cId="526630343" sldId="257"/>
            <ac:grpSpMk id="90" creationId="{039BA21D-DA7F-CD46-8421-2DA3658A5B25}"/>
          </ac:grpSpMkLst>
        </pc:grpChg>
        <pc:grpChg chg="add mod">
          <ac:chgData name="Jørgen Osberg" userId="a3b9ee734ee73a54" providerId="LiveId" clId="{B5A96162-BF04-B143-A0DE-6E5D3C871F78}" dt="2021-11-07T19:47:45.511" v="1834" actId="1076"/>
          <ac:grpSpMkLst>
            <pc:docMk/>
            <pc:sldMk cId="526630343" sldId="257"/>
            <ac:grpSpMk id="91" creationId="{1273195D-0D23-F840-87E6-1FBC4912621B}"/>
          </ac:grpSpMkLst>
        </pc:grpChg>
        <pc:grpChg chg="add del mod">
          <ac:chgData name="Jørgen Osberg" userId="a3b9ee734ee73a54" providerId="LiveId" clId="{B5A96162-BF04-B143-A0DE-6E5D3C871F78}" dt="2021-11-07T19:48:06.565" v="1838" actId="478"/>
          <ac:grpSpMkLst>
            <pc:docMk/>
            <pc:sldMk cId="526630343" sldId="257"/>
            <ac:grpSpMk id="98" creationId="{003E685F-23AA-C147-9DE8-35062399113C}"/>
          </ac:grpSpMkLst>
        </pc:grpChg>
        <pc:grpChg chg="add mod">
          <ac:chgData name="Jørgen Osberg" userId="a3b9ee734ee73a54" providerId="LiveId" clId="{B5A96162-BF04-B143-A0DE-6E5D3C871F78}" dt="2021-11-07T19:57:10.332" v="1994" actId="1076"/>
          <ac:grpSpMkLst>
            <pc:docMk/>
            <pc:sldMk cId="526630343" sldId="257"/>
            <ac:grpSpMk id="110" creationId="{6BD30E79-CEAB-4B47-9C4A-498BD3C12AB6}"/>
          </ac:grpSpMkLst>
        </pc:grpChg>
        <pc:grpChg chg="add mod">
          <ac:chgData name="Jørgen Osberg" userId="a3b9ee734ee73a54" providerId="LiveId" clId="{B5A96162-BF04-B143-A0DE-6E5D3C871F78}" dt="2021-11-07T19:47:49.964" v="1835" actId="1076"/>
          <ac:grpSpMkLst>
            <pc:docMk/>
            <pc:sldMk cId="526630343" sldId="257"/>
            <ac:grpSpMk id="121" creationId="{91E72E61-D9F7-2A4D-B30A-D5008F855DF0}"/>
          </ac:grpSpMkLst>
        </pc:grpChg>
        <pc:grpChg chg="add mod">
          <ac:chgData name="Jørgen Osberg" userId="a3b9ee734ee73a54" providerId="LiveId" clId="{B5A96162-BF04-B143-A0DE-6E5D3C871F78}" dt="2021-11-07T19:48:20.452" v="1841" actId="1076"/>
          <ac:grpSpMkLst>
            <pc:docMk/>
            <pc:sldMk cId="526630343" sldId="257"/>
            <ac:grpSpMk id="129" creationId="{8069713D-70E5-ED4E-BADD-61DAE21B4E4B}"/>
          </ac:grpSpMkLst>
        </pc:grpChg>
        <pc:grpChg chg="add mod">
          <ac:chgData name="Jørgen Osberg" userId="a3b9ee734ee73a54" providerId="LiveId" clId="{B5A96162-BF04-B143-A0DE-6E5D3C871F78}" dt="2021-11-07T19:53:08.191" v="1889" actId="1076"/>
          <ac:grpSpMkLst>
            <pc:docMk/>
            <pc:sldMk cId="526630343" sldId="257"/>
            <ac:grpSpMk id="139" creationId="{1BEB63BD-584E-E44B-B0F5-9407AB3C9428}"/>
          </ac:grpSpMkLst>
        </pc:grpChg>
        <pc:grpChg chg="add del mod">
          <ac:chgData name="Jørgen Osberg" userId="a3b9ee734ee73a54" providerId="LiveId" clId="{B5A96162-BF04-B143-A0DE-6E5D3C871F78}" dt="2021-11-07T19:55:00.880" v="1962" actId="478"/>
          <ac:grpSpMkLst>
            <pc:docMk/>
            <pc:sldMk cId="526630343" sldId="257"/>
            <ac:grpSpMk id="144" creationId="{C0FBDAB8-55F4-C94C-A51B-8D7CE0B96E62}"/>
          </ac:grpSpMkLst>
        </pc:grpChg>
        <pc:grpChg chg="add mod">
          <ac:chgData name="Jørgen Osberg" userId="a3b9ee734ee73a54" providerId="LiveId" clId="{B5A96162-BF04-B143-A0DE-6E5D3C871F78}" dt="2021-11-07T19:53:15.028" v="1892"/>
          <ac:grpSpMkLst>
            <pc:docMk/>
            <pc:sldMk cId="526630343" sldId="257"/>
            <ac:grpSpMk id="149" creationId="{0D05BA31-27E4-4943-B809-8B5AC831DD0E}"/>
          </ac:grpSpMkLst>
        </pc:grpChg>
        <pc:grpChg chg="add del mod">
          <ac:chgData name="Jørgen Osberg" userId="a3b9ee734ee73a54" providerId="LiveId" clId="{B5A96162-BF04-B143-A0DE-6E5D3C871F78}" dt="2021-11-07T19:55:30.163" v="1969" actId="165"/>
          <ac:grpSpMkLst>
            <pc:docMk/>
            <pc:sldMk cId="526630343" sldId="257"/>
            <ac:grpSpMk id="154" creationId="{DF20C12B-CF61-7140-9E56-AF8621169A61}"/>
          </ac:grpSpMkLst>
        </pc:grpChg>
        <pc:grpChg chg="add mod">
          <ac:chgData name="Jørgen Osberg" userId="a3b9ee734ee73a54" providerId="LiveId" clId="{B5A96162-BF04-B143-A0DE-6E5D3C871F78}" dt="2021-11-07T19:57:50.308" v="2003"/>
          <ac:grpSpMkLst>
            <pc:docMk/>
            <pc:sldMk cId="526630343" sldId="257"/>
            <ac:grpSpMk id="170" creationId="{67BD34D4-956F-3A46-A550-AEB2B52F1F0F}"/>
          </ac:grpSpMkLst>
        </pc:grpChg>
        <pc:cxnChg chg="del mod">
          <ac:chgData name="Jørgen Osberg" userId="a3b9ee734ee73a54" providerId="LiveId" clId="{B5A96162-BF04-B143-A0DE-6E5D3C871F78}" dt="2021-11-07T18:29:10.512" v="1039" actId="478"/>
          <ac:cxnSpMkLst>
            <pc:docMk/>
            <pc:sldMk cId="526630343" sldId="257"/>
            <ac:cxnSpMk id="12" creationId="{7224F6BB-AAC8-0947-A982-C3F2515F4DC2}"/>
          </ac:cxnSpMkLst>
        </pc:cxnChg>
        <pc:cxnChg chg="mod">
          <ac:chgData name="Jørgen Osberg" userId="a3b9ee734ee73a54" providerId="LiveId" clId="{B5A96162-BF04-B143-A0DE-6E5D3C871F78}" dt="2021-11-07T19:41:14.081" v="1731" actId="14100"/>
          <ac:cxnSpMkLst>
            <pc:docMk/>
            <pc:sldMk cId="526630343" sldId="257"/>
            <ac:cxnSpMk id="18" creationId="{DD44813A-3FB7-9246-92A6-1FA87B0BF7D9}"/>
          </ac:cxnSpMkLst>
        </pc:cxnChg>
        <pc:cxnChg chg="add mod">
          <ac:chgData name="Jørgen Osberg" userId="a3b9ee734ee73a54" providerId="LiveId" clId="{B5A96162-BF04-B143-A0DE-6E5D3C871F78}" dt="2021-11-07T19:40:37.305" v="1724" actId="1076"/>
          <ac:cxnSpMkLst>
            <pc:docMk/>
            <pc:sldMk cId="526630343" sldId="257"/>
            <ac:cxnSpMk id="34" creationId="{12E63E02-0274-3A40-A399-3475F18F48B5}"/>
          </ac:cxnSpMkLst>
        </pc:cxnChg>
        <pc:cxnChg chg="add del mod">
          <ac:chgData name="Jørgen Osberg" userId="a3b9ee734ee73a54" providerId="LiveId" clId="{B5A96162-BF04-B143-A0DE-6E5D3C871F78}" dt="2021-11-07T19:33:12.817" v="1498" actId="478"/>
          <ac:cxnSpMkLst>
            <pc:docMk/>
            <pc:sldMk cId="526630343" sldId="257"/>
            <ac:cxnSpMk id="35" creationId="{F3CCD6EF-918F-C144-A517-22E1601D5267}"/>
          </ac:cxnSpMkLst>
        </pc:cxnChg>
        <pc:cxnChg chg="del mod">
          <ac:chgData name="Jørgen Osberg" userId="a3b9ee734ee73a54" providerId="LiveId" clId="{B5A96162-BF04-B143-A0DE-6E5D3C871F78}" dt="2021-11-07T18:29:25.802" v="1043" actId="478"/>
          <ac:cxnSpMkLst>
            <pc:docMk/>
            <pc:sldMk cId="526630343" sldId="257"/>
            <ac:cxnSpMk id="40" creationId="{2C5A1AA4-6535-F44D-9E00-6133E7FACC29}"/>
          </ac:cxnSpMkLst>
        </pc:cxnChg>
        <pc:cxnChg chg="del mod">
          <ac:chgData name="Jørgen Osberg" userId="a3b9ee734ee73a54" providerId="LiveId" clId="{B5A96162-BF04-B143-A0DE-6E5D3C871F78}" dt="2021-11-07T18:29:24.673" v="1042" actId="478"/>
          <ac:cxnSpMkLst>
            <pc:docMk/>
            <pc:sldMk cId="526630343" sldId="257"/>
            <ac:cxnSpMk id="43" creationId="{B5E590CF-3F19-F146-A738-6119DBC7A04E}"/>
          </ac:cxnSpMkLst>
        </pc:cxnChg>
        <pc:cxnChg chg="add mod">
          <ac:chgData name="Jørgen Osberg" userId="a3b9ee734ee73a54" providerId="LiveId" clId="{B5A96162-BF04-B143-A0DE-6E5D3C871F78}" dt="2021-11-07T19:44:30.875" v="1763" actId="1076"/>
          <ac:cxnSpMkLst>
            <pc:docMk/>
            <pc:sldMk cId="526630343" sldId="257"/>
            <ac:cxnSpMk id="61" creationId="{EF5C8CB3-2FAA-4941-BC7F-0DADAC0A1EB2}"/>
          </ac:cxnSpMkLst>
        </pc:cxnChg>
        <pc:cxnChg chg="add del mod">
          <ac:chgData name="Jørgen Osberg" userId="a3b9ee734ee73a54" providerId="LiveId" clId="{B5A96162-BF04-B143-A0DE-6E5D3C871F78}" dt="2021-11-07T19:33:19.101" v="1503" actId="478"/>
          <ac:cxnSpMkLst>
            <pc:docMk/>
            <pc:sldMk cId="526630343" sldId="257"/>
            <ac:cxnSpMk id="64" creationId="{94C7A36E-DAEB-8941-BF5B-10FFADF6EA1A}"/>
          </ac:cxnSpMkLst>
        </pc:cxnChg>
        <pc:cxnChg chg="add mod">
          <ac:chgData name="Jørgen Osberg" userId="a3b9ee734ee73a54" providerId="LiveId" clId="{B5A96162-BF04-B143-A0DE-6E5D3C871F78}" dt="2021-11-07T19:57:10.332" v="1994" actId="1076"/>
          <ac:cxnSpMkLst>
            <pc:docMk/>
            <pc:sldMk cId="526630343" sldId="257"/>
            <ac:cxnSpMk id="105" creationId="{4D41F905-121D-CA45-8058-886DF67E1734}"/>
          </ac:cxnSpMkLst>
        </pc:cxnChg>
        <pc:cxnChg chg="add mod">
          <ac:chgData name="Jørgen Osberg" userId="a3b9ee734ee73a54" providerId="LiveId" clId="{B5A96162-BF04-B143-A0DE-6E5D3C871F78}" dt="2021-11-07T19:57:10.332" v="1994" actId="1076"/>
          <ac:cxnSpMkLst>
            <pc:docMk/>
            <pc:sldMk cId="526630343" sldId="257"/>
            <ac:cxnSpMk id="116" creationId="{C48D1C37-C659-5744-95E7-EA67D3CB1F87}"/>
          </ac:cxnSpMkLst>
        </pc:cxnChg>
        <pc:cxnChg chg="add mod">
          <ac:chgData name="Jørgen Osberg" userId="a3b9ee734ee73a54" providerId="LiveId" clId="{B5A96162-BF04-B143-A0DE-6E5D3C871F78}" dt="2021-11-07T19:48:34.079" v="1845" actId="14100"/>
          <ac:cxnSpMkLst>
            <pc:docMk/>
            <pc:sldMk cId="526630343" sldId="257"/>
            <ac:cxnSpMk id="133" creationId="{E21ABB4D-4D39-E946-9F65-93088886CFD3}"/>
          </ac:cxnSpMkLst>
        </pc:cxnChg>
        <pc:cxnChg chg="add mod">
          <ac:chgData name="Jørgen Osberg" userId="a3b9ee734ee73a54" providerId="LiveId" clId="{B5A96162-BF04-B143-A0DE-6E5D3C871F78}" dt="2021-11-07T19:48:45.599" v="1849" actId="14100"/>
          <ac:cxnSpMkLst>
            <pc:docMk/>
            <pc:sldMk cId="526630343" sldId="257"/>
            <ac:cxnSpMk id="136" creationId="{E1E1DE28-1025-C346-A137-AE84D7559BA6}"/>
          </ac:cxnSpMkLst>
        </pc:cxnChg>
        <pc:cxnChg chg="add mod">
          <ac:chgData name="Jørgen Osberg" userId="a3b9ee734ee73a54" providerId="LiveId" clId="{B5A96162-BF04-B143-A0DE-6E5D3C871F78}" dt="2021-11-07T19:56:08.165" v="1979" actId="14100"/>
          <ac:cxnSpMkLst>
            <pc:docMk/>
            <pc:sldMk cId="526630343" sldId="257"/>
            <ac:cxnSpMk id="159" creationId="{D4733916-DA4D-754C-B1D0-136B1E5B4842}"/>
          </ac:cxnSpMkLst>
        </pc:cxnChg>
        <pc:cxnChg chg="add mod">
          <ac:chgData name="Jørgen Osberg" userId="a3b9ee734ee73a54" providerId="LiveId" clId="{B5A96162-BF04-B143-A0DE-6E5D3C871F78}" dt="2021-11-07T19:56:18.629" v="1983" actId="14100"/>
          <ac:cxnSpMkLst>
            <pc:docMk/>
            <pc:sldMk cId="526630343" sldId="257"/>
            <ac:cxnSpMk id="162" creationId="{71187ECE-F954-DE4F-8539-6BAEAA657749}"/>
          </ac:cxnSpMkLst>
        </pc:cxnChg>
        <pc:cxnChg chg="add mod">
          <ac:chgData name="Jørgen Osberg" userId="a3b9ee734ee73a54" providerId="LiveId" clId="{B5A96162-BF04-B143-A0DE-6E5D3C871F78}" dt="2021-11-07T19:56:26.262" v="1987" actId="14100"/>
          <ac:cxnSpMkLst>
            <pc:docMk/>
            <pc:sldMk cId="526630343" sldId="257"/>
            <ac:cxnSpMk id="165" creationId="{B167F276-2127-A14C-8980-936A4325B7B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27B1-8B7B-7044-A27A-135E0527D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55BBB-6E03-7248-99EA-7678E03F9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BB100-96CD-734D-8245-F2C73F47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92FF-48AD-CA44-82B3-67F9EEB2B50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4859-3903-1A49-8390-A62565C0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B604-921C-B549-B040-BFEA790F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A4BF-26E9-FA4F-81C1-C93B3792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5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EC87-C7DC-8244-ACA2-07FE6EE6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FB6DD-DDFC-3149-926D-A2F075723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4254A-67D6-4A41-B848-2790B9A7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92FF-48AD-CA44-82B3-67F9EEB2B50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781F4-ED0D-5547-8898-C09C1245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100DC-E4CE-F44A-9371-510C9EDB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A4BF-26E9-FA4F-81C1-C93B3792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7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0DCE9-C0AB-1D45-A065-E80AC2550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7E202-A086-5648-BC95-CC04E5011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5BF73-0E09-1942-8775-66F78CF0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92FF-48AD-CA44-82B3-67F9EEB2B50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5F41-A34E-1147-BB4B-FA3A999F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130E5-779C-B143-A7C6-50ED1BD6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A4BF-26E9-FA4F-81C1-C93B3792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1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6106-A6AF-E54F-8174-42600E66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00A50-3358-0D4E-AF76-77F06CA37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4C04-325E-2342-898D-A3E9A309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92FF-48AD-CA44-82B3-67F9EEB2B50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B44C3-63EB-6242-A244-F3DF40BD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76CEC-DF77-2C43-AEA6-8D18C09D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A4BF-26E9-FA4F-81C1-C93B3792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3430-D526-2444-BBEB-403D3414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9FA14-D227-2244-A98B-28CA87092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8A711-2AFC-0F42-A49A-3393158B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92FF-48AD-CA44-82B3-67F9EEB2B50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6923-CE7C-3D4E-8C7D-966DC7AA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FBC3-41EC-4147-A9D8-E016620D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A4BF-26E9-FA4F-81C1-C93B3792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2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E1EE-C930-9741-A098-AC8CADA3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51256-EE8A-024D-9860-14486573F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01627-1941-8E44-82B2-2999A8DE6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7274F-C495-B24C-8A87-58CFBB2D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92FF-48AD-CA44-82B3-67F9EEB2B50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32235-16D4-8846-8206-4D70EE86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8668F-F251-2D46-A2DA-BFD6166C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A4BF-26E9-FA4F-81C1-C93B3792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4AE7-D921-2846-A01D-4B78181B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6BB09-2744-4044-B4AE-EE71B6B34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536FF-42E4-D946-864F-BE36E7701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8257E-12E4-0C41-BC56-FBC45B5A1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4DC1F-944D-CB43-98DD-468857A96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17436-6F5C-3640-A6F3-5190E178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92FF-48AD-CA44-82B3-67F9EEB2B50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47DEF-E903-DD49-B139-7D840831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57C53-4703-1E41-9A4E-AE1218D6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A4BF-26E9-FA4F-81C1-C93B3792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6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D893-13B7-6043-84CA-93272484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ED4FF-C096-7C4D-8479-C874C105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92FF-48AD-CA44-82B3-67F9EEB2B50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6A96B-989F-3045-B6A2-03A0B5C7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C3632-7791-C845-AB42-0A3EF913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A4BF-26E9-FA4F-81C1-C93B3792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B896D-32ED-B84E-8984-D24FD109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92FF-48AD-CA44-82B3-67F9EEB2B50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ED05A-7BE9-1F49-886B-1271D3E7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C248F-9D0A-6447-872B-0E79C23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A4BF-26E9-FA4F-81C1-C93B3792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E44A-2DBE-D84D-8ED6-546086CD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3A4C2-2B03-8247-9104-1F649451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B171E-DE58-F943-BAA6-714DADD95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07692-F7BB-594F-8461-BB5A17F4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92FF-48AD-CA44-82B3-67F9EEB2B50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FDA10-5664-764C-ABA1-3384F671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9777-92CD-E242-A205-1F03B3DC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A4BF-26E9-FA4F-81C1-C93B3792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5789-ED75-B444-8C37-D169D1BC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96318-22AB-3144-B440-5427FDD8C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37C03-053E-6947-851F-3C27234A3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1E19D-E4B2-684D-A327-32A501C4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92FF-48AD-CA44-82B3-67F9EEB2B50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1E601-9767-A34B-BEEC-ADDFC823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232B8-A9AC-6340-AEE5-F406CD86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A4BF-26E9-FA4F-81C1-C93B3792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9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F061B-4839-2B4C-817E-1CD7D4B6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8E573-7D61-D74C-B56E-3BDA2D457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44E9-DA6D-404B-97BE-FBE3A364B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D92FF-48AD-CA44-82B3-67F9EEB2B50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8420-B7A4-554E-975A-DD44437FA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5DA1C-9520-424F-9A9B-0C01B11AF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CA4BF-26E9-FA4F-81C1-C93B3792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7C70D20-A1E8-C048-9CBB-BCB7EB7C98AA}"/>
              </a:ext>
            </a:extLst>
          </p:cNvPr>
          <p:cNvSpPr/>
          <p:nvPr/>
        </p:nvSpPr>
        <p:spPr>
          <a:xfrm>
            <a:off x="692458" y="2038659"/>
            <a:ext cx="11114843" cy="3208044"/>
          </a:xfrm>
          <a:prstGeom prst="rect">
            <a:avLst/>
          </a:prstGeom>
          <a:solidFill>
            <a:srgbClr val="D6DCE5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AD8B5-ED12-314B-9D15-B92E93FBED62}"/>
              </a:ext>
            </a:extLst>
          </p:cNvPr>
          <p:cNvSpPr/>
          <p:nvPr/>
        </p:nvSpPr>
        <p:spPr>
          <a:xfrm>
            <a:off x="1035353" y="3198168"/>
            <a:ext cx="919581" cy="5392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4940AD-D417-E040-A2C1-EE24E95A1454}"/>
              </a:ext>
            </a:extLst>
          </p:cNvPr>
          <p:cNvSpPr/>
          <p:nvPr/>
        </p:nvSpPr>
        <p:spPr>
          <a:xfrm>
            <a:off x="9041038" y="3958953"/>
            <a:ext cx="2136916" cy="8611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_tittel = "Money"</a:t>
            </a:r>
          </a:p>
          <a:p>
            <a:pPr algn="ctr"/>
            <a:r>
              <a:rPr lang="nb-NO" sz="1200" dirty="0">
                <a:solidFill>
                  <a:schemeClr val="tx1"/>
                </a:solidFill>
              </a:rPr>
              <a:t>_artist = "Pink Floyd"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0570A-08A1-2E40-BA9A-C6E0D37F03AA}"/>
              </a:ext>
            </a:extLst>
          </p:cNvPr>
          <p:cNvSpPr txBox="1"/>
          <p:nvPr/>
        </p:nvSpPr>
        <p:spPr>
          <a:xfrm>
            <a:off x="4249444" y="646221"/>
            <a:ext cx="38884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OBLIG 7 | H21 | OPPGAVE 1.1</a:t>
            </a:r>
          </a:p>
          <a:p>
            <a:pPr algn="ctr"/>
            <a:r>
              <a:rPr lang="nb-NO" i="1" dirty="0"/>
              <a:t>Datastrukturen i </a:t>
            </a:r>
            <a:r>
              <a:rPr lang="nb-NO" i="1" dirty="0" err="1"/>
              <a:t>spillelistetester.py</a:t>
            </a:r>
            <a:r>
              <a:rPr lang="nb-NO" i="1" dirty="0"/>
              <a:t> etter </a:t>
            </a:r>
          </a:p>
          <a:p>
            <a:pPr algn="ctr"/>
            <a:r>
              <a:rPr lang="nb-NO" i="1" dirty="0"/>
              <a:t>at en spilleliste er lest inn fra </a:t>
            </a:r>
            <a:r>
              <a:rPr lang="nb-NO" i="1" dirty="0" err="1"/>
              <a:t>musikk.txt</a:t>
            </a:r>
            <a:endParaRPr lang="nb-NO" i="1" dirty="0"/>
          </a:p>
          <a:p>
            <a:pPr algn="ctr"/>
            <a:r>
              <a:rPr lang="nb-NO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OBS: Viser kun de to første Sang-objektene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CBF855B-89F8-6247-AFA5-44B6A6853488}"/>
              </a:ext>
            </a:extLst>
          </p:cNvPr>
          <p:cNvSpPr/>
          <p:nvPr/>
        </p:nvSpPr>
        <p:spPr>
          <a:xfrm>
            <a:off x="2834497" y="2871385"/>
            <a:ext cx="1981965" cy="12157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_navn = "Hele musikkbiblioteket"</a:t>
            </a:r>
          </a:p>
          <a:p>
            <a:pPr algn="ctr"/>
            <a:endParaRPr lang="nb-NO" sz="1200" dirty="0">
              <a:solidFill>
                <a:schemeClr val="tx1"/>
              </a:solidFill>
            </a:endParaRPr>
          </a:p>
          <a:p>
            <a:pPr algn="ctr"/>
            <a:endParaRPr lang="nb-NO" sz="1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6354C-319A-5D4A-8638-6AB4548C8DC5}"/>
              </a:ext>
            </a:extLst>
          </p:cNvPr>
          <p:cNvSpPr txBox="1"/>
          <p:nvPr/>
        </p:nvSpPr>
        <p:spPr>
          <a:xfrm>
            <a:off x="3210319" y="2523404"/>
            <a:ext cx="1230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dirty="0"/>
              <a:t>:Spilleliste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F400B-3EBB-8B44-BA21-C54CF7251419}"/>
              </a:ext>
            </a:extLst>
          </p:cNvPr>
          <p:cNvSpPr txBox="1"/>
          <p:nvPr/>
        </p:nvSpPr>
        <p:spPr>
          <a:xfrm>
            <a:off x="879982" y="2859614"/>
            <a:ext cx="1230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dirty="0" err="1"/>
              <a:t>allMusikk</a:t>
            </a:r>
            <a:endParaRPr lang="nb-NO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4F6BB-AAC8-0947-A982-C3F2515F4DC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495143" y="3462088"/>
            <a:ext cx="1339354" cy="171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ED893C8-ECF2-AA40-83C1-4C0608ADAF7D}"/>
              </a:ext>
            </a:extLst>
          </p:cNvPr>
          <p:cNvSpPr/>
          <p:nvPr/>
        </p:nvSpPr>
        <p:spPr>
          <a:xfrm>
            <a:off x="3210319" y="3549257"/>
            <a:ext cx="1230322" cy="3780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_sanger = [ 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44813A-3FB7-9246-92A6-1FA87B0BF7D9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192946" y="3549257"/>
            <a:ext cx="1723531" cy="203992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D237728-58CE-4449-B688-019F61DBDAF5}"/>
              </a:ext>
            </a:extLst>
          </p:cNvPr>
          <p:cNvSpPr/>
          <p:nvPr/>
        </p:nvSpPr>
        <p:spPr>
          <a:xfrm>
            <a:off x="5916477" y="2777069"/>
            <a:ext cx="1648724" cy="15443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0D2468-99E7-6549-898A-094580FD2113}"/>
              </a:ext>
            </a:extLst>
          </p:cNvPr>
          <p:cNvSpPr/>
          <p:nvPr/>
        </p:nvSpPr>
        <p:spPr>
          <a:xfrm>
            <a:off x="6386760" y="3136139"/>
            <a:ext cx="701515" cy="4114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E5CCF-1FFC-E349-9B2D-A12B69DA36D0}"/>
              </a:ext>
            </a:extLst>
          </p:cNvPr>
          <p:cNvSpPr txBox="1"/>
          <p:nvPr/>
        </p:nvSpPr>
        <p:spPr>
          <a:xfrm>
            <a:off x="6122355" y="2439022"/>
            <a:ext cx="1230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dirty="0"/>
              <a:t>:list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60E045-5148-C949-9E79-DD754F294829}"/>
              </a:ext>
            </a:extLst>
          </p:cNvPr>
          <p:cNvSpPr/>
          <p:nvPr/>
        </p:nvSpPr>
        <p:spPr>
          <a:xfrm>
            <a:off x="6386759" y="3547546"/>
            <a:ext cx="701515" cy="4114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5DAAE2-4DCF-5B4F-A27E-CF8A4A29ED3A}"/>
              </a:ext>
            </a:extLst>
          </p:cNvPr>
          <p:cNvSpPr txBox="1"/>
          <p:nvPr/>
        </p:nvSpPr>
        <p:spPr>
          <a:xfrm>
            <a:off x="5582745" y="3637978"/>
            <a:ext cx="1230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CDD1DF-B65E-D54C-8A50-88DC274CC454}"/>
              </a:ext>
            </a:extLst>
          </p:cNvPr>
          <p:cNvSpPr txBox="1"/>
          <p:nvPr/>
        </p:nvSpPr>
        <p:spPr>
          <a:xfrm>
            <a:off x="5582745" y="3191413"/>
            <a:ext cx="1230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dirty="0"/>
              <a:t>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5A1AA4-6535-F44D-9E00-6133E7FACC29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 flipV="1">
            <a:off x="6813067" y="3063686"/>
            <a:ext cx="2227970" cy="297004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5E590CF-3F19-F146-A738-6119DBC7A04E}"/>
              </a:ext>
            </a:extLst>
          </p:cNvPr>
          <p:cNvCxnSpPr>
            <a:cxnSpLocks/>
            <a:stCxn id="38" idx="3"/>
            <a:endCxn id="5" idx="1"/>
          </p:cNvCxnSpPr>
          <p:nvPr/>
        </p:nvCxnSpPr>
        <p:spPr>
          <a:xfrm>
            <a:off x="6813067" y="3807255"/>
            <a:ext cx="2227971" cy="58226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57AA6DF-719B-184A-B92B-682521244228}"/>
              </a:ext>
            </a:extLst>
          </p:cNvPr>
          <p:cNvSpPr/>
          <p:nvPr/>
        </p:nvSpPr>
        <p:spPr>
          <a:xfrm>
            <a:off x="9041037" y="2633118"/>
            <a:ext cx="2136917" cy="8611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_tittel = "</a:t>
            </a:r>
            <a:r>
              <a:rPr lang="nb-NO" sz="1200" dirty="0" err="1">
                <a:solidFill>
                  <a:schemeClr val="tx1"/>
                </a:solidFill>
              </a:rPr>
              <a:t>Going</a:t>
            </a:r>
            <a:r>
              <a:rPr lang="nb-NO" sz="1200" dirty="0">
                <a:solidFill>
                  <a:schemeClr val="tx1"/>
                </a:solidFill>
              </a:rPr>
              <a:t> for </a:t>
            </a:r>
            <a:r>
              <a:rPr lang="nb-NO" sz="1200" dirty="0" err="1">
                <a:solidFill>
                  <a:schemeClr val="tx1"/>
                </a:solidFill>
              </a:rPr>
              <a:t>the</a:t>
            </a:r>
            <a:r>
              <a:rPr lang="nb-NO" sz="1200" dirty="0">
                <a:solidFill>
                  <a:schemeClr val="tx1"/>
                </a:solidFill>
              </a:rPr>
              <a:t> </a:t>
            </a:r>
            <a:r>
              <a:rPr lang="nb-NO" sz="1200" dirty="0" err="1">
                <a:solidFill>
                  <a:schemeClr val="tx1"/>
                </a:solidFill>
              </a:rPr>
              <a:t>one</a:t>
            </a:r>
            <a:r>
              <a:rPr lang="nb-NO" sz="12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nb-NO" sz="1200" dirty="0">
                <a:solidFill>
                  <a:schemeClr val="tx1"/>
                </a:solidFill>
              </a:rPr>
              <a:t>_artist = "</a:t>
            </a:r>
            <a:r>
              <a:rPr lang="nb-NO" sz="1200" dirty="0" err="1">
                <a:solidFill>
                  <a:schemeClr val="tx1"/>
                </a:solidFill>
              </a:rPr>
              <a:t>Yes</a:t>
            </a:r>
            <a:r>
              <a:rPr lang="nb-NO" sz="12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8BB0F5-0843-764A-99C0-9AB8D4D81338}"/>
              </a:ext>
            </a:extLst>
          </p:cNvPr>
          <p:cNvSpPr txBox="1"/>
          <p:nvPr/>
        </p:nvSpPr>
        <p:spPr>
          <a:xfrm>
            <a:off x="9494334" y="2291983"/>
            <a:ext cx="1230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dirty="0"/>
              <a:t>:Sang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C68180-8127-8941-9831-8EAD92814441}"/>
              </a:ext>
            </a:extLst>
          </p:cNvPr>
          <p:cNvSpPr txBox="1"/>
          <p:nvPr/>
        </p:nvSpPr>
        <p:spPr>
          <a:xfrm>
            <a:off x="9494334" y="3639681"/>
            <a:ext cx="1230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dirty="0"/>
              <a:t>:Sang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EBFA21-913B-5246-83F9-1AB89921B2B1}"/>
              </a:ext>
            </a:extLst>
          </p:cNvPr>
          <p:cNvSpPr txBox="1"/>
          <p:nvPr/>
        </p:nvSpPr>
        <p:spPr>
          <a:xfrm>
            <a:off x="645201" y="2060737"/>
            <a:ext cx="1644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dirty="0">
                <a:solidFill>
                  <a:schemeClr val="tx2"/>
                </a:solidFill>
              </a:rPr>
              <a:t>hovedprogram()</a:t>
            </a:r>
          </a:p>
        </p:txBody>
      </p:sp>
    </p:spTree>
    <p:extLst>
      <p:ext uri="{BB962C8B-B14F-4D97-AF65-F5344CB8AC3E}">
        <p14:creationId xmlns:p14="http://schemas.microsoft.com/office/powerpoint/2010/main" val="351997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7C70D20-A1E8-C048-9CBB-BCB7EB7C98AA}"/>
              </a:ext>
            </a:extLst>
          </p:cNvPr>
          <p:cNvSpPr/>
          <p:nvPr/>
        </p:nvSpPr>
        <p:spPr>
          <a:xfrm>
            <a:off x="236482" y="1252759"/>
            <a:ext cx="11719035" cy="5403889"/>
          </a:xfrm>
          <a:prstGeom prst="rect">
            <a:avLst/>
          </a:prstGeom>
          <a:solidFill>
            <a:srgbClr val="D6DCE5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0570A-08A1-2E40-BA9A-C6E0D37F03AA}"/>
              </a:ext>
            </a:extLst>
          </p:cNvPr>
          <p:cNvSpPr txBox="1"/>
          <p:nvPr/>
        </p:nvSpPr>
        <p:spPr>
          <a:xfrm>
            <a:off x="2228331" y="52430"/>
            <a:ext cx="80121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OBLIG 8 | H21 | OPPGAVE 1</a:t>
            </a:r>
          </a:p>
          <a:p>
            <a:pPr algn="ctr"/>
            <a:r>
              <a:rPr lang="nb-NO" i="1" dirty="0"/>
              <a:t>Datastrukturtegning av </a:t>
            </a:r>
            <a:r>
              <a:rPr lang="nb-NO" i="1" dirty="0" err="1"/>
              <a:t>hovedprogram.py</a:t>
            </a:r>
            <a:r>
              <a:rPr lang="nb-NO" i="1" dirty="0"/>
              <a:t> når datasenteret "NN" er lagt inn med 1 regneklynge og 3 noder. </a:t>
            </a:r>
          </a:p>
          <a:p>
            <a:pPr algn="ctr"/>
            <a:r>
              <a:rPr lang="nb-NO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OBS: Strukturen tar utgangspunkt i mine filer og instansvariabler.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44813A-3FB7-9246-92A6-1FA87B0BF7D9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>
            <a:off x="1467342" y="3527638"/>
            <a:ext cx="11729" cy="58836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6A7BC63-62AD-5F46-906F-D7118A932FF1}"/>
              </a:ext>
            </a:extLst>
          </p:cNvPr>
          <p:cNvGrpSpPr/>
          <p:nvPr/>
        </p:nvGrpSpPr>
        <p:grpSpPr>
          <a:xfrm>
            <a:off x="476361" y="4116006"/>
            <a:ext cx="1981964" cy="1563183"/>
            <a:chOff x="476361" y="4116006"/>
            <a:chExt cx="1981964" cy="1563183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0D237728-58CE-4449-B688-019F61DBDAF5}"/>
                </a:ext>
              </a:extLst>
            </p:cNvPr>
            <p:cNvSpPr/>
            <p:nvPr/>
          </p:nvSpPr>
          <p:spPr>
            <a:xfrm>
              <a:off x="476361" y="4454053"/>
              <a:ext cx="1981964" cy="122513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CE5CCF-1FFC-E349-9B2D-A12B69DA36D0}"/>
                </a:ext>
              </a:extLst>
            </p:cNvPr>
            <p:cNvSpPr txBox="1"/>
            <p:nvPr/>
          </p:nvSpPr>
          <p:spPr>
            <a:xfrm>
              <a:off x="863910" y="4116006"/>
              <a:ext cx="1230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600" dirty="0"/>
                <a:t>:</a:t>
              </a:r>
              <a:r>
                <a:rPr lang="nb-NO" sz="1600" dirty="0" err="1"/>
                <a:t>dict</a:t>
              </a:r>
              <a:endParaRPr lang="nb-NO" sz="16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C60E045-5148-C949-9E79-DD754F294829}"/>
                </a:ext>
              </a:extLst>
            </p:cNvPr>
            <p:cNvSpPr/>
            <p:nvPr/>
          </p:nvSpPr>
          <p:spPr>
            <a:xfrm>
              <a:off x="886868" y="5064428"/>
              <a:ext cx="1184406" cy="44572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/>
                <a:t>:Regneklynge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CDD1DF-B65E-D54C-8A50-88DC274CC454}"/>
                </a:ext>
              </a:extLst>
            </p:cNvPr>
            <p:cNvSpPr txBox="1"/>
            <p:nvPr/>
          </p:nvSpPr>
          <p:spPr>
            <a:xfrm>
              <a:off x="790059" y="4690801"/>
              <a:ext cx="1354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400" dirty="0"/>
                <a:t>"Regneklynge" :</a:t>
              </a:r>
              <a:endParaRPr lang="nb-NO" sz="1200" dirty="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CEBFA21-913B-5246-83F9-1AB89921B2B1}"/>
              </a:ext>
            </a:extLst>
          </p:cNvPr>
          <p:cNvSpPr txBox="1"/>
          <p:nvPr/>
        </p:nvSpPr>
        <p:spPr>
          <a:xfrm>
            <a:off x="229586" y="1260103"/>
            <a:ext cx="1644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dirty="0">
                <a:solidFill>
                  <a:schemeClr val="tx2"/>
                </a:solidFill>
              </a:rPr>
              <a:t>hovedprogram()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39BA21D-DA7F-CD46-8421-2DA3658A5B25}"/>
              </a:ext>
            </a:extLst>
          </p:cNvPr>
          <p:cNvGrpSpPr/>
          <p:nvPr/>
        </p:nvGrpSpPr>
        <p:grpSpPr>
          <a:xfrm>
            <a:off x="476361" y="2113221"/>
            <a:ext cx="1981965" cy="1559092"/>
            <a:chOff x="476361" y="2113221"/>
            <a:chExt cx="1981965" cy="155909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14E27AE-B9A3-8440-8B09-AABC9B9583FA}"/>
                </a:ext>
              </a:extLst>
            </p:cNvPr>
            <p:cNvSpPr/>
            <p:nvPr/>
          </p:nvSpPr>
          <p:spPr>
            <a:xfrm>
              <a:off x="476361" y="2456548"/>
              <a:ext cx="1981965" cy="121576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7F400B-3EBB-8B44-BA21-C54CF7251419}"/>
                </a:ext>
              </a:extLst>
            </p:cNvPr>
            <p:cNvSpPr txBox="1"/>
            <p:nvPr/>
          </p:nvSpPr>
          <p:spPr>
            <a:xfrm>
              <a:off x="852181" y="2113221"/>
              <a:ext cx="1230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600" dirty="0"/>
                <a:t>:Datasenter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D893C8-ECF2-AA40-83C1-4C0608ADAF7D}"/>
                </a:ext>
              </a:extLst>
            </p:cNvPr>
            <p:cNvSpPr/>
            <p:nvPr/>
          </p:nvSpPr>
          <p:spPr>
            <a:xfrm>
              <a:off x="777239" y="3149542"/>
              <a:ext cx="1380206" cy="37809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/>
                <a:t>_regneklynger = [ 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019B28-5C15-3340-ADA0-EE4C0615457B}"/>
                </a:ext>
              </a:extLst>
            </p:cNvPr>
            <p:cNvSpPr txBox="1"/>
            <p:nvPr/>
          </p:nvSpPr>
          <p:spPr>
            <a:xfrm>
              <a:off x="607466" y="2593159"/>
              <a:ext cx="1659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/>
                <a:t>_navn = "..."</a:t>
              </a:r>
            </a:p>
            <a:p>
              <a:pPr algn="ctr"/>
              <a:r>
                <a:rPr lang="nb-NO" sz="1200" dirty="0"/>
                <a:t>_maksRegneklynger = 1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E63E02-0274-3A40-A399-3475F18F48B5}"/>
              </a:ext>
            </a:extLst>
          </p:cNvPr>
          <p:cNvCxnSpPr>
            <a:cxnSpLocks/>
            <a:stCxn id="33" idx="3"/>
            <a:endCxn id="8" idx="1"/>
          </p:cNvCxnSpPr>
          <p:nvPr/>
        </p:nvCxnSpPr>
        <p:spPr>
          <a:xfrm flipV="1">
            <a:off x="2071274" y="3059658"/>
            <a:ext cx="638658" cy="2227635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5903D75-0864-304E-AB9B-E7785A4E45FF}"/>
              </a:ext>
            </a:extLst>
          </p:cNvPr>
          <p:cNvGrpSpPr/>
          <p:nvPr/>
        </p:nvGrpSpPr>
        <p:grpSpPr>
          <a:xfrm>
            <a:off x="2709932" y="2113221"/>
            <a:ext cx="1981965" cy="1554319"/>
            <a:chOff x="2709932" y="2113221"/>
            <a:chExt cx="1981965" cy="155431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CBF855B-89F8-6247-AFA5-44B6A6853488}"/>
                </a:ext>
              </a:extLst>
            </p:cNvPr>
            <p:cNvSpPr/>
            <p:nvPr/>
          </p:nvSpPr>
          <p:spPr>
            <a:xfrm>
              <a:off x="2709932" y="2451775"/>
              <a:ext cx="1981965" cy="121576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26354C-319A-5D4A-8638-6AB4548C8DC5}"/>
                </a:ext>
              </a:extLst>
            </p:cNvPr>
            <p:cNvSpPr txBox="1"/>
            <p:nvPr/>
          </p:nvSpPr>
          <p:spPr>
            <a:xfrm>
              <a:off x="3018070" y="2113221"/>
              <a:ext cx="1365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600" dirty="0"/>
                <a:t>:Regneklynge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4EB140-0A90-4E47-B344-5CCED0402EF6}"/>
                </a:ext>
              </a:extLst>
            </p:cNvPr>
            <p:cNvSpPr txBox="1"/>
            <p:nvPr/>
          </p:nvSpPr>
          <p:spPr>
            <a:xfrm>
              <a:off x="2871071" y="2574460"/>
              <a:ext cx="1659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/>
                <a:t>_navn = "..."</a:t>
              </a:r>
            </a:p>
            <a:p>
              <a:pPr algn="ctr"/>
              <a:r>
                <a:rPr lang="nb-NO" sz="1200" dirty="0"/>
                <a:t>_</a:t>
              </a:r>
              <a:r>
                <a:rPr lang="nb-NO" sz="1200" dirty="0" err="1"/>
                <a:t>noderPerRack</a:t>
              </a:r>
              <a:r>
                <a:rPr lang="nb-NO" sz="1200" dirty="0"/>
                <a:t> = 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03DAD95-E0F2-C342-A360-F60240EE1A11}"/>
                </a:ext>
              </a:extLst>
            </p:cNvPr>
            <p:cNvSpPr/>
            <p:nvPr/>
          </p:nvSpPr>
          <p:spPr>
            <a:xfrm>
              <a:off x="3010811" y="3149542"/>
              <a:ext cx="1380206" cy="37809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/>
                <a:t>_racks = [ ]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F5C8CB3-2FAA-4941-BC7F-0DADAC0A1EB2}"/>
              </a:ext>
            </a:extLst>
          </p:cNvPr>
          <p:cNvCxnSpPr>
            <a:cxnSpLocks/>
            <a:stCxn id="44" idx="2"/>
            <a:endCxn id="69" idx="0"/>
          </p:cNvCxnSpPr>
          <p:nvPr/>
        </p:nvCxnSpPr>
        <p:spPr>
          <a:xfrm flipH="1">
            <a:off x="3699414" y="3527638"/>
            <a:ext cx="1500" cy="60137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8AB8A2C-2824-594B-AE9C-7CB8378276E8}"/>
              </a:ext>
            </a:extLst>
          </p:cNvPr>
          <p:cNvGrpSpPr/>
          <p:nvPr/>
        </p:nvGrpSpPr>
        <p:grpSpPr>
          <a:xfrm>
            <a:off x="2531334" y="4129008"/>
            <a:ext cx="2157240" cy="1550181"/>
            <a:chOff x="2531040" y="4129008"/>
            <a:chExt cx="2157240" cy="1550181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06A6FEA3-C2E4-1E44-87ED-FCB312D7C27C}"/>
                </a:ext>
              </a:extLst>
            </p:cNvPr>
            <p:cNvSpPr/>
            <p:nvPr/>
          </p:nvSpPr>
          <p:spPr>
            <a:xfrm>
              <a:off x="2709871" y="4454053"/>
              <a:ext cx="1978409" cy="122513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617A8-AB45-5841-8189-175BC842D260}"/>
                </a:ext>
              </a:extLst>
            </p:cNvPr>
            <p:cNvSpPr/>
            <p:nvPr/>
          </p:nvSpPr>
          <p:spPr>
            <a:xfrm>
              <a:off x="3521889" y="4638225"/>
              <a:ext cx="760040" cy="44572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4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5F6DB18-8B49-484B-93CE-E169CD96EEC0}"/>
                </a:ext>
              </a:extLst>
            </p:cNvPr>
            <p:cNvSpPr txBox="1"/>
            <p:nvPr/>
          </p:nvSpPr>
          <p:spPr>
            <a:xfrm>
              <a:off x="3083959" y="4129008"/>
              <a:ext cx="1230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600" dirty="0"/>
                <a:t>:list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391AAB1-A745-154A-87AE-4986D453241A}"/>
                </a:ext>
              </a:extLst>
            </p:cNvPr>
            <p:cNvSpPr/>
            <p:nvPr/>
          </p:nvSpPr>
          <p:spPr>
            <a:xfrm>
              <a:off x="3521889" y="5083954"/>
              <a:ext cx="760040" cy="44572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4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998AFA-6128-CE40-B61F-BA33B486F426}"/>
                </a:ext>
              </a:extLst>
            </p:cNvPr>
            <p:cNvSpPr txBox="1"/>
            <p:nvPr/>
          </p:nvSpPr>
          <p:spPr>
            <a:xfrm>
              <a:off x="2531040" y="5118015"/>
              <a:ext cx="1230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600" dirty="0"/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82E1396-288D-D344-9415-124F92CDACBF}"/>
                </a:ext>
              </a:extLst>
            </p:cNvPr>
            <p:cNvSpPr txBox="1"/>
            <p:nvPr/>
          </p:nvSpPr>
          <p:spPr>
            <a:xfrm>
              <a:off x="2531040" y="4701585"/>
              <a:ext cx="1230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600" dirty="0"/>
                <a:t>0</a:t>
              </a:r>
              <a:endParaRPr lang="nb-NO" sz="14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273195D-0D23-F840-87E6-1FBC4912621B}"/>
              </a:ext>
            </a:extLst>
          </p:cNvPr>
          <p:cNvGrpSpPr/>
          <p:nvPr/>
        </p:nvGrpSpPr>
        <p:grpSpPr>
          <a:xfrm>
            <a:off x="7101045" y="2117359"/>
            <a:ext cx="2157240" cy="1550181"/>
            <a:chOff x="2531040" y="4129008"/>
            <a:chExt cx="2157240" cy="1550181"/>
          </a:xfrm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0E6677A2-6E65-C34A-8D21-A944005FC578}"/>
                </a:ext>
              </a:extLst>
            </p:cNvPr>
            <p:cNvSpPr/>
            <p:nvPr/>
          </p:nvSpPr>
          <p:spPr>
            <a:xfrm>
              <a:off x="2709871" y="4454053"/>
              <a:ext cx="1978409" cy="122513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FF027F7-637B-8948-8F93-91D792369CD6}"/>
                </a:ext>
              </a:extLst>
            </p:cNvPr>
            <p:cNvSpPr/>
            <p:nvPr/>
          </p:nvSpPr>
          <p:spPr>
            <a:xfrm>
              <a:off x="3521889" y="4638225"/>
              <a:ext cx="760040" cy="44572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400" dirty="0"/>
                <a:t>Node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D6AD1FF-DD34-824D-B08E-F7DF9729E63D}"/>
                </a:ext>
              </a:extLst>
            </p:cNvPr>
            <p:cNvSpPr txBox="1"/>
            <p:nvPr/>
          </p:nvSpPr>
          <p:spPr>
            <a:xfrm>
              <a:off x="3083959" y="4129008"/>
              <a:ext cx="1230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600" dirty="0"/>
                <a:t>:list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EDB1216-EDCE-514A-909D-501114F716E9}"/>
                </a:ext>
              </a:extLst>
            </p:cNvPr>
            <p:cNvSpPr/>
            <p:nvPr/>
          </p:nvSpPr>
          <p:spPr>
            <a:xfrm>
              <a:off x="3521889" y="5083954"/>
              <a:ext cx="760040" cy="44572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400" dirty="0"/>
                <a:t>Node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1610029-30C7-2845-8C9C-3D09C6E343E4}"/>
                </a:ext>
              </a:extLst>
            </p:cNvPr>
            <p:cNvSpPr txBox="1"/>
            <p:nvPr/>
          </p:nvSpPr>
          <p:spPr>
            <a:xfrm>
              <a:off x="2531040" y="5118015"/>
              <a:ext cx="1230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600" dirty="0"/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E8773EF-7CCF-514A-9D4E-0E8B1CF2DCC8}"/>
                </a:ext>
              </a:extLst>
            </p:cNvPr>
            <p:cNvSpPr txBox="1"/>
            <p:nvPr/>
          </p:nvSpPr>
          <p:spPr>
            <a:xfrm>
              <a:off x="2531040" y="4701585"/>
              <a:ext cx="1230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600" dirty="0"/>
                <a:t>0</a:t>
              </a:r>
              <a:endParaRPr lang="nb-NO" sz="1400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D30E79-CEAB-4B47-9C4A-498BD3C12AB6}"/>
              </a:ext>
            </a:extLst>
          </p:cNvPr>
          <p:cNvGrpSpPr/>
          <p:nvPr/>
        </p:nvGrpSpPr>
        <p:grpSpPr>
          <a:xfrm>
            <a:off x="5035425" y="2118598"/>
            <a:ext cx="1981965" cy="1554319"/>
            <a:chOff x="2709932" y="2113221"/>
            <a:chExt cx="1981965" cy="1554319"/>
          </a:xfrm>
        </p:grpSpPr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8B27B0A-DFBA-B347-982A-96778D5223A9}"/>
                </a:ext>
              </a:extLst>
            </p:cNvPr>
            <p:cNvSpPr/>
            <p:nvPr/>
          </p:nvSpPr>
          <p:spPr>
            <a:xfrm>
              <a:off x="2709932" y="2451775"/>
              <a:ext cx="1981965" cy="121576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B75BA02-F3C9-AA41-A57B-DA8DEABCE7AE}"/>
                </a:ext>
              </a:extLst>
            </p:cNvPr>
            <p:cNvSpPr txBox="1"/>
            <p:nvPr/>
          </p:nvSpPr>
          <p:spPr>
            <a:xfrm>
              <a:off x="3018070" y="2113221"/>
              <a:ext cx="1365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600" dirty="0"/>
                <a:t>:Rack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927D834-0830-FB42-A644-E07F032AADE2}"/>
                </a:ext>
              </a:extLst>
            </p:cNvPr>
            <p:cNvSpPr/>
            <p:nvPr/>
          </p:nvSpPr>
          <p:spPr>
            <a:xfrm>
              <a:off x="3010811" y="2865399"/>
              <a:ext cx="1380206" cy="37809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/>
                <a:t>_noder = [ ]</a:t>
              </a: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41F905-121D-CA45-8058-886DF67E1734}"/>
              </a:ext>
            </a:extLst>
          </p:cNvPr>
          <p:cNvCxnSpPr>
            <a:cxnSpLocks/>
            <a:stCxn id="68" idx="3"/>
            <a:endCxn id="114" idx="1"/>
          </p:cNvCxnSpPr>
          <p:nvPr/>
        </p:nvCxnSpPr>
        <p:spPr>
          <a:xfrm flipV="1">
            <a:off x="4282223" y="3059824"/>
            <a:ext cx="1054081" cy="180126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48D1C37-C659-5744-95E7-EA67D3CB1F87}"/>
              </a:ext>
            </a:extLst>
          </p:cNvPr>
          <p:cNvCxnSpPr>
            <a:cxnSpLocks/>
            <a:stCxn id="114" idx="3"/>
          </p:cNvCxnSpPr>
          <p:nvPr/>
        </p:nvCxnSpPr>
        <p:spPr>
          <a:xfrm>
            <a:off x="6716510" y="3059824"/>
            <a:ext cx="855383" cy="27012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1E72E61-D9F7-2A4D-B30A-D5008F855DF0}"/>
              </a:ext>
            </a:extLst>
          </p:cNvPr>
          <p:cNvGrpSpPr/>
          <p:nvPr/>
        </p:nvGrpSpPr>
        <p:grpSpPr>
          <a:xfrm>
            <a:off x="7101045" y="4129008"/>
            <a:ext cx="2157240" cy="1550181"/>
            <a:chOff x="2531040" y="4129008"/>
            <a:chExt cx="2157240" cy="1550181"/>
          </a:xfrm>
        </p:grpSpPr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8070E2EC-E36F-F149-8C1D-E4BAB066C653}"/>
                </a:ext>
              </a:extLst>
            </p:cNvPr>
            <p:cNvSpPr/>
            <p:nvPr/>
          </p:nvSpPr>
          <p:spPr>
            <a:xfrm>
              <a:off x="2709871" y="4454053"/>
              <a:ext cx="1978409" cy="122513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C67F013-3E39-3E4B-A19C-D20838D08096}"/>
                </a:ext>
              </a:extLst>
            </p:cNvPr>
            <p:cNvSpPr/>
            <p:nvPr/>
          </p:nvSpPr>
          <p:spPr>
            <a:xfrm>
              <a:off x="3521889" y="4825021"/>
              <a:ext cx="760040" cy="44572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400" dirty="0"/>
                <a:t>Node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A40C27A-CBF9-1949-823C-CE10ACDFC2CA}"/>
                </a:ext>
              </a:extLst>
            </p:cNvPr>
            <p:cNvSpPr txBox="1"/>
            <p:nvPr/>
          </p:nvSpPr>
          <p:spPr>
            <a:xfrm>
              <a:off x="3083959" y="4129008"/>
              <a:ext cx="1230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600" dirty="0"/>
                <a:t>:list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16C0F34-3E3F-3847-847A-E467FB909794}"/>
                </a:ext>
              </a:extLst>
            </p:cNvPr>
            <p:cNvSpPr txBox="1"/>
            <p:nvPr/>
          </p:nvSpPr>
          <p:spPr>
            <a:xfrm>
              <a:off x="2531040" y="4888381"/>
              <a:ext cx="1230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600" dirty="0"/>
                <a:t>0</a:t>
              </a:r>
              <a:endParaRPr lang="nb-NO" sz="1400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069713D-70E5-ED4E-BADD-61DAE21B4E4B}"/>
              </a:ext>
            </a:extLst>
          </p:cNvPr>
          <p:cNvGrpSpPr/>
          <p:nvPr/>
        </p:nvGrpSpPr>
        <p:grpSpPr>
          <a:xfrm>
            <a:off x="5032147" y="4129008"/>
            <a:ext cx="1981965" cy="1554319"/>
            <a:chOff x="2709932" y="2113221"/>
            <a:chExt cx="1981965" cy="1554319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5D841D02-6798-FC4E-B649-46A50BC0DACB}"/>
                </a:ext>
              </a:extLst>
            </p:cNvPr>
            <p:cNvSpPr/>
            <p:nvPr/>
          </p:nvSpPr>
          <p:spPr>
            <a:xfrm>
              <a:off x="2709932" y="2451775"/>
              <a:ext cx="1981965" cy="121576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883D255-D244-B74B-AE25-3BFF9D7469C5}"/>
                </a:ext>
              </a:extLst>
            </p:cNvPr>
            <p:cNvSpPr txBox="1"/>
            <p:nvPr/>
          </p:nvSpPr>
          <p:spPr>
            <a:xfrm>
              <a:off x="3018070" y="2113221"/>
              <a:ext cx="1365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600" dirty="0"/>
                <a:t>:Rack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C37E39C-5F3D-B144-A42F-E6FBB56E9DF7}"/>
                </a:ext>
              </a:extLst>
            </p:cNvPr>
            <p:cNvSpPr/>
            <p:nvPr/>
          </p:nvSpPr>
          <p:spPr>
            <a:xfrm>
              <a:off x="3010811" y="2865399"/>
              <a:ext cx="1380206" cy="37809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/>
                <a:t>_noder = [ ]</a:t>
              </a:r>
            </a:p>
          </p:txBody>
        </p: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21ABB4D-4D39-E946-9F65-93088886CFD3}"/>
              </a:ext>
            </a:extLst>
          </p:cNvPr>
          <p:cNvCxnSpPr>
            <a:cxnSpLocks/>
            <a:stCxn id="70" idx="3"/>
            <a:endCxn id="132" idx="1"/>
          </p:cNvCxnSpPr>
          <p:nvPr/>
        </p:nvCxnSpPr>
        <p:spPr>
          <a:xfrm flipV="1">
            <a:off x="4282223" y="5070234"/>
            <a:ext cx="1050803" cy="236585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1E1DE28-1025-C346-A137-AE84D7559BA6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6713232" y="5070234"/>
            <a:ext cx="812018" cy="396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BEB63BD-584E-E44B-B0F5-9407AB3C9428}"/>
              </a:ext>
            </a:extLst>
          </p:cNvPr>
          <p:cNvGrpSpPr/>
          <p:nvPr/>
        </p:nvGrpSpPr>
        <p:grpSpPr>
          <a:xfrm>
            <a:off x="9632373" y="1250973"/>
            <a:ext cx="1981965" cy="1554319"/>
            <a:chOff x="2709932" y="2113221"/>
            <a:chExt cx="1981965" cy="1554319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B4317F62-117A-FD47-8BA3-FC6C09107F39}"/>
                </a:ext>
              </a:extLst>
            </p:cNvPr>
            <p:cNvSpPr/>
            <p:nvPr/>
          </p:nvSpPr>
          <p:spPr>
            <a:xfrm>
              <a:off x="2709932" y="2451775"/>
              <a:ext cx="1981965" cy="121576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BA5B2FD-0F4E-7D4C-AB66-84AB0C020149}"/>
                </a:ext>
              </a:extLst>
            </p:cNvPr>
            <p:cNvSpPr txBox="1"/>
            <p:nvPr/>
          </p:nvSpPr>
          <p:spPr>
            <a:xfrm>
              <a:off x="3018070" y="2113221"/>
              <a:ext cx="1365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600" dirty="0"/>
                <a:t>:Node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78FBE9D-9D9A-3A41-88F3-9A4201AD1B75}"/>
                </a:ext>
              </a:extLst>
            </p:cNvPr>
            <p:cNvSpPr txBox="1"/>
            <p:nvPr/>
          </p:nvSpPr>
          <p:spPr>
            <a:xfrm>
              <a:off x="2871068" y="2836754"/>
              <a:ext cx="1659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200" dirty="0"/>
                <a:t>_minne = 16</a:t>
              </a:r>
            </a:p>
            <a:p>
              <a:pPr algn="ctr"/>
              <a:r>
                <a:rPr lang="nb-NO" sz="1200" dirty="0"/>
                <a:t>_</a:t>
              </a:r>
              <a:r>
                <a:rPr lang="nb-NO" sz="1200" dirty="0" err="1"/>
                <a:t>antProsessorer</a:t>
              </a:r>
              <a:r>
                <a:rPr lang="nb-NO" sz="1200" dirty="0"/>
                <a:t> = 1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D05BA31-27E4-4943-B809-8B5AC831DD0E}"/>
              </a:ext>
            </a:extLst>
          </p:cNvPr>
          <p:cNvGrpSpPr/>
          <p:nvPr/>
        </p:nvGrpSpPr>
        <p:grpSpPr>
          <a:xfrm>
            <a:off x="9632369" y="4548495"/>
            <a:ext cx="1981965" cy="1554319"/>
            <a:chOff x="2709932" y="2113221"/>
            <a:chExt cx="1981965" cy="1554319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EFD97E52-21E8-FA47-A11A-FB42E6756632}"/>
                </a:ext>
              </a:extLst>
            </p:cNvPr>
            <p:cNvSpPr/>
            <p:nvPr/>
          </p:nvSpPr>
          <p:spPr>
            <a:xfrm>
              <a:off x="2709932" y="2451775"/>
              <a:ext cx="1981965" cy="121576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B82833D-0ADA-A347-8300-198E7A1288BB}"/>
                </a:ext>
              </a:extLst>
            </p:cNvPr>
            <p:cNvSpPr txBox="1"/>
            <p:nvPr/>
          </p:nvSpPr>
          <p:spPr>
            <a:xfrm>
              <a:off x="3018070" y="2113221"/>
              <a:ext cx="1365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600" dirty="0"/>
                <a:t>:Node</a:t>
              </a:r>
            </a:p>
          </p:txBody>
        </p:sp>
      </p:grp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92F5E493-FD49-2C49-9220-672EA25F9C99}"/>
              </a:ext>
            </a:extLst>
          </p:cNvPr>
          <p:cNvSpPr/>
          <p:nvPr/>
        </p:nvSpPr>
        <p:spPr>
          <a:xfrm>
            <a:off x="9615918" y="3171042"/>
            <a:ext cx="1981965" cy="12157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200" dirty="0">
              <a:solidFill>
                <a:schemeClr val="tx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DF77E8E-9C10-A94E-A47A-C75EF3AB1BE8}"/>
              </a:ext>
            </a:extLst>
          </p:cNvPr>
          <p:cNvSpPr txBox="1"/>
          <p:nvPr/>
        </p:nvSpPr>
        <p:spPr>
          <a:xfrm>
            <a:off x="9924056" y="2832488"/>
            <a:ext cx="136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dirty="0"/>
              <a:t>:Node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1658F54-7900-404D-BAF5-F6DFDD847783}"/>
              </a:ext>
            </a:extLst>
          </p:cNvPr>
          <p:cNvSpPr txBox="1"/>
          <p:nvPr/>
        </p:nvSpPr>
        <p:spPr>
          <a:xfrm>
            <a:off x="9777054" y="3556021"/>
            <a:ext cx="165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/>
              <a:t>_minne = 16</a:t>
            </a:r>
          </a:p>
          <a:p>
            <a:pPr algn="ctr"/>
            <a:r>
              <a:rPr lang="nb-NO" sz="1200" dirty="0"/>
              <a:t>_</a:t>
            </a:r>
            <a:r>
              <a:rPr lang="nb-NO" sz="1200" dirty="0" err="1"/>
              <a:t>antProsessorer</a:t>
            </a:r>
            <a:r>
              <a:rPr lang="nb-NO" sz="1200" dirty="0"/>
              <a:t> = 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F4C3C5B-F324-6445-B901-D8C160A1CD7C}"/>
              </a:ext>
            </a:extLst>
          </p:cNvPr>
          <p:cNvSpPr txBox="1"/>
          <p:nvPr/>
        </p:nvSpPr>
        <p:spPr>
          <a:xfrm>
            <a:off x="9777054" y="5252799"/>
            <a:ext cx="165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/>
              <a:t>_minne = 128</a:t>
            </a:r>
          </a:p>
          <a:p>
            <a:pPr algn="ctr"/>
            <a:r>
              <a:rPr lang="nb-NO" sz="1200" dirty="0"/>
              <a:t>_</a:t>
            </a:r>
            <a:r>
              <a:rPr lang="nb-NO" sz="1200" dirty="0" err="1"/>
              <a:t>antProsessorer</a:t>
            </a:r>
            <a:r>
              <a:rPr lang="nb-NO" sz="1200" dirty="0"/>
              <a:t> = 2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4733916-DA4D-754C-B1D0-136B1E5B4842}"/>
              </a:ext>
            </a:extLst>
          </p:cNvPr>
          <p:cNvCxnSpPr>
            <a:cxnSpLocks/>
            <a:stCxn id="93" idx="3"/>
            <a:endCxn id="142" idx="1"/>
          </p:cNvCxnSpPr>
          <p:nvPr/>
        </p:nvCxnSpPr>
        <p:spPr>
          <a:xfrm flipV="1">
            <a:off x="8851934" y="2205339"/>
            <a:ext cx="941575" cy="644102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1187ECE-F954-DE4F-8539-6BAEAA657749}"/>
              </a:ext>
            </a:extLst>
          </p:cNvPr>
          <p:cNvCxnSpPr>
            <a:cxnSpLocks/>
            <a:endCxn id="157" idx="1"/>
          </p:cNvCxnSpPr>
          <p:nvPr/>
        </p:nvCxnSpPr>
        <p:spPr>
          <a:xfrm>
            <a:off x="8858830" y="3301980"/>
            <a:ext cx="918224" cy="484874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167F276-2127-A14C-8980-936A4325B7BC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8858830" y="5047885"/>
            <a:ext cx="918224" cy="435747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38CB6332-15B4-C74F-8E97-E807301FDFA3}"/>
              </a:ext>
            </a:extLst>
          </p:cNvPr>
          <p:cNvSpPr txBox="1"/>
          <p:nvPr/>
        </p:nvSpPr>
        <p:spPr>
          <a:xfrm>
            <a:off x="5030914" y="2485437"/>
            <a:ext cx="1054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[0], Rack 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D31A6BD-24A0-6945-8C2F-F6CC498B3070}"/>
              </a:ext>
            </a:extLst>
          </p:cNvPr>
          <p:cNvSpPr txBox="1"/>
          <p:nvPr/>
        </p:nvSpPr>
        <p:spPr>
          <a:xfrm>
            <a:off x="5051385" y="4506908"/>
            <a:ext cx="1050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[1], Rack 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0910D7B-43D0-224B-AFE1-4F7D2C2ECBC7}"/>
              </a:ext>
            </a:extLst>
          </p:cNvPr>
          <p:cNvSpPr txBox="1"/>
          <p:nvPr/>
        </p:nvSpPr>
        <p:spPr>
          <a:xfrm>
            <a:off x="9649676" y="1586156"/>
            <a:ext cx="1365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[0], Node 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5EF065B-17E8-924D-8FAC-EB7602833559}"/>
              </a:ext>
            </a:extLst>
          </p:cNvPr>
          <p:cNvSpPr txBox="1"/>
          <p:nvPr/>
        </p:nvSpPr>
        <p:spPr>
          <a:xfrm>
            <a:off x="9626455" y="3179480"/>
            <a:ext cx="1210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[1], Node 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AE7AE12-C1E9-8743-BA53-C108301C8098}"/>
              </a:ext>
            </a:extLst>
          </p:cNvPr>
          <p:cNvSpPr txBox="1"/>
          <p:nvPr/>
        </p:nvSpPr>
        <p:spPr>
          <a:xfrm>
            <a:off x="9635944" y="4910634"/>
            <a:ext cx="165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[0], Node 3</a:t>
            </a:r>
          </a:p>
        </p:txBody>
      </p:sp>
    </p:spTree>
    <p:extLst>
      <p:ext uri="{BB962C8B-B14F-4D97-AF65-F5344CB8AC3E}">
        <p14:creationId xmlns:p14="http://schemas.microsoft.com/office/powerpoint/2010/main" val="52663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245</Words>
  <Application>Microsoft Macintosh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Jørgen Osberg</dc:creator>
  <cp:lastModifiedBy>Jørgen Osberg</cp:lastModifiedBy>
  <cp:revision>1</cp:revision>
  <dcterms:created xsi:type="dcterms:W3CDTF">2021-10-25T23:52:25Z</dcterms:created>
  <dcterms:modified xsi:type="dcterms:W3CDTF">2021-11-07T20:05:29Z</dcterms:modified>
</cp:coreProperties>
</file>