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estadisticalemon@delarivagroup.com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Sesion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Practica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>
                <a:hlinkClick r:id="rId2"/>
              </a:rPr>
              <a:t>estadisticalemon@delarivagroup.com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Creacion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reportes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este reporte exploraremos la base de datos “mtcars”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qsec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carb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  <a:r>
                        <a:rPr/>
                        <a:t> </a:t>
                      </a:r>
                      <a:r>
                        <a:rPr/>
                        <a:t>Wag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Datsun</a:t>
                      </a:r>
                      <a:r>
                        <a:rPr/>
                        <a:t> </a:t>
                      </a:r>
                      <a:r>
                        <a:rPr/>
                        <a:t>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Hornet</a:t>
                      </a:r>
                      <a:r>
                        <a:rPr/>
                        <a:t> </a:t>
                      </a:r>
                      <a:r>
                        <a:rPr/>
                        <a:t>4</a:t>
                      </a:r>
                      <a:r>
                        <a:rPr/>
                        <a:t> </a:t>
                      </a:r>
                      <a:r>
                        <a:rPr/>
                        <a:t>Drive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Hornet</a:t>
                      </a:r>
                      <a:r>
                        <a:rPr/>
                        <a:t> </a:t>
                      </a:r>
                      <a:r>
                        <a:rPr/>
                        <a:t>Sportabout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Valiant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Resumen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tabla</a:t>
            </a:r>
            <a:r>
              <a:rPr/>
              <a:t> </a:t>
            </a:r>
            <a:r>
              <a:rPr/>
              <a:t>mtcars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Vizualizacion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informacion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continuacion generaremos un grafico de dispersion para visualizar el comportamiento de las variables de las base de datos mtcars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Sesion3-Practica6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Adicional al grafico imprimiremos una tabla con el coeficiente de correlacion de cada variable de la base de datos mtcars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cor</a:t>
            </a:r>
            <a:r>
              <a:rPr>
                <a:latin typeface="Courier"/>
              </a:rPr>
              <a:t>(mtcars) </a:t>
            </a:r>
            <a:r>
              <a:rPr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</a:t>
            </a:r>
            <a:r>
              <a:rPr>
                <a:latin typeface="Courier"/>
              </a:rPr>
              <a:t>knitr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 b="1">
                <a:solidFill>
                  <a:srgbClr val="007020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digits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902000"/>
                </a:solidFill>
                <a:latin typeface="Courier"/>
              </a:rPr>
              <a:t>caption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'Coeficiente de Correlacion "mtcars"'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qsec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carb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-0.852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-0.848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-0.868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-0.551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-0.852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-0.811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-0.493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-0.848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-0.434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0.395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-0.449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-0.449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-0.091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-0.868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-0.692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-0.434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-0.656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-0.811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-0.692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-0.493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0.274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carb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-0.091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-0.570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Coeficiente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Correlacion</a:t>
            </a:r>
            <a:r>
              <a:rPr/>
              <a:t> </a:t>
            </a:r>
            <a:r>
              <a:rPr/>
              <a:t>“</a:t>
            </a:r>
            <a:r>
              <a:rPr/>
              <a:t>mtcars</a:t>
            </a:r>
            <a:r>
              <a:rPr/>
              <a:t>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Principales salidas de reportes que se pueden crear en RMarkdown</a:t>
            </a:r>
          </a:p>
          <a:p>
            <a:pPr lvl="1"/>
            <a:r>
              <a:rPr/>
              <a:t>beamer_presentation</a:t>
            </a:r>
          </a:p>
          <a:p>
            <a:pPr lvl="1"/>
            <a:r>
              <a:rPr/>
              <a:t>github_document</a:t>
            </a:r>
          </a:p>
          <a:p>
            <a:pPr lvl="1"/>
            <a:r>
              <a:rPr/>
              <a:t>html_document</a:t>
            </a:r>
          </a:p>
          <a:p>
            <a:pPr lvl="1"/>
            <a:r>
              <a:rPr/>
              <a:t>ioslides_presentation</a:t>
            </a:r>
          </a:p>
          <a:p>
            <a:pPr lvl="1"/>
            <a:r>
              <a:rPr/>
              <a:t>latex_document</a:t>
            </a:r>
          </a:p>
          <a:p>
            <a:pPr lvl="1"/>
            <a:r>
              <a:rPr/>
              <a:t>md_document</a:t>
            </a:r>
          </a:p>
          <a:p>
            <a:pPr lvl="1"/>
            <a:r>
              <a:rPr/>
              <a:t>odt_document</a:t>
            </a:r>
          </a:p>
          <a:p>
            <a:pPr lvl="1"/>
            <a:r>
              <a:rPr/>
              <a:t>pdf_document</a:t>
            </a:r>
          </a:p>
          <a:p>
            <a:pPr lvl="1"/>
            <a:r>
              <a:rPr/>
              <a:t>powerpoint_presentation</a:t>
            </a:r>
          </a:p>
          <a:p>
            <a:pPr lvl="1"/>
            <a:r>
              <a:rPr/>
              <a:t>rtf_document</a:t>
            </a:r>
          </a:p>
          <a:p>
            <a:pPr lvl="1"/>
            <a:r>
              <a:rPr/>
              <a:t>slidy_presentation</a:t>
            </a:r>
          </a:p>
          <a:p>
            <a:pPr lvl="1"/>
            <a:r>
              <a:rPr/>
              <a:t>word_document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Sesion 3 - Practica 6</dc:title>
  <dc:creator>estadisticalemon@delarivagroup.com</dc:creator>
  <cp:keywords/>
  <dcterms:created xsi:type="dcterms:W3CDTF">2020-04-10T01:16:19Z</dcterms:created>
  <dcterms:modified xsi:type="dcterms:W3CDTF">2020-04-10T01:16:19Z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