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E1244-418E-37BC-5262-A7CC61E30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CB8E25-1085-176E-ED8B-FDCB129CE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1AFE0B-D8A6-311C-1CDB-38E28548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4A3B30-C1D7-265B-C3EE-37A38B68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0FB2D-84C0-12AF-3E3D-7AF93CF6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5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5C89-D8B1-509D-EE39-47C72A55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662353-E562-1597-76C7-3E189BB8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1FAB9C-D7D7-8CC1-134D-1056DA02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34F194-3C98-1AD0-BBC6-87350F42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616208-1129-0B30-4E37-C3C00A4A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0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E393C5-2347-8E3E-2237-9F519A79E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12397B9-A967-4218-1877-15467567A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2669F9-1A22-ED6A-0265-9C610464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6DA62D0-5B42-C99E-5434-BC74E462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1C491D-888E-B191-1552-D56BDC48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88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CD78A-171C-87DC-65B3-6308695D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3E337E-56AD-C2DC-F903-7F2473AE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FBE762-99A8-30BC-E8E4-7BB33745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7E4930-50C7-2933-2239-89989996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61C6A0-EBED-0F14-0801-5D791BF3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22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FB471-37DF-2D9A-1257-E5139D73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4CDEC50-5AA0-B9D6-E5CD-440E077B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E03CAB-003E-5A4B-FD28-E23329BE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2AF17-9B41-606A-355B-C6AF5A3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E3EB17-8548-BE61-19CE-061A451C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6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0BD64-810A-69E4-2511-F4353A29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1EF631-E918-6A68-1ACF-480732F1B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6B500B6-75B7-CC0D-61B7-41410F921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039880-4A7B-BC5C-602F-414BBFAA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42A20D-C571-2395-D6D6-5C047E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36E162-3D72-3F75-D8C8-8F78EE57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1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B44ED-3353-4789-BB1F-72ED3FC7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7C7990-A5BB-F83E-E64D-EF9DE6D1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41A176-0DA8-6370-BBF1-CF052441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E5E809C-1D2D-4C4F-478D-AAD4211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31B1B24-3DB0-F768-7E39-41FA3CB96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E252736-00BE-36E0-E50E-2C3FECF1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8883F75-CDCF-1484-2E11-0B1BE050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848E97D-74FE-06E7-DEC8-1D43A183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15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D0BD1-2081-9009-639F-BB97150F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AAED9CA-3577-CA33-1A82-20B506A2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CFC72D-151A-4D88-6D16-D06C5A44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52F102-C198-D2B9-D8BC-5DD57C2F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89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E7B7C35-4321-2EE5-EB01-579250B4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0F9AC5F-2924-D2C1-1F77-894D8A79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65EEF-2B1B-C090-D20A-CFEECF76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80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C639-1BEE-ACC9-A0C7-A4B9A4B5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2A906-1595-8BDB-5D2A-481D96E1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56214D4-6C52-722C-4154-83ED8F02F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508AEF2-8482-5624-35C2-BB912AE7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DF7755-D89D-A613-34FC-228A8AF4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579055-39BF-EE6D-2ADF-3A585BD2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19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45A54-4B0B-F25F-0FA2-B3FF579E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C57ED9-11A2-D90A-59DA-7965A28C9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E06DC7-AEAD-5BE2-100E-E1E6D2907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EA6137-6C93-9972-BA77-3B483C0C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C066AA-DC14-A214-BB1F-3D45ECC3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28D4BF4-6605-3A90-0A88-4B1FEB4D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80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4D00E2F-0EE2-4655-9366-379766BE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20EA535-0558-8AA4-CCA5-EDB4A1C9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9753201-2C13-5610-04C0-EE048E1CB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0E2A-7E70-434E-A6D5-5C40FF16EF89}" type="datetimeFigureOut">
              <a:rPr lang="pt-PT" smtClean="0"/>
              <a:t>07/11/2023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C1B56C-C331-F2ED-0492-62923C1E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F05696-9734-2FCD-7FEC-EB9D06EC4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E5B6-7334-47AF-8C3F-BC6327A723B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6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3FAA9-4CC6-C283-F94F-37E0A44A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3" y="4209691"/>
            <a:ext cx="6960079" cy="1325563"/>
          </a:xfrm>
        </p:spPr>
        <p:txBody>
          <a:bodyPr>
            <a:normAutofit fontScale="90000"/>
          </a:bodyPr>
          <a:lstStyle/>
          <a:p>
            <a:r>
              <a:rPr lang="pt-PT" sz="111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</a:t>
            </a:r>
            <a:r>
              <a:rPr lang="pt-PT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PT" sz="10000" b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GOODFOOD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3ECB2B3-123B-D7A1-4B2B-4588DDE3E08A}"/>
              </a:ext>
            </a:extLst>
          </p:cNvPr>
          <p:cNvGrpSpPr/>
          <p:nvPr/>
        </p:nvGrpSpPr>
        <p:grpSpPr>
          <a:xfrm>
            <a:off x="3651850" y="439947"/>
            <a:ext cx="7527984" cy="5050767"/>
            <a:chOff x="3651850" y="439947"/>
            <a:chExt cx="7527984" cy="505076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2681DD1F-4B2E-5447-F0ED-20CC1A3F3F20}"/>
                </a:ext>
              </a:extLst>
            </p:cNvPr>
            <p:cNvSpPr/>
            <p:nvPr/>
          </p:nvSpPr>
          <p:spPr>
            <a:xfrm>
              <a:off x="8721306" y="439947"/>
              <a:ext cx="2458528" cy="12076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F73A686-1404-C114-A518-BCCC06643FAF}"/>
                </a:ext>
              </a:extLst>
            </p:cNvPr>
            <p:cNvSpPr/>
            <p:nvPr/>
          </p:nvSpPr>
          <p:spPr>
            <a:xfrm>
              <a:off x="6186578" y="439947"/>
              <a:ext cx="2458528" cy="12076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5BA25987-BF26-0EBE-1DD6-792BA1808073}"/>
                </a:ext>
              </a:extLst>
            </p:cNvPr>
            <p:cNvSpPr/>
            <p:nvPr/>
          </p:nvSpPr>
          <p:spPr>
            <a:xfrm>
              <a:off x="3651850" y="439947"/>
              <a:ext cx="2458528" cy="12076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9B856B3-EBB1-5247-CD34-FED886DB0467}"/>
                </a:ext>
              </a:extLst>
            </p:cNvPr>
            <p:cNvSpPr/>
            <p:nvPr/>
          </p:nvSpPr>
          <p:spPr>
            <a:xfrm>
              <a:off x="6186578" y="1720970"/>
              <a:ext cx="2458528" cy="12076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9BA2950-3E3A-035D-984F-A05A93F32CBD}"/>
                </a:ext>
              </a:extLst>
            </p:cNvPr>
            <p:cNvSpPr/>
            <p:nvPr/>
          </p:nvSpPr>
          <p:spPr>
            <a:xfrm>
              <a:off x="8721306" y="1720970"/>
              <a:ext cx="2458528" cy="12076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1004635A-82D3-C990-521E-E851FC5377A9}"/>
                </a:ext>
              </a:extLst>
            </p:cNvPr>
            <p:cNvSpPr/>
            <p:nvPr/>
          </p:nvSpPr>
          <p:spPr>
            <a:xfrm>
              <a:off x="6186578" y="3001993"/>
              <a:ext cx="2458528" cy="12076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9FB65E06-C65C-9604-C45A-D46D01B5B2C7}"/>
                </a:ext>
              </a:extLst>
            </p:cNvPr>
            <p:cNvSpPr/>
            <p:nvPr/>
          </p:nvSpPr>
          <p:spPr>
            <a:xfrm>
              <a:off x="8721306" y="3001993"/>
              <a:ext cx="2458528" cy="12076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4D48A6B7-2AF0-23AB-FF46-3E0E28AE23D5}"/>
                </a:ext>
              </a:extLst>
            </p:cNvPr>
            <p:cNvSpPr/>
            <p:nvPr/>
          </p:nvSpPr>
          <p:spPr>
            <a:xfrm>
              <a:off x="8721306" y="4283016"/>
              <a:ext cx="2458528" cy="120769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2F895FF6-BFC8-7484-8A76-BF379CDD523E}"/>
                </a:ext>
              </a:extLst>
            </p:cNvPr>
            <p:cNvSpPr/>
            <p:nvPr/>
          </p:nvSpPr>
          <p:spPr>
            <a:xfrm>
              <a:off x="5055078" y="1720970"/>
              <a:ext cx="1040921" cy="57365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76BC794-5475-6B88-2318-251B5630F71C}"/>
                </a:ext>
              </a:extLst>
            </p:cNvPr>
            <p:cNvSpPr/>
            <p:nvPr/>
          </p:nvSpPr>
          <p:spPr>
            <a:xfrm>
              <a:off x="7604185" y="4283016"/>
              <a:ext cx="1040921" cy="57365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DF52320-037A-7548-2DFB-13638C756076}"/>
                </a:ext>
              </a:extLst>
            </p:cNvPr>
            <p:cNvSpPr/>
            <p:nvPr/>
          </p:nvSpPr>
          <p:spPr>
            <a:xfrm>
              <a:off x="7604185" y="4917058"/>
              <a:ext cx="1040921" cy="57365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A68D3839-AA69-A262-CC52-64C01419AFF8}"/>
                </a:ext>
              </a:extLst>
            </p:cNvPr>
            <p:cNvSpPr/>
            <p:nvPr/>
          </p:nvSpPr>
          <p:spPr>
            <a:xfrm>
              <a:off x="6505036" y="4301677"/>
              <a:ext cx="1040921" cy="57365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C2ACEDDE-9C5E-B31D-15BE-1280B1AC9E42}"/>
                </a:ext>
              </a:extLst>
            </p:cNvPr>
            <p:cNvSpPr/>
            <p:nvPr/>
          </p:nvSpPr>
          <p:spPr>
            <a:xfrm>
              <a:off x="5055078" y="2355012"/>
              <a:ext cx="1040921" cy="57365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A241892C-12CF-C4EB-2EE6-777C7A1580AB}"/>
                </a:ext>
              </a:extLst>
            </p:cNvPr>
            <p:cNvSpPr/>
            <p:nvPr/>
          </p:nvSpPr>
          <p:spPr>
            <a:xfrm>
              <a:off x="3923578" y="1720970"/>
              <a:ext cx="1040921" cy="57365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C57C2EB-0CFB-9FAF-7DB8-197D8B29C10A}"/>
                </a:ext>
              </a:extLst>
            </p:cNvPr>
            <p:cNvSpPr/>
            <p:nvPr/>
          </p:nvSpPr>
          <p:spPr>
            <a:xfrm>
              <a:off x="3923578" y="2355012"/>
              <a:ext cx="1040921" cy="57365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51267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1 -  Como Podemos </a:t>
            </a:r>
            <a:r>
              <a:rPr lang="en-US" sz="2000" dirty="0" err="1"/>
              <a:t>ver</a:t>
            </a:r>
            <a:r>
              <a:rPr lang="en-US" sz="2000" dirty="0"/>
              <a:t> pela </a:t>
            </a:r>
            <a:r>
              <a:rPr lang="en-US" sz="2000" dirty="0" err="1"/>
              <a:t>imagem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apagado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assim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aparece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a </a:t>
            </a:r>
            <a:r>
              <a:rPr lang="en-US" sz="2000" dirty="0" err="1"/>
              <a:t>informação</a:t>
            </a:r>
            <a:r>
              <a:rPr lang="en-US" sz="2000" dirty="0"/>
              <a:t> respective a </a:t>
            </a:r>
            <a:r>
              <a:rPr lang="en-US" sz="2000" dirty="0" err="1"/>
              <a:t>esse</a:t>
            </a:r>
            <a:r>
              <a:rPr lang="en-US" sz="2000" dirty="0"/>
              <a:t> id</a:t>
            </a:r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CDFFE61-34F4-5FEB-1984-F257D971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52" y="461818"/>
            <a:ext cx="2810640" cy="59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E08C90-2BD2-2980-E46D-17ECD855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Informações Finais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1989D75-87D7-D088-1FE2-37A6F356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por mim, Jorge Oliveira</a:t>
            </a:r>
          </a:p>
          <a:p>
            <a:r>
              <a:rPr lang="pt-PT" dirty="0"/>
              <a:t>Aqui apresento o simples funcionamento da aplicação…</a:t>
            </a:r>
          </a:p>
        </p:txBody>
      </p:sp>
    </p:spTree>
    <p:extLst>
      <p:ext uri="{BB962C8B-B14F-4D97-AF65-F5344CB8AC3E}">
        <p14:creationId xmlns:p14="http://schemas.microsoft.com/office/powerpoint/2010/main" val="159030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 – Logo da app GOODFOOD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 – </a:t>
            </a:r>
            <a:r>
              <a:rPr lang="pt-PT" sz="2000" dirty="0"/>
              <a:t>subtítulo</a:t>
            </a:r>
            <a:r>
              <a:rPr lang="en-US" sz="2000" dirty="0"/>
              <a:t> que </a:t>
            </a:r>
            <a:r>
              <a:rPr lang="pt-PT" sz="2000" dirty="0"/>
              <a:t>adicionei</a:t>
            </a:r>
            <a:r>
              <a:rPr lang="en-US" sz="2000" dirty="0"/>
              <a:t> a app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3 – </a:t>
            </a:r>
            <a:r>
              <a:rPr lang="pt-PT" sz="2000"/>
              <a:t>Botão</a:t>
            </a:r>
            <a:r>
              <a:rPr lang="en-US" sz="2000" dirty="0"/>
              <a:t> para </a:t>
            </a:r>
            <a:r>
              <a:rPr lang="en-US" sz="2000" dirty="0" err="1"/>
              <a:t>ir</a:t>
            </a:r>
            <a:r>
              <a:rPr lang="en-US" sz="2000" dirty="0"/>
              <a:t> para a Segunda activity  </a:t>
            </a:r>
          </a:p>
        </p:txBody>
      </p:sp>
      <p:pic>
        <p:nvPicPr>
          <p:cNvPr id="7" name="Marcador de Posição de Conteúdo 6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B3DEA454-CDC4-30D3-01BB-D44BCE555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89" y="643234"/>
            <a:ext cx="2645941" cy="559987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65D0DEA-6ACF-3361-B6B7-31106424CAF0}"/>
              </a:ext>
            </a:extLst>
          </p:cNvPr>
          <p:cNvSpPr/>
          <p:nvPr/>
        </p:nvSpPr>
        <p:spPr>
          <a:xfrm>
            <a:off x="8557404" y="2932981"/>
            <a:ext cx="1268083" cy="7936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4D47156-34D4-7709-1414-D7D4F8AC010D}"/>
              </a:ext>
            </a:extLst>
          </p:cNvPr>
          <p:cNvCxnSpPr/>
          <p:nvPr/>
        </p:nvCxnSpPr>
        <p:spPr>
          <a:xfrm flipH="1">
            <a:off x="6392174" y="3226279"/>
            <a:ext cx="2165230" cy="6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DD0445-B8DC-7AF2-1C95-DEAA8669DFF3}"/>
              </a:ext>
            </a:extLst>
          </p:cNvPr>
          <p:cNvSpPr txBox="1"/>
          <p:nvPr/>
        </p:nvSpPr>
        <p:spPr>
          <a:xfrm>
            <a:off x="6160567" y="3110625"/>
            <a:ext cx="26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7F5163CA-F419-7799-C452-492863904C25}"/>
              </a:ext>
            </a:extLst>
          </p:cNvPr>
          <p:cNvCxnSpPr/>
          <p:nvPr/>
        </p:nvCxnSpPr>
        <p:spPr>
          <a:xfrm>
            <a:off x="8497019" y="3925019"/>
            <a:ext cx="1397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46788B4D-BAA2-AA22-8813-BBDE359B6D44}"/>
              </a:ext>
            </a:extLst>
          </p:cNvPr>
          <p:cNvCxnSpPr/>
          <p:nvPr/>
        </p:nvCxnSpPr>
        <p:spPr>
          <a:xfrm>
            <a:off x="9894498" y="3812875"/>
            <a:ext cx="897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E00B17E-FB19-117E-8486-062929D92CE0}"/>
              </a:ext>
            </a:extLst>
          </p:cNvPr>
          <p:cNvSpPr txBox="1"/>
          <p:nvPr/>
        </p:nvSpPr>
        <p:spPr>
          <a:xfrm>
            <a:off x="10912415" y="3623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20" name="Fluxograma: Processo Alternativo 19">
            <a:extLst>
              <a:ext uri="{FF2B5EF4-FFF2-40B4-BE49-F238E27FC236}">
                <a16:creationId xmlns:a16="http://schemas.microsoft.com/office/drawing/2014/main" id="{7FD9A005-AB36-C608-DF0E-EDC24AAE4378}"/>
              </a:ext>
            </a:extLst>
          </p:cNvPr>
          <p:cNvSpPr/>
          <p:nvPr/>
        </p:nvSpPr>
        <p:spPr>
          <a:xfrm>
            <a:off x="8760809" y="4054415"/>
            <a:ext cx="831765" cy="31542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72BEA14-8F7B-7EEE-EA6B-EA9209D5F65A}"/>
              </a:ext>
            </a:extLst>
          </p:cNvPr>
          <p:cNvCxnSpPr>
            <a:stCxn id="20" idx="1"/>
          </p:cNvCxnSpPr>
          <p:nvPr/>
        </p:nvCxnSpPr>
        <p:spPr>
          <a:xfrm flipH="1">
            <a:off x="7090913" y="4212126"/>
            <a:ext cx="1669896" cy="50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01F81B-2FFB-2156-AB85-96391BE9D476}"/>
              </a:ext>
            </a:extLst>
          </p:cNvPr>
          <p:cNvSpPr txBox="1"/>
          <p:nvPr/>
        </p:nvSpPr>
        <p:spPr>
          <a:xfrm>
            <a:off x="6835196" y="4542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9044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 – </a:t>
            </a:r>
            <a:r>
              <a:rPr lang="pt-PT" sz="2000" dirty="0"/>
              <a:t>Procurar</a:t>
            </a:r>
            <a:r>
              <a:rPr lang="en-US" sz="2000" dirty="0"/>
              <a:t> </a:t>
            </a:r>
            <a:r>
              <a:rPr lang="en-US" sz="2000" dirty="0" err="1"/>
              <a:t>Receita</a:t>
            </a:r>
            <a:r>
              <a:rPr lang="en-US" sz="2000" dirty="0"/>
              <a:t> </a:t>
            </a:r>
            <a:r>
              <a:rPr lang="en-US" sz="2000" dirty="0" err="1"/>
              <a:t>guardada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base de dados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 – </a:t>
            </a:r>
            <a:r>
              <a:rPr lang="en-US" sz="2000" dirty="0" err="1"/>
              <a:t>Inserir</a:t>
            </a:r>
            <a:r>
              <a:rPr lang="en-US" sz="2000" dirty="0"/>
              <a:t> </a:t>
            </a:r>
            <a:r>
              <a:rPr lang="en-US" sz="2000" dirty="0" err="1"/>
              <a:t>Receita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base de dados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3 –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Receita</a:t>
            </a:r>
            <a:r>
              <a:rPr lang="en-US" sz="2000" dirty="0"/>
              <a:t> que </a:t>
            </a:r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base de dados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4 – </a:t>
            </a:r>
            <a:r>
              <a:rPr lang="en-US" sz="2000" dirty="0" err="1"/>
              <a:t>Apagar</a:t>
            </a:r>
            <a:r>
              <a:rPr lang="en-US" sz="2000" dirty="0"/>
              <a:t> </a:t>
            </a:r>
            <a:r>
              <a:rPr lang="en-US" sz="2000" dirty="0" err="1"/>
              <a:t>Receita</a:t>
            </a:r>
            <a:r>
              <a:rPr lang="en-US" sz="2000" dirty="0"/>
              <a:t> que </a:t>
            </a:r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base de dados</a:t>
            </a:r>
          </a:p>
        </p:txBody>
      </p:sp>
      <p:pic>
        <p:nvPicPr>
          <p:cNvPr id="15" name="Marcador de Posição de Conteúdo 14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B0C62D2C-8197-57E8-92DC-048735E2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77" y="987425"/>
            <a:ext cx="2311022" cy="4873625"/>
          </a:xfrm>
        </p:spPr>
      </p:pic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3DA36D43-E183-1493-0666-37571FA68BA6}"/>
              </a:ext>
            </a:extLst>
          </p:cNvPr>
          <p:cNvCxnSpPr/>
          <p:nvPr/>
        </p:nvCxnSpPr>
        <p:spPr>
          <a:xfrm flipH="1" flipV="1">
            <a:off x="6011528" y="3057236"/>
            <a:ext cx="1370888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22ECB6E7-3DA1-0214-ADA7-A6171D50826D}"/>
              </a:ext>
            </a:extLst>
          </p:cNvPr>
          <p:cNvCxnSpPr/>
          <p:nvPr/>
        </p:nvCxnSpPr>
        <p:spPr>
          <a:xfrm>
            <a:off x="9109494" y="3579962"/>
            <a:ext cx="125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B6E19D22-C3B1-740E-2AE9-058EA997E5AF}"/>
              </a:ext>
            </a:extLst>
          </p:cNvPr>
          <p:cNvCxnSpPr/>
          <p:nvPr/>
        </p:nvCxnSpPr>
        <p:spPr>
          <a:xfrm flipH="1">
            <a:off x="6219645" y="3881887"/>
            <a:ext cx="1162771" cy="60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37BB634-6D3F-51EC-9B7A-B10DD4763FB4}"/>
              </a:ext>
            </a:extLst>
          </p:cNvPr>
          <p:cNvCxnSpPr/>
          <p:nvPr/>
        </p:nvCxnSpPr>
        <p:spPr>
          <a:xfrm>
            <a:off x="9109494" y="4192438"/>
            <a:ext cx="1466297" cy="56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777A444-3BC9-C8D1-10A8-EF5E094F9AB7}"/>
              </a:ext>
            </a:extLst>
          </p:cNvPr>
          <p:cNvSpPr txBox="1"/>
          <p:nvPr/>
        </p:nvSpPr>
        <p:spPr>
          <a:xfrm>
            <a:off x="5789529" y="2794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74DEA5-197A-25BA-9D24-6267991ADE9E}"/>
              </a:ext>
            </a:extLst>
          </p:cNvPr>
          <p:cNvSpPr txBox="1"/>
          <p:nvPr/>
        </p:nvSpPr>
        <p:spPr>
          <a:xfrm>
            <a:off x="10376205" y="33500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5962990-054E-1EDB-A8C6-3F1C2472375F}"/>
              </a:ext>
            </a:extLst>
          </p:cNvPr>
          <p:cNvSpPr txBox="1"/>
          <p:nvPr/>
        </p:nvSpPr>
        <p:spPr>
          <a:xfrm>
            <a:off x="5947629" y="43777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EB3C19-E293-75BC-8CA5-A2FAEF553881}"/>
              </a:ext>
            </a:extLst>
          </p:cNvPr>
          <p:cNvSpPr txBox="1"/>
          <p:nvPr/>
        </p:nvSpPr>
        <p:spPr>
          <a:xfrm>
            <a:off x="10527048" y="46026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7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 – Local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dirty="0" err="1"/>
              <a:t>escolhemos</a:t>
            </a:r>
            <a:r>
              <a:rPr lang="en-US" sz="2000" dirty="0"/>
              <a:t> o id da </a:t>
            </a:r>
            <a:r>
              <a:rPr lang="en-US" sz="2000" dirty="0" err="1"/>
              <a:t>receita</a:t>
            </a:r>
            <a:r>
              <a:rPr lang="en-US" sz="2000" dirty="0"/>
              <a:t> que </a:t>
            </a:r>
            <a:r>
              <a:rPr lang="en-US" sz="2000" dirty="0" err="1"/>
              <a:t>queremos</a:t>
            </a:r>
            <a:r>
              <a:rPr lang="en-US" sz="2000" dirty="0"/>
              <a:t>. É a forma de </a:t>
            </a:r>
            <a:r>
              <a:rPr lang="en-US" sz="2000" dirty="0" err="1"/>
              <a:t>procurar</a:t>
            </a:r>
            <a:r>
              <a:rPr lang="en-US" sz="2000" dirty="0"/>
              <a:t> no </a:t>
            </a:r>
            <a:r>
              <a:rPr lang="en-US" sz="2000" dirty="0" err="1"/>
              <a:t>programa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2,3,4 –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informações</a:t>
            </a:r>
            <a:r>
              <a:rPr lang="en-US" sz="2000" dirty="0"/>
              <a:t> </a:t>
            </a:r>
            <a:r>
              <a:rPr lang="en-US" sz="2000" dirty="0" err="1"/>
              <a:t>carregadas</a:t>
            </a:r>
            <a:r>
              <a:rPr lang="en-US" sz="2000" dirty="0"/>
              <a:t> </a:t>
            </a:r>
            <a:r>
              <a:rPr lang="en-US" sz="2000" dirty="0" err="1"/>
              <a:t>depois</a:t>
            </a:r>
            <a:r>
              <a:rPr lang="en-US" sz="2000" dirty="0"/>
              <a:t> de </a:t>
            </a:r>
            <a:r>
              <a:rPr lang="en-US" sz="2000" dirty="0" err="1"/>
              <a:t>escolher</a:t>
            </a:r>
            <a:r>
              <a:rPr lang="en-US" sz="2000" dirty="0"/>
              <a:t> o </a:t>
            </a:r>
            <a:r>
              <a:rPr lang="en-US" sz="2000" dirty="0" err="1"/>
              <a:t>respetivo</a:t>
            </a:r>
            <a:r>
              <a:rPr lang="en-US" sz="2000" dirty="0"/>
              <a:t> id da </a:t>
            </a:r>
            <a:r>
              <a:rPr lang="en-US" sz="2000" dirty="0" err="1"/>
              <a:t>receita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5 – É para </a:t>
            </a:r>
            <a:r>
              <a:rPr lang="en-US" sz="2000" dirty="0" err="1"/>
              <a:t>voltar</a:t>
            </a:r>
            <a:r>
              <a:rPr lang="en-US" sz="2000" dirty="0"/>
              <a:t> para o menu </a:t>
            </a:r>
            <a:r>
              <a:rPr lang="en-US" sz="2000" dirty="0" err="1"/>
              <a:t>apresentado</a:t>
            </a:r>
            <a:r>
              <a:rPr lang="en-US" sz="2000" dirty="0"/>
              <a:t> </a:t>
            </a:r>
            <a:r>
              <a:rPr lang="en-US" sz="2000" dirty="0" err="1"/>
              <a:t>anteriormente</a:t>
            </a:r>
            <a:r>
              <a:rPr lang="en-US" sz="2000" dirty="0"/>
              <a:t>.</a:t>
            </a:r>
          </a:p>
        </p:txBody>
      </p:sp>
      <p:pic>
        <p:nvPicPr>
          <p:cNvPr id="9" name="Imagem 8" descr="Uma imagem com texto, captura de ecrã, Página web, software&#10;&#10;Descrição gerada automaticamente">
            <a:extLst>
              <a:ext uri="{FF2B5EF4-FFF2-40B4-BE49-F238E27FC236}">
                <a16:creationId xmlns:a16="http://schemas.microsoft.com/office/drawing/2014/main" id="{1B5EEC78-51CE-DDC2-C17A-6C9FD2B5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35" y="581891"/>
            <a:ext cx="2700492" cy="5694218"/>
          </a:xfrm>
          <a:prstGeom prst="rect">
            <a:avLst/>
          </a:prstGeom>
        </p:spPr>
      </p:pic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0A2EB85B-74C2-E923-679F-6A0B16259DBC}"/>
              </a:ext>
            </a:extLst>
          </p:cNvPr>
          <p:cNvCxnSpPr/>
          <p:nvPr/>
        </p:nvCxnSpPr>
        <p:spPr>
          <a:xfrm flipH="1">
            <a:off x="6659418" y="1283855"/>
            <a:ext cx="1025237" cy="25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9F1183E3-8ED7-38E5-BF3D-EEECF6B52DEA}"/>
              </a:ext>
            </a:extLst>
          </p:cNvPr>
          <p:cNvCxnSpPr/>
          <p:nvPr/>
        </p:nvCxnSpPr>
        <p:spPr>
          <a:xfrm>
            <a:off x="9238891" y="1543730"/>
            <a:ext cx="2018581" cy="59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D96ED39-9171-0B3B-3CD4-E97F698911F9}"/>
              </a:ext>
            </a:extLst>
          </p:cNvPr>
          <p:cNvCxnSpPr/>
          <p:nvPr/>
        </p:nvCxnSpPr>
        <p:spPr>
          <a:xfrm flipH="1">
            <a:off x="6228272" y="2018581"/>
            <a:ext cx="1932317" cy="88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3BDF914C-8AD1-47D4-D2CF-C5080B4278EE}"/>
              </a:ext>
            </a:extLst>
          </p:cNvPr>
          <p:cNvCxnSpPr/>
          <p:nvPr/>
        </p:nvCxnSpPr>
        <p:spPr>
          <a:xfrm>
            <a:off x="8928340" y="3968151"/>
            <a:ext cx="2061713" cy="36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B5EF5F-92C9-6D68-6234-E26DA74B68CB}"/>
              </a:ext>
            </a:extLst>
          </p:cNvPr>
          <p:cNvSpPr txBox="1"/>
          <p:nvPr/>
        </p:nvSpPr>
        <p:spPr>
          <a:xfrm>
            <a:off x="6368976" y="1359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3135BF9-DD7B-B13A-6EBE-D99DA60ED6F4}"/>
              </a:ext>
            </a:extLst>
          </p:cNvPr>
          <p:cNvSpPr txBox="1"/>
          <p:nvPr/>
        </p:nvSpPr>
        <p:spPr>
          <a:xfrm>
            <a:off x="11279566" y="200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94ADA94-E9D0-D619-A9D9-36B82EBAD4EC}"/>
              </a:ext>
            </a:extLst>
          </p:cNvPr>
          <p:cNvSpPr txBox="1"/>
          <p:nvPr/>
        </p:nvSpPr>
        <p:spPr>
          <a:xfrm>
            <a:off x="5943633" y="2722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B74C9AB-7D19-44FC-DFF3-05F1414B549B}"/>
              </a:ext>
            </a:extLst>
          </p:cNvPr>
          <p:cNvSpPr txBox="1"/>
          <p:nvPr/>
        </p:nvSpPr>
        <p:spPr>
          <a:xfrm>
            <a:off x="11106629" y="4174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9DDFD8C7-1D5F-3651-E16E-EB564A65E60E}"/>
              </a:ext>
            </a:extLst>
          </p:cNvPr>
          <p:cNvCxnSpPr/>
          <p:nvPr/>
        </p:nvCxnSpPr>
        <p:spPr>
          <a:xfrm flipH="1">
            <a:off x="6606644" y="6098875"/>
            <a:ext cx="1553945" cy="17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4ECE146-A857-04C4-E954-F19A0B73F15D}"/>
              </a:ext>
            </a:extLst>
          </p:cNvPr>
          <p:cNvSpPr txBox="1"/>
          <p:nvPr/>
        </p:nvSpPr>
        <p:spPr>
          <a:xfrm>
            <a:off x="6245592" y="6098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6834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 – Local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dirty="0" err="1"/>
              <a:t>depois</a:t>
            </a:r>
            <a:r>
              <a:rPr lang="en-US" sz="2000" dirty="0"/>
              <a:t> de </a:t>
            </a:r>
            <a:r>
              <a:rPr lang="en-US" sz="2000" dirty="0" err="1"/>
              <a:t>escrever</a:t>
            </a:r>
            <a:r>
              <a:rPr lang="en-US" sz="2000" dirty="0"/>
              <a:t> a </a:t>
            </a:r>
            <a:r>
              <a:rPr lang="en-US" sz="2000" dirty="0" err="1"/>
              <a:t>receita</a:t>
            </a:r>
            <a:r>
              <a:rPr lang="en-US" sz="2000" dirty="0"/>
              <a:t> </a:t>
            </a:r>
            <a:r>
              <a:rPr lang="en-US" sz="2000" dirty="0" err="1"/>
              <a:t>carregamos</a:t>
            </a:r>
            <a:r>
              <a:rPr lang="en-US" sz="2000" dirty="0"/>
              <a:t> para </a:t>
            </a:r>
            <a:r>
              <a:rPr lang="en-US" sz="2000" dirty="0" err="1"/>
              <a:t>guardar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base de dados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 – Estes campos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onde</a:t>
            </a:r>
            <a:r>
              <a:rPr lang="en-US" sz="2000" dirty="0"/>
              <a:t> se </a:t>
            </a:r>
            <a:r>
              <a:rPr lang="en-US" sz="2000" dirty="0" err="1"/>
              <a:t>coloca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,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as </a:t>
            </a:r>
            <a:r>
              <a:rPr lang="en-US" sz="2000" dirty="0" err="1"/>
              <a:t>receitas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3 – Para </a:t>
            </a:r>
            <a:r>
              <a:rPr lang="en-US" sz="2000" dirty="0" err="1"/>
              <a:t>regressar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menu</a:t>
            </a:r>
          </a:p>
        </p:txBody>
      </p:sp>
      <p:pic>
        <p:nvPicPr>
          <p:cNvPr id="4" name="Imagem 3" descr="Uma imagem com texto, captura de ecrã, Página web, Website&#10;&#10;Descrição gerada automaticamente">
            <a:extLst>
              <a:ext uri="{FF2B5EF4-FFF2-40B4-BE49-F238E27FC236}">
                <a16:creationId xmlns:a16="http://schemas.microsoft.com/office/drawing/2014/main" id="{F391A271-0103-B99C-A1D6-4AF424CA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76" y="586509"/>
            <a:ext cx="2702585" cy="5684982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6001F293-19D0-B231-97F8-4CD7E8BE7175}"/>
              </a:ext>
            </a:extLst>
          </p:cNvPr>
          <p:cNvCxnSpPr/>
          <p:nvPr/>
        </p:nvCxnSpPr>
        <p:spPr>
          <a:xfrm flipH="1">
            <a:off x="7056582" y="1274618"/>
            <a:ext cx="1043709" cy="12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aveta à direita 7">
            <a:extLst>
              <a:ext uri="{FF2B5EF4-FFF2-40B4-BE49-F238E27FC236}">
                <a16:creationId xmlns:a16="http://schemas.microsoft.com/office/drawing/2014/main" id="{2853B818-73C5-6E11-D094-3D5C2C125AE7}"/>
              </a:ext>
            </a:extLst>
          </p:cNvPr>
          <p:cNvSpPr/>
          <p:nvPr/>
        </p:nvSpPr>
        <p:spPr>
          <a:xfrm>
            <a:off x="10110158" y="1543730"/>
            <a:ext cx="586597" cy="35458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24EF48-8237-628C-0E55-C065CC064282}"/>
              </a:ext>
            </a:extLst>
          </p:cNvPr>
          <p:cNvSpPr txBox="1"/>
          <p:nvPr/>
        </p:nvSpPr>
        <p:spPr>
          <a:xfrm>
            <a:off x="6730921" y="1219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432F93-5E21-6D36-C72D-87CA10AE9FA9}"/>
              </a:ext>
            </a:extLst>
          </p:cNvPr>
          <p:cNvSpPr txBox="1"/>
          <p:nvPr/>
        </p:nvSpPr>
        <p:spPr>
          <a:xfrm>
            <a:off x="10720730" y="3131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B1F0BADE-0AFC-C725-BF8E-D38045083B0F}"/>
              </a:ext>
            </a:extLst>
          </p:cNvPr>
          <p:cNvCxnSpPr/>
          <p:nvPr/>
        </p:nvCxnSpPr>
        <p:spPr>
          <a:xfrm flipH="1">
            <a:off x="7444596" y="6176962"/>
            <a:ext cx="1380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C39CC5-75EF-A2F6-E59E-FF4467B5F818}"/>
              </a:ext>
            </a:extLst>
          </p:cNvPr>
          <p:cNvSpPr txBox="1"/>
          <p:nvPr/>
        </p:nvSpPr>
        <p:spPr>
          <a:xfrm>
            <a:off x="7108515" y="599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066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 – Local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dirty="0" err="1"/>
              <a:t>escolhemos</a:t>
            </a:r>
            <a:r>
              <a:rPr lang="en-US" sz="2000" dirty="0"/>
              <a:t> o id que </a:t>
            </a:r>
            <a:r>
              <a:rPr lang="en-US" sz="2000" dirty="0" err="1"/>
              <a:t>representa</a:t>
            </a:r>
            <a:r>
              <a:rPr lang="en-US" sz="2000" dirty="0"/>
              <a:t> a </a:t>
            </a:r>
            <a:r>
              <a:rPr lang="en-US" sz="2000" dirty="0" err="1"/>
              <a:t>receita</a:t>
            </a:r>
            <a:r>
              <a:rPr lang="en-US" sz="2000" dirty="0"/>
              <a:t>. Visto ser </a:t>
            </a:r>
            <a:r>
              <a:rPr lang="en-US" sz="2000" dirty="0" err="1"/>
              <a:t>único</a:t>
            </a:r>
            <a:r>
              <a:rPr lang="en-US" sz="2000" dirty="0"/>
              <a:t> é </a:t>
            </a:r>
            <a:r>
              <a:rPr lang="en-US" sz="2000" dirty="0" err="1"/>
              <a:t>mais</a:t>
            </a:r>
            <a:r>
              <a:rPr lang="en-US" sz="2000" dirty="0"/>
              <a:t> simples </a:t>
            </a:r>
            <a:r>
              <a:rPr lang="en-US" sz="2000" dirty="0" err="1"/>
              <a:t>encontrar</a:t>
            </a:r>
            <a:r>
              <a:rPr lang="en-US" sz="2000" dirty="0"/>
              <a:t> a </a:t>
            </a:r>
            <a:r>
              <a:rPr lang="en-US" sz="2000" dirty="0" err="1"/>
              <a:t>respetiva</a:t>
            </a:r>
            <a:r>
              <a:rPr lang="en-US" sz="2000" dirty="0"/>
              <a:t> </a:t>
            </a:r>
            <a:r>
              <a:rPr lang="en-US" sz="2000" dirty="0" err="1"/>
              <a:t>receita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 – </a:t>
            </a:r>
            <a:r>
              <a:rPr lang="en-US" sz="2000" dirty="0" err="1"/>
              <a:t>Botão</a:t>
            </a:r>
            <a:r>
              <a:rPr lang="en-US" sz="2000" dirty="0"/>
              <a:t> para </a:t>
            </a:r>
            <a:r>
              <a:rPr lang="en-US" sz="2000" dirty="0" err="1"/>
              <a:t>carregar</a:t>
            </a:r>
            <a:r>
              <a:rPr lang="en-US" sz="2000" dirty="0"/>
              <a:t> para </a:t>
            </a:r>
            <a:r>
              <a:rPr lang="en-US" sz="2000" dirty="0" err="1"/>
              <a:t>efetuar</a:t>
            </a:r>
            <a:r>
              <a:rPr lang="en-US" sz="2000" dirty="0"/>
              <a:t> as </a:t>
            </a:r>
            <a:r>
              <a:rPr lang="en-US" sz="2000" dirty="0" err="1"/>
              <a:t>devidas</a:t>
            </a:r>
            <a:r>
              <a:rPr lang="en-US" sz="2000" dirty="0"/>
              <a:t>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 </a:t>
            </a:r>
            <a:r>
              <a:rPr lang="en-US" sz="2000" dirty="0" err="1"/>
              <a:t>receita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3 – </a:t>
            </a:r>
            <a:r>
              <a:rPr lang="en-US" sz="2000" dirty="0" err="1"/>
              <a:t>Locais</a:t>
            </a:r>
            <a:r>
              <a:rPr lang="en-US" sz="2000" dirty="0"/>
              <a:t> que se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editar</a:t>
            </a:r>
            <a:r>
              <a:rPr lang="en-US" sz="2000" dirty="0"/>
              <a:t> antes de </a:t>
            </a:r>
            <a:r>
              <a:rPr lang="en-US" sz="2000" dirty="0" err="1"/>
              <a:t>alterar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4 – </a:t>
            </a:r>
            <a:r>
              <a:rPr lang="en-US" sz="2000" dirty="0" err="1"/>
              <a:t>botão</a:t>
            </a:r>
            <a:r>
              <a:rPr lang="en-US" sz="2000" dirty="0"/>
              <a:t> que serve para </a:t>
            </a:r>
            <a:r>
              <a:rPr lang="en-US" sz="2000" dirty="0" err="1"/>
              <a:t>regressar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menu</a:t>
            </a:r>
          </a:p>
        </p:txBody>
      </p:sp>
      <p:pic>
        <p:nvPicPr>
          <p:cNvPr id="6" name="Imagem 5" descr="Uma imagem com texto, captura de ecrã, Página web, Website&#10;&#10;Descrição gerada automaticamente">
            <a:extLst>
              <a:ext uri="{FF2B5EF4-FFF2-40B4-BE49-F238E27FC236}">
                <a16:creationId xmlns:a16="http://schemas.microsoft.com/office/drawing/2014/main" id="{FC015DB3-2B1B-FD45-F9F4-1B36247C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08" y="517236"/>
            <a:ext cx="2762175" cy="5823527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F3C96DBE-C1DA-B05C-93BA-EBD2E59E782D}"/>
              </a:ext>
            </a:extLst>
          </p:cNvPr>
          <p:cNvCxnSpPr/>
          <p:nvPr/>
        </p:nvCxnSpPr>
        <p:spPr>
          <a:xfrm flipH="1">
            <a:off x="7324436" y="1265382"/>
            <a:ext cx="1062182" cy="27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E30E4A68-BD60-C7B2-68FF-C54F73F8EDEA}"/>
              </a:ext>
            </a:extLst>
          </p:cNvPr>
          <p:cNvCxnSpPr/>
          <p:nvPr/>
        </p:nvCxnSpPr>
        <p:spPr>
          <a:xfrm>
            <a:off x="10343072" y="1276709"/>
            <a:ext cx="101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veta à direita 18">
            <a:extLst>
              <a:ext uri="{FF2B5EF4-FFF2-40B4-BE49-F238E27FC236}">
                <a16:creationId xmlns:a16="http://schemas.microsoft.com/office/drawing/2014/main" id="{F551E937-705D-078B-41AF-30D6117A1F78}"/>
              </a:ext>
            </a:extLst>
          </p:cNvPr>
          <p:cNvSpPr/>
          <p:nvPr/>
        </p:nvSpPr>
        <p:spPr>
          <a:xfrm>
            <a:off x="10575985" y="1543730"/>
            <a:ext cx="859770" cy="36838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52475E0B-4A2B-D27D-130E-34903446EF17}"/>
              </a:ext>
            </a:extLst>
          </p:cNvPr>
          <p:cNvCxnSpPr/>
          <p:nvPr/>
        </p:nvCxnSpPr>
        <p:spPr>
          <a:xfrm flipH="1">
            <a:off x="7228936" y="6176962"/>
            <a:ext cx="1768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2521EC-E853-65AB-AEFA-2E08779E6F98}"/>
              </a:ext>
            </a:extLst>
          </p:cNvPr>
          <p:cNvSpPr txBox="1"/>
          <p:nvPr/>
        </p:nvSpPr>
        <p:spPr>
          <a:xfrm>
            <a:off x="7022750" y="1404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54AF0ED-484B-47D8-6B9C-1333D7157F75}"/>
              </a:ext>
            </a:extLst>
          </p:cNvPr>
          <p:cNvSpPr txBox="1"/>
          <p:nvPr/>
        </p:nvSpPr>
        <p:spPr>
          <a:xfrm>
            <a:off x="11353799" y="1080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61FA95-06B7-438F-2B9A-43EC1CD6F414}"/>
              </a:ext>
            </a:extLst>
          </p:cNvPr>
          <p:cNvSpPr txBox="1"/>
          <p:nvPr/>
        </p:nvSpPr>
        <p:spPr>
          <a:xfrm>
            <a:off x="11435755" y="3201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C2B0F4-B007-F73C-8A34-BAA6088C64E9}"/>
              </a:ext>
            </a:extLst>
          </p:cNvPr>
          <p:cNvSpPr txBox="1"/>
          <p:nvPr/>
        </p:nvSpPr>
        <p:spPr>
          <a:xfrm>
            <a:off x="6927250" y="597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749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imagem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testado</a:t>
            </a:r>
            <a:r>
              <a:rPr lang="en-US" sz="2000" dirty="0"/>
              <a:t> </a:t>
            </a:r>
            <a:r>
              <a:rPr lang="en-US" sz="2000" dirty="0" err="1"/>
              <a:t>através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procura</a:t>
            </a:r>
            <a:r>
              <a:rPr lang="en-US" sz="2000" dirty="0"/>
              <a:t> a </a:t>
            </a:r>
            <a:r>
              <a:rPr lang="en-US" sz="2000" dirty="0" err="1"/>
              <a:t>respetiva</a:t>
            </a:r>
            <a:r>
              <a:rPr lang="en-US" sz="2000" dirty="0"/>
              <a:t> </a:t>
            </a:r>
            <a:r>
              <a:rPr lang="en-US" sz="2000" dirty="0" err="1"/>
              <a:t>alteração</a:t>
            </a:r>
            <a:r>
              <a:rPr lang="en-US" sz="2000" dirty="0"/>
              <a:t> do </a:t>
            </a:r>
            <a:r>
              <a:rPr lang="en-US" sz="2000" dirty="0" err="1"/>
              <a:t>título</a:t>
            </a:r>
            <a:r>
              <a:rPr lang="en-US" sz="2000" dirty="0"/>
              <a:t> da </a:t>
            </a:r>
            <a:r>
              <a:rPr lang="en-US" sz="2000" dirty="0" err="1"/>
              <a:t>receita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Como o </a:t>
            </a:r>
            <a:r>
              <a:rPr lang="en-US" sz="2000" dirty="0" err="1"/>
              <a:t>nome</a:t>
            </a:r>
            <a:r>
              <a:rPr lang="en-US" sz="2000" dirty="0"/>
              <a:t> </a:t>
            </a:r>
            <a:r>
              <a:rPr lang="en-US" sz="2000" dirty="0" err="1"/>
              <a:t>diz</a:t>
            </a:r>
            <a:r>
              <a:rPr lang="en-US" sz="2000" dirty="0"/>
              <a:t> </a:t>
            </a:r>
            <a:r>
              <a:rPr lang="en-US" sz="2000" dirty="0" err="1"/>
              <a:t>aqui</a:t>
            </a:r>
            <a:r>
              <a:rPr lang="en-US" sz="2000" dirty="0"/>
              <a:t> é </a:t>
            </a:r>
            <a:r>
              <a:rPr lang="en-US" sz="2000" dirty="0" err="1"/>
              <a:t>apenas</a:t>
            </a:r>
            <a:r>
              <a:rPr lang="en-US" sz="2000" dirty="0"/>
              <a:t> para </a:t>
            </a:r>
            <a:r>
              <a:rPr lang="en-US" sz="2000" dirty="0" err="1"/>
              <a:t>procurar</a:t>
            </a:r>
            <a:r>
              <a:rPr lang="en-US" sz="2000" dirty="0"/>
              <a:t> a </a:t>
            </a:r>
            <a:r>
              <a:rPr lang="en-US" sz="2000" dirty="0" err="1"/>
              <a:t>receita</a:t>
            </a:r>
            <a:r>
              <a:rPr lang="en-US" sz="2000" dirty="0"/>
              <a:t>. </a:t>
            </a:r>
          </a:p>
        </p:txBody>
      </p:sp>
      <p:pic>
        <p:nvPicPr>
          <p:cNvPr id="4" name="Imagem 3" descr="Uma imagem com texto, captura de ecrã, Página web, Website&#10;&#10;Descrição gerada automaticamente">
            <a:extLst>
              <a:ext uri="{FF2B5EF4-FFF2-40B4-BE49-F238E27FC236}">
                <a16:creationId xmlns:a16="http://schemas.microsoft.com/office/drawing/2014/main" id="{C923AF9E-A560-B02E-6B72-AB059AEC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88" y="526472"/>
            <a:ext cx="2772668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7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 –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dirty="0" err="1"/>
              <a:t>escolhemos</a:t>
            </a:r>
            <a:r>
              <a:rPr lang="en-US" sz="2000" dirty="0"/>
              <a:t> o ID da </a:t>
            </a:r>
            <a:r>
              <a:rPr lang="en-US" sz="2000" dirty="0" err="1"/>
              <a:t>receita</a:t>
            </a:r>
            <a:r>
              <a:rPr lang="en-US" sz="2000" dirty="0"/>
              <a:t> que </a:t>
            </a:r>
            <a:r>
              <a:rPr lang="en-US" sz="2000" dirty="0" err="1"/>
              <a:t>queremos</a:t>
            </a:r>
            <a:r>
              <a:rPr lang="en-US" sz="2000" dirty="0"/>
              <a:t> </a:t>
            </a:r>
            <a:r>
              <a:rPr lang="en-US" sz="2000" dirty="0" err="1"/>
              <a:t>apagar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 – </a:t>
            </a:r>
            <a:r>
              <a:rPr lang="en-US" sz="2000" dirty="0" err="1"/>
              <a:t>Botão</a:t>
            </a:r>
            <a:r>
              <a:rPr lang="en-US" sz="2000" dirty="0"/>
              <a:t> para </a:t>
            </a:r>
            <a:r>
              <a:rPr lang="en-US" sz="2000" dirty="0" err="1"/>
              <a:t>apagar</a:t>
            </a:r>
            <a:r>
              <a:rPr lang="en-US" sz="2000" dirty="0"/>
              <a:t> a respective </a:t>
            </a:r>
            <a:r>
              <a:rPr lang="en-US" sz="2000" dirty="0" err="1"/>
              <a:t>receita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3 – Local </a:t>
            </a:r>
            <a:r>
              <a:rPr lang="en-US" sz="2000" dirty="0" err="1"/>
              <a:t>onde</a:t>
            </a:r>
            <a:r>
              <a:rPr lang="en-US" sz="2000" dirty="0"/>
              <a:t> se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outros </a:t>
            </a:r>
            <a:r>
              <a:rPr lang="en-US" sz="2000" dirty="0" err="1"/>
              <a:t>detalhes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Nome da </a:t>
            </a:r>
            <a:r>
              <a:rPr lang="en-US" sz="2000" dirty="0" err="1"/>
              <a:t>receita</a:t>
            </a:r>
            <a:r>
              <a:rPr lang="en-US" sz="2000" dirty="0"/>
              <a:t>, </a:t>
            </a:r>
            <a:r>
              <a:rPr lang="en-US" sz="2000" dirty="0" err="1"/>
              <a:t>categoria</a:t>
            </a:r>
            <a:r>
              <a:rPr lang="en-US" sz="2000" dirty="0"/>
              <a:t> e Modo de </a:t>
            </a:r>
            <a:r>
              <a:rPr lang="en-US" sz="2000" dirty="0" err="1"/>
              <a:t>preparo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4 – O </a:t>
            </a:r>
            <a:r>
              <a:rPr lang="en-US" sz="2000" dirty="0" err="1"/>
              <a:t>respetivo</a:t>
            </a:r>
            <a:r>
              <a:rPr lang="en-US" sz="2000" dirty="0"/>
              <a:t> </a:t>
            </a:r>
            <a:r>
              <a:rPr lang="en-US" sz="2000" dirty="0" err="1"/>
              <a:t>botão</a:t>
            </a:r>
            <a:r>
              <a:rPr lang="en-US" sz="2000" dirty="0"/>
              <a:t> para </a:t>
            </a:r>
            <a:r>
              <a:rPr lang="en-US" sz="2000" dirty="0" err="1"/>
              <a:t>voltar</a:t>
            </a:r>
            <a:r>
              <a:rPr lang="en-US" sz="2000" dirty="0"/>
              <a:t> para o </a:t>
            </a:r>
            <a:r>
              <a:rPr lang="en-US" sz="2000" dirty="0" err="1"/>
              <a:t>menú</a:t>
            </a:r>
            <a:endParaRPr lang="en-US" sz="2000" dirty="0"/>
          </a:p>
        </p:txBody>
      </p:sp>
      <p:pic>
        <p:nvPicPr>
          <p:cNvPr id="6" name="Imagem 5" descr="Uma imagem com texto, captura de ecrã, Página web, Website&#10;&#10;Descrição gerada automaticamente">
            <a:extLst>
              <a:ext uri="{FF2B5EF4-FFF2-40B4-BE49-F238E27FC236}">
                <a16:creationId xmlns:a16="http://schemas.microsoft.com/office/drawing/2014/main" id="{AC1FD1D1-7D7B-41EC-6B1D-82AC75F1D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316" y="489527"/>
            <a:ext cx="2791442" cy="5878945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A544849-D6A7-8133-8D6B-6DD97CF2E51C}"/>
              </a:ext>
            </a:extLst>
          </p:cNvPr>
          <p:cNvCxnSpPr/>
          <p:nvPr/>
        </p:nvCxnSpPr>
        <p:spPr>
          <a:xfrm flipH="1">
            <a:off x="6659418" y="1366982"/>
            <a:ext cx="1265382" cy="2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E30489BD-CE28-A5CB-8D69-E9E967DE80C3}"/>
              </a:ext>
            </a:extLst>
          </p:cNvPr>
          <p:cNvCxnSpPr/>
          <p:nvPr/>
        </p:nvCxnSpPr>
        <p:spPr>
          <a:xfrm>
            <a:off x="9920377" y="1224951"/>
            <a:ext cx="97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haveta à direita 10">
            <a:extLst>
              <a:ext uri="{FF2B5EF4-FFF2-40B4-BE49-F238E27FC236}">
                <a16:creationId xmlns:a16="http://schemas.microsoft.com/office/drawing/2014/main" id="{2322458D-5734-6E1C-A05B-2065F6362E4C}"/>
              </a:ext>
            </a:extLst>
          </p:cNvPr>
          <p:cNvSpPr/>
          <p:nvPr/>
        </p:nvSpPr>
        <p:spPr>
          <a:xfrm>
            <a:off x="10230928" y="1496291"/>
            <a:ext cx="474453" cy="4136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ED38546-2C2C-980E-22DE-DD9C6AD23E01}"/>
              </a:ext>
            </a:extLst>
          </p:cNvPr>
          <p:cNvCxnSpPr/>
          <p:nvPr/>
        </p:nvCxnSpPr>
        <p:spPr>
          <a:xfrm flipH="1">
            <a:off x="6788989" y="6245525"/>
            <a:ext cx="1811547" cy="12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14D159-B468-FC28-FBF5-F6D592C84EBA}"/>
              </a:ext>
            </a:extLst>
          </p:cNvPr>
          <p:cNvSpPr txBox="1"/>
          <p:nvPr/>
        </p:nvSpPr>
        <p:spPr>
          <a:xfrm>
            <a:off x="6357732" y="144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9B1EAB-FF6E-350A-128A-42D93DBC93F3}"/>
              </a:ext>
            </a:extLst>
          </p:cNvPr>
          <p:cNvSpPr txBox="1"/>
          <p:nvPr/>
        </p:nvSpPr>
        <p:spPr>
          <a:xfrm>
            <a:off x="10703818" y="3380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169DE69-4F94-DBCC-92DE-3AEA885F592E}"/>
              </a:ext>
            </a:extLst>
          </p:cNvPr>
          <p:cNvSpPr txBox="1"/>
          <p:nvPr/>
        </p:nvSpPr>
        <p:spPr>
          <a:xfrm>
            <a:off x="10868873" y="997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07213B-8EDD-2A8E-0AA9-09960E4249FB}"/>
              </a:ext>
            </a:extLst>
          </p:cNvPr>
          <p:cNvSpPr txBox="1"/>
          <p:nvPr/>
        </p:nvSpPr>
        <p:spPr>
          <a:xfrm>
            <a:off x="6466864" y="6199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58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AA873-E5E0-4598-CC80-A12529CA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DA APP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E26292-04DD-F842-8ADC-68E13FDE0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 –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estamos</a:t>
            </a:r>
            <a:r>
              <a:rPr lang="en-US" sz="2000" dirty="0"/>
              <a:t> </a:t>
            </a:r>
            <a:r>
              <a:rPr lang="en-US" sz="2000" dirty="0" err="1"/>
              <a:t>apagar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id, </a:t>
            </a:r>
            <a:r>
              <a:rPr lang="en-US" sz="2000" dirty="0" err="1"/>
              <a:t>aparece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para </a:t>
            </a:r>
            <a:r>
              <a:rPr lang="en-US" sz="2000" dirty="0" err="1"/>
              <a:t>informar</a:t>
            </a:r>
            <a:r>
              <a:rPr lang="en-US" sz="2000" dirty="0"/>
              <a:t> se </a:t>
            </a:r>
            <a:r>
              <a:rPr lang="en-US" sz="2000" dirty="0" err="1"/>
              <a:t>realmente</a:t>
            </a:r>
            <a:r>
              <a:rPr lang="en-US" sz="2000" dirty="0"/>
              <a:t> é </a:t>
            </a:r>
            <a:r>
              <a:rPr lang="en-US" sz="2000" dirty="0" err="1"/>
              <a:t>aquela</a:t>
            </a:r>
            <a:r>
              <a:rPr lang="en-US" sz="2000" dirty="0"/>
              <a:t> </a:t>
            </a:r>
            <a:r>
              <a:rPr lang="en-US" sz="2000" dirty="0" err="1"/>
              <a:t>receita</a:t>
            </a:r>
            <a:r>
              <a:rPr lang="en-US" sz="2000" dirty="0"/>
              <a:t> que se </a:t>
            </a:r>
            <a:r>
              <a:rPr lang="en-US" sz="2000" dirty="0" err="1"/>
              <a:t>quer</a:t>
            </a:r>
            <a:r>
              <a:rPr lang="en-US" sz="2000" dirty="0"/>
              <a:t> </a:t>
            </a:r>
            <a:r>
              <a:rPr lang="en-US" sz="2000" dirty="0" err="1"/>
              <a:t>apagar</a:t>
            </a:r>
            <a:r>
              <a:rPr lang="en-US" sz="2000" dirty="0"/>
              <a:t>. Para </a:t>
            </a:r>
            <a:r>
              <a:rPr lang="en-US" sz="2000" dirty="0" err="1"/>
              <a:t>apagar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de </a:t>
            </a:r>
            <a:r>
              <a:rPr lang="en-US" sz="2000" dirty="0" err="1"/>
              <a:t>carregar</a:t>
            </a:r>
            <a:r>
              <a:rPr lang="en-US" sz="2000" dirty="0"/>
              <a:t> </a:t>
            </a:r>
            <a:r>
              <a:rPr lang="en-US" sz="2000" dirty="0" err="1"/>
              <a:t>onde</a:t>
            </a:r>
            <a:r>
              <a:rPr lang="en-US" sz="2000" dirty="0"/>
              <a:t> </a:t>
            </a:r>
            <a:r>
              <a:rPr lang="en-US" sz="2000" dirty="0" err="1"/>
              <a:t>diz</a:t>
            </a:r>
            <a:r>
              <a:rPr lang="en-US" sz="2000" dirty="0"/>
              <a:t> “SIM”</a:t>
            </a:r>
          </a:p>
        </p:txBody>
      </p:sp>
      <p:pic>
        <p:nvPicPr>
          <p:cNvPr id="4" name="Imagem 3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EC516620-23ED-64D0-C9BE-AD86BBBFD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08" y="563418"/>
            <a:ext cx="2718366" cy="5731164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6FA9B700-F599-E2A8-5887-9CCAE9E5CA78}"/>
              </a:ext>
            </a:extLst>
          </p:cNvPr>
          <p:cNvCxnSpPr/>
          <p:nvPr/>
        </p:nvCxnSpPr>
        <p:spPr>
          <a:xfrm flipH="1">
            <a:off x="6511636" y="3860800"/>
            <a:ext cx="2327564" cy="53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873A76-BB41-824A-04C1-A2DEC900B091}"/>
              </a:ext>
            </a:extLst>
          </p:cNvPr>
          <p:cNvSpPr txBox="1"/>
          <p:nvPr/>
        </p:nvSpPr>
        <p:spPr>
          <a:xfrm>
            <a:off x="6191026" y="4215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746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404</Words>
  <Application>Microsoft Office PowerPoint</Application>
  <PresentationFormat>Ecrã Panorâmico</PresentationFormat>
  <Paragraphs>62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ADLaM Display</vt:lpstr>
      <vt:lpstr>Arial</vt:lpstr>
      <vt:lpstr>Calibri</vt:lpstr>
      <vt:lpstr>Calibri Light</vt:lpstr>
      <vt:lpstr>Tema do Office</vt:lpstr>
      <vt:lpstr>APP GOODFOOD</vt:lpstr>
      <vt:lpstr>APRESENTAÇÃO DA APP</vt:lpstr>
      <vt:lpstr>APRESENTAÇÃO DA APP</vt:lpstr>
      <vt:lpstr>APRESENTAÇÃO DA APP</vt:lpstr>
      <vt:lpstr>APRESENTAÇÃO DA APP</vt:lpstr>
      <vt:lpstr>APRESENTAÇÃO DA APP</vt:lpstr>
      <vt:lpstr>APRESENTAÇÃO DA APP</vt:lpstr>
      <vt:lpstr>APRESENTAÇÃO DA APP</vt:lpstr>
      <vt:lpstr>APRESENTAÇÃO DA APP</vt:lpstr>
      <vt:lpstr>APRESENTAÇÃO DA APP</vt:lpstr>
      <vt:lpstr>Informações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GOODFOOD</dc:title>
  <dc:creator>Jorge Vieira Oliveira</dc:creator>
  <cp:lastModifiedBy>Jorge Vieira Oliveira</cp:lastModifiedBy>
  <cp:revision>9</cp:revision>
  <dcterms:created xsi:type="dcterms:W3CDTF">2023-11-03T10:56:43Z</dcterms:created>
  <dcterms:modified xsi:type="dcterms:W3CDTF">2023-11-07T22:19:13Z</dcterms:modified>
</cp:coreProperties>
</file>