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1" r:id="rId2"/>
    <p:sldId id="258" r:id="rId3"/>
    <p:sldId id="264" r:id="rId4"/>
    <p:sldId id="265" r:id="rId5"/>
    <p:sldId id="266" r:id="rId6"/>
    <p:sldId id="267" r:id="rId7"/>
    <p:sldId id="268" r:id="rId8"/>
    <p:sldId id="269" r:id="rId9"/>
    <p:sldId id="271" r:id="rId10"/>
    <p:sldId id="270" r:id="rId11"/>
    <p:sldId id="272" r:id="rId12"/>
    <p:sldId id="273" r:id="rId13"/>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1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32C5B-3581-4086-B368-E90AC8621EB7}" type="datetimeFigureOut">
              <a:rPr lang="es-EC" smtClean="0"/>
              <a:t>14/12/2021</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1572F-50D5-48E3-8254-DED23F5F01C1}" type="slidenum">
              <a:rPr lang="es-EC" smtClean="0"/>
              <a:t>‹Nº›</a:t>
            </a:fld>
            <a:endParaRPr lang="es-EC"/>
          </a:p>
        </p:txBody>
      </p:sp>
    </p:spTree>
    <p:extLst>
      <p:ext uri="{BB962C8B-B14F-4D97-AF65-F5344CB8AC3E}">
        <p14:creationId xmlns:p14="http://schemas.microsoft.com/office/powerpoint/2010/main" val="571811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e5e5a65a2c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e5e5a65a2c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e5e5a65a2c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e5e5a65a2c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6965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e5e5a65a2c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e5e5a65a2c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7062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e5e5a65a2c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e5e5a65a2c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5449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e5e5a65a2c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e5e5a65a2c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e5e5a65a2c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e5e5a65a2c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0054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e5e5a65a2c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e5e5a65a2c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9104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e5e5a65a2c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e5e5a65a2c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06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e5e5a65a2c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e5e5a65a2c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375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e5e5a65a2c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e5e5a65a2c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2304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e5e5a65a2c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e5e5a65a2c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93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e5e5a65a2c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e5e5a65a2c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4557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2"/>
        </a:solidFill>
        <a:effectLst/>
      </p:bgPr>
    </p:bg>
    <p:spTree>
      <p:nvGrpSpPr>
        <p:cNvPr id="1" name="Shape 27"/>
        <p:cNvGrpSpPr/>
        <p:nvPr/>
      </p:nvGrpSpPr>
      <p:grpSpPr>
        <a:xfrm>
          <a:off x="0" y="0"/>
          <a:ext cx="0" cy="0"/>
          <a:chOff x="0" y="0"/>
          <a:chExt cx="0" cy="0"/>
        </a:xfrm>
      </p:grpSpPr>
      <p:grpSp>
        <p:nvGrpSpPr>
          <p:cNvPr id="28" name="Google Shape;28;p3"/>
          <p:cNvGrpSpPr/>
          <p:nvPr/>
        </p:nvGrpSpPr>
        <p:grpSpPr>
          <a:xfrm>
            <a:off x="44" y="45"/>
            <a:ext cx="12192051" cy="6858012"/>
            <a:chOff x="33" y="33"/>
            <a:chExt cx="9144038" cy="5143509"/>
          </a:xfrm>
        </p:grpSpPr>
        <p:sp>
          <p:nvSpPr>
            <p:cNvPr id="29" name="Google Shape;29;p3"/>
            <p:cNvSpPr/>
            <p:nvPr/>
          </p:nvSpPr>
          <p:spPr>
            <a:xfrm rot="-5400000" flipH="1">
              <a:off x="-62643" y="62709"/>
              <a:ext cx="4206596" cy="4081244"/>
            </a:xfrm>
            <a:custGeom>
              <a:avLst/>
              <a:gdLst/>
              <a:ahLst/>
              <a:cxnLst/>
              <a:rect l="l" t="t" r="r" b="b"/>
              <a:pathLst>
                <a:path w="46537" h="45149" extrusionOk="0">
                  <a:moveTo>
                    <a:pt x="1" y="0"/>
                  </a:moveTo>
                  <a:lnTo>
                    <a:pt x="1" y="43314"/>
                  </a:lnTo>
                  <a:cubicBezTo>
                    <a:pt x="2023" y="44507"/>
                    <a:pt x="4369" y="45149"/>
                    <a:pt x="6716" y="45149"/>
                  </a:cubicBezTo>
                  <a:cubicBezTo>
                    <a:pt x="7895" y="45149"/>
                    <a:pt x="9075" y="44987"/>
                    <a:pt x="10214" y="44651"/>
                  </a:cubicBezTo>
                  <a:cubicBezTo>
                    <a:pt x="14803" y="43283"/>
                    <a:pt x="18451" y="39119"/>
                    <a:pt x="19211" y="34378"/>
                  </a:cubicBezTo>
                  <a:cubicBezTo>
                    <a:pt x="19849" y="30578"/>
                    <a:pt x="18815" y="26262"/>
                    <a:pt x="21095" y="23131"/>
                  </a:cubicBezTo>
                  <a:cubicBezTo>
                    <a:pt x="22706" y="20912"/>
                    <a:pt x="25624" y="20000"/>
                    <a:pt x="28360" y="19696"/>
                  </a:cubicBezTo>
                  <a:cubicBezTo>
                    <a:pt x="31126" y="19393"/>
                    <a:pt x="33922" y="19545"/>
                    <a:pt x="36597" y="18845"/>
                  </a:cubicBezTo>
                  <a:cubicBezTo>
                    <a:pt x="41035" y="17660"/>
                    <a:pt x="44652" y="13952"/>
                    <a:pt x="45776" y="9514"/>
                  </a:cubicBezTo>
                  <a:cubicBezTo>
                    <a:pt x="46536" y="6322"/>
                    <a:pt x="45989" y="2857"/>
                    <a:pt x="44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3"/>
            <p:cNvSpPr/>
            <p:nvPr/>
          </p:nvSpPr>
          <p:spPr>
            <a:xfrm rot="-5400000" flipH="1">
              <a:off x="5465854" y="1465326"/>
              <a:ext cx="3393334" cy="3963098"/>
            </a:xfrm>
            <a:custGeom>
              <a:avLst/>
              <a:gdLst/>
              <a:ahLst/>
              <a:cxnLst/>
              <a:rect l="l" t="t" r="r" b="b"/>
              <a:pathLst>
                <a:path w="37540" h="43842" extrusionOk="0">
                  <a:moveTo>
                    <a:pt x="33014" y="1"/>
                  </a:moveTo>
                  <a:cubicBezTo>
                    <a:pt x="29142" y="1"/>
                    <a:pt x="25323" y="692"/>
                    <a:pt x="21977" y="2595"/>
                  </a:cubicBezTo>
                  <a:cubicBezTo>
                    <a:pt x="16779" y="5543"/>
                    <a:pt x="13314" y="12139"/>
                    <a:pt x="15533" y="17701"/>
                  </a:cubicBezTo>
                  <a:cubicBezTo>
                    <a:pt x="16384" y="19768"/>
                    <a:pt x="17934" y="21683"/>
                    <a:pt x="17934" y="23933"/>
                  </a:cubicBezTo>
                  <a:cubicBezTo>
                    <a:pt x="17904" y="26881"/>
                    <a:pt x="15107" y="29100"/>
                    <a:pt x="12341" y="30164"/>
                  </a:cubicBezTo>
                  <a:cubicBezTo>
                    <a:pt x="9575" y="31227"/>
                    <a:pt x="6505" y="31683"/>
                    <a:pt x="4104" y="33477"/>
                  </a:cubicBezTo>
                  <a:cubicBezTo>
                    <a:pt x="1004" y="35787"/>
                    <a:pt x="1" y="40255"/>
                    <a:pt x="1247" y="43842"/>
                  </a:cubicBezTo>
                  <a:lnTo>
                    <a:pt x="37509" y="43842"/>
                  </a:lnTo>
                  <a:lnTo>
                    <a:pt x="37509" y="285"/>
                  </a:lnTo>
                  <a:lnTo>
                    <a:pt x="37539" y="285"/>
                  </a:lnTo>
                  <a:cubicBezTo>
                    <a:pt x="36039" y="106"/>
                    <a:pt x="34523" y="1"/>
                    <a:pt x="33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 name="Google Shape;31;p3"/>
          <p:cNvSpPr txBox="1">
            <a:spLocks noGrp="1"/>
          </p:cNvSpPr>
          <p:nvPr>
            <p:ph type="title"/>
          </p:nvPr>
        </p:nvSpPr>
        <p:spPr>
          <a:xfrm>
            <a:off x="2192784" y="2836645"/>
            <a:ext cx="7806400" cy="13412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8666"/>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32" name="Google Shape;32;p3"/>
          <p:cNvSpPr txBox="1">
            <a:spLocks noGrp="1"/>
          </p:cNvSpPr>
          <p:nvPr>
            <p:ph type="title" idx="2" hasCustomPrompt="1"/>
          </p:nvPr>
        </p:nvSpPr>
        <p:spPr>
          <a:xfrm>
            <a:off x="4998784" y="1617445"/>
            <a:ext cx="2194400" cy="12192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10666"/>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3" name="Google Shape;33;p3"/>
          <p:cNvSpPr txBox="1">
            <a:spLocks noGrp="1"/>
          </p:cNvSpPr>
          <p:nvPr>
            <p:ph type="subTitle" idx="1"/>
          </p:nvPr>
        </p:nvSpPr>
        <p:spPr>
          <a:xfrm>
            <a:off x="2925984" y="4814233"/>
            <a:ext cx="6340000" cy="487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grpSp>
        <p:nvGrpSpPr>
          <p:cNvPr id="34" name="Google Shape;34;p3"/>
          <p:cNvGrpSpPr/>
          <p:nvPr/>
        </p:nvGrpSpPr>
        <p:grpSpPr>
          <a:xfrm flipH="1">
            <a:off x="282312" y="197451"/>
            <a:ext cx="11506168" cy="6481451"/>
            <a:chOff x="211734" y="148088"/>
            <a:chExt cx="8629626" cy="4861088"/>
          </a:xfrm>
        </p:grpSpPr>
        <p:grpSp>
          <p:nvGrpSpPr>
            <p:cNvPr id="35" name="Google Shape;35;p3"/>
            <p:cNvGrpSpPr/>
            <p:nvPr/>
          </p:nvGrpSpPr>
          <p:grpSpPr>
            <a:xfrm flipH="1">
              <a:off x="211734" y="148088"/>
              <a:ext cx="8629626" cy="4824883"/>
              <a:chOff x="364134" y="148088"/>
              <a:chExt cx="8629626" cy="4824883"/>
            </a:xfrm>
          </p:grpSpPr>
          <p:sp>
            <p:nvSpPr>
              <p:cNvPr id="36" name="Google Shape;36;p3"/>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7" name="Google Shape;37;p3"/>
              <p:cNvGrpSpPr/>
              <p:nvPr/>
            </p:nvGrpSpPr>
            <p:grpSpPr>
              <a:xfrm>
                <a:off x="364134" y="148088"/>
                <a:ext cx="8629626" cy="4306408"/>
                <a:chOff x="364134" y="148088"/>
                <a:chExt cx="8629626" cy="4306408"/>
              </a:xfrm>
            </p:grpSpPr>
            <p:sp>
              <p:nvSpPr>
                <p:cNvPr id="38" name="Google Shape;38;p3"/>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3"/>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3"/>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3"/>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3"/>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3"/>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6" name="Google Shape;46;p3"/>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54284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365928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2"/>
        </a:solidFill>
        <a:effectLst/>
      </p:bgPr>
    </p:bg>
    <p:spTree>
      <p:nvGrpSpPr>
        <p:cNvPr id="1" name="Shape 195"/>
        <p:cNvGrpSpPr/>
        <p:nvPr/>
      </p:nvGrpSpPr>
      <p:grpSpPr>
        <a:xfrm>
          <a:off x="0" y="0"/>
          <a:ext cx="0" cy="0"/>
          <a:chOff x="0" y="0"/>
          <a:chExt cx="0" cy="0"/>
        </a:xfrm>
      </p:grpSpPr>
      <p:grpSp>
        <p:nvGrpSpPr>
          <p:cNvPr id="196" name="Google Shape;196;p13"/>
          <p:cNvGrpSpPr/>
          <p:nvPr/>
        </p:nvGrpSpPr>
        <p:grpSpPr>
          <a:xfrm>
            <a:off x="79" y="-34"/>
            <a:ext cx="12191965" cy="6858079"/>
            <a:chOff x="59" y="-26"/>
            <a:chExt cx="9143974" cy="5143559"/>
          </a:xfrm>
        </p:grpSpPr>
        <p:sp>
          <p:nvSpPr>
            <p:cNvPr id="197" name="Google Shape;197;p13"/>
            <p:cNvSpPr/>
            <p:nvPr/>
          </p:nvSpPr>
          <p:spPr>
            <a:xfrm rot="5400000" flipH="1">
              <a:off x="4182008" y="-348742"/>
              <a:ext cx="4613309" cy="5310740"/>
            </a:xfrm>
            <a:custGeom>
              <a:avLst/>
              <a:gdLst/>
              <a:ahLst/>
              <a:cxnLst/>
              <a:rect l="l" t="t" r="r" b="b"/>
              <a:pathLst>
                <a:path w="51035" h="58752" extrusionOk="0">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3"/>
            <p:cNvSpPr/>
            <p:nvPr/>
          </p:nvSpPr>
          <p:spPr>
            <a:xfrm rot="5400000" flipH="1">
              <a:off x="-869766" y="1125338"/>
              <a:ext cx="4888019" cy="3148371"/>
            </a:xfrm>
            <a:custGeom>
              <a:avLst/>
              <a:gdLst/>
              <a:ahLst/>
              <a:cxnLst/>
              <a:rect l="l" t="t" r="r" b="b"/>
              <a:pathLst>
                <a:path w="54074" h="34830" extrusionOk="0">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9" name="Google Shape;199;p13"/>
          <p:cNvSpPr txBox="1">
            <a:spLocks noGrp="1"/>
          </p:cNvSpPr>
          <p:nvPr>
            <p:ph type="title"/>
          </p:nvPr>
        </p:nvSpPr>
        <p:spPr>
          <a:xfrm>
            <a:off x="950800" y="617767"/>
            <a:ext cx="10290400" cy="609600"/>
          </a:xfrm>
          <a:prstGeom prst="rect">
            <a:avLst/>
          </a:prstGeom>
        </p:spPr>
        <p:txBody>
          <a:bodyPr spcFirstLastPara="1" wrap="square" lIns="0" tIns="0" rIns="0" bIns="0" anchor="t"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0" name="Google Shape;200;p13"/>
          <p:cNvSpPr txBox="1">
            <a:spLocks noGrp="1"/>
          </p:cNvSpPr>
          <p:nvPr>
            <p:ph type="title" idx="2"/>
          </p:nvPr>
        </p:nvSpPr>
        <p:spPr>
          <a:xfrm>
            <a:off x="950800" y="2183629"/>
            <a:ext cx="3088400" cy="4744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endParaRPr/>
          </a:p>
        </p:txBody>
      </p:sp>
      <p:sp>
        <p:nvSpPr>
          <p:cNvPr id="201" name="Google Shape;201;p13"/>
          <p:cNvSpPr txBox="1">
            <a:spLocks noGrp="1"/>
          </p:cNvSpPr>
          <p:nvPr>
            <p:ph type="title" idx="3" hasCustomPrompt="1"/>
          </p:nvPr>
        </p:nvSpPr>
        <p:spPr>
          <a:xfrm>
            <a:off x="950800" y="1630400"/>
            <a:ext cx="3088400" cy="524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40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202" name="Google Shape;202;p13"/>
          <p:cNvSpPr txBox="1">
            <a:spLocks noGrp="1"/>
          </p:cNvSpPr>
          <p:nvPr>
            <p:ph type="subTitle" idx="1"/>
          </p:nvPr>
        </p:nvSpPr>
        <p:spPr>
          <a:xfrm>
            <a:off x="950800" y="2882152"/>
            <a:ext cx="3088400" cy="63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solidFill>
                  <a:schemeClr val="lt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03" name="Google Shape;203;p13"/>
          <p:cNvSpPr txBox="1">
            <a:spLocks noGrp="1"/>
          </p:cNvSpPr>
          <p:nvPr>
            <p:ph type="title" idx="4"/>
          </p:nvPr>
        </p:nvSpPr>
        <p:spPr>
          <a:xfrm>
            <a:off x="4554603" y="2183629"/>
            <a:ext cx="3088400" cy="4744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endParaRPr/>
          </a:p>
        </p:txBody>
      </p:sp>
      <p:sp>
        <p:nvSpPr>
          <p:cNvPr id="204" name="Google Shape;204;p13"/>
          <p:cNvSpPr txBox="1">
            <a:spLocks noGrp="1"/>
          </p:cNvSpPr>
          <p:nvPr>
            <p:ph type="title" idx="5" hasCustomPrompt="1"/>
          </p:nvPr>
        </p:nvSpPr>
        <p:spPr>
          <a:xfrm>
            <a:off x="4554601" y="1630400"/>
            <a:ext cx="3088400" cy="524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40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205" name="Google Shape;205;p13"/>
          <p:cNvSpPr txBox="1">
            <a:spLocks noGrp="1"/>
          </p:cNvSpPr>
          <p:nvPr>
            <p:ph type="subTitle" idx="6"/>
          </p:nvPr>
        </p:nvSpPr>
        <p:spPr>
          <a:xfrm>
            <a:off x="4554603" y="2882152"/>
            <a:ext cx="3088400" cy="63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solidFill>
                  <a:schemeClr val="lt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06" name="Google Shape;206;p13"/>
          <p:cNvSpPr txBox="1">
            <a:spLocks noGrp="1"/>
          </p:cNvSpPr>
          <p:nvPr>
            <p:ph type="title" idx="7"/>
          </p:nvPr>
        </p:nvSpPr>
        <p:spPr>
          <a:xfrm>
            <a:off x="8158400" y="2131600"/>
            <a:ext cx="3088400" cy="4744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endParaRPr/>
          </a:p>
        </p:txBody>
      </p:sp>
      <p:sp>
        <p:nvSpPr>
          <p:cNvPr id="207" name="Google Shape;207;p13"/>
          <p:cNvSpPr txBox="1">
            <a:spLocks noGrp="1"/>
          </p:cNvSpPr>
          <p:nvPr>
            <p:ph type="title" idx="8" hasCustomPrompt="1"/>
          </p:nvPr>
        </p:nvSpPr>
        <p:spPr>
          <a:xfrm>
            <a:off x="8158400" y="1581529"/>
            <a:ext cx="3088400" cy="521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40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208" name="Google Shape;208;p13"/>
          <p:cNvSpPr txBox="1">
            <a:spLocks noGrp="1"/>
          </p:cNvSpPr>
          <p:nvPr>
            <p:ph type="subTitle" idx="9"/>
          </p:nvPr>
        </p:nvSpPr>
        <p:spPr>
          <a:xfrm>
            <a:off x="8158400" y="2830123"/>
            <a:ext cx="3088400" cy="63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solidFill>
                  <a:schemeClr val="lt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09" name="Google Shape;209;p13"/>
          <p:cNvSpPr txBox="1">
            <a:spLocks noGrp="1"/>
          </p:cNvSpPr>
          <p:nvPr>
            <p:ph type="title" idx="13"/>
          </p:nvPr>
        </p:nvSpPr>
        <p:spPr>
          <a:xfrm>
            <a:off x="950800" y="4466817"/>
            <a:ext cx="3088400" cy="4744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endParaRPr/>
          </a:p>
        </p:txBody>
      </p:sp>
      <p:sp>
        <p:nvSpPr>
          <p:cNvPr id="210" name="Google Shape;210;p13"/>
          <p:cNvSpPr txBox="1">
            <a:spLocks noGrp="1"/>
          </p:cNvSpPr>
          <p:nvPr>
            <p:ph type="title" idx="14" hasCustomPrompt="1"/>
          </p:nvPr>
        </p:nvSpPr>
        <p:spPr>
          <a:xfrm>
            <a:off x="950789" y="3917352"/>
            <a:ext cx="3088400" cy="521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40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211" name="Google Shape;211;p13"/>
          <p:cNvSpPr txBox="1">
            <a:spLocks noGrp="1"/>
          </p:cNvSpPr>
          <p:nvPr>
            <p:ph type="subTitle" idx="15"/>
          </p:nvPr>
        </p:nvSpPr>
        <p:spPr>
          <a:xfrm>
            <a:off x="950784" y="5165272"/>
            <a:ext cx="3088400" cy="63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solidFill>
                  <a:schemeClr val="lt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12" name="Google Shape;212;p13"/>
          <p:cNvSpPr txBox="1">
            <a:spLocks noGrp="1"/>
          </p:cNvSpPr>
          <p:nvPr>
            <p:ph type="title" idx="16"/>
          </p:nvPr>
        </p:nvSpPr>
        <p:spPr>
          <a:xfrm>
            <a:off x="4549000" y="4466817"/>
            <a:ext cx="3088400" cy="4744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endParaRPr/>
          </a:p>
        </p:txBody>
      </p:sp>
      <p:sp>
        <p:nvSpPr>
          <p:cNvPr id="213" name="Google Shape;213;p13"/>
          <p:cNvSpPr txBox="1">
            <a:spLocks noGrp="1"/>
          </p:cNvSpPr>
          <p:nvPr>
            <p:ph type="title" idx="17" hasCustomPrompt="1"/>
          </p:nvPr>
        </p:nvSpPr>
        <p:spPr>
          <a:xfrm>
            <a:off x="4548995" y="3917352"/>
            <a:ext cx="3088400" cy="521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40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214" name="Google Shape;214;p13"/>
          <p:cNvSpPr txBox="1">
            <a:spLocks noGrp="1"/>
          </p:cNvSpPr>
          <p:nvPr>
            <p:ph type="subTitle" idx="18"/>
          </p:nvPr>
        </p:nvSpPr>
        <p:spPr>
          <a:xfrm>
            <a:off x="4548984" y="5165272"/>
            <a:ext cx="3088400" cy="63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solidFill>
                  <a:schemeClr val="lt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grpSp>
        <p:nvGrpSpPr>
          <p:cNvPr id="215" name="Google Shape;215;p13"/>
          <p:cNvGrpSpPr/>
          <p:nvPr/>
        </p:nvGrpSpPr>
        <p:grpSpPr>
          <a:xfrm flipH="1">
            <a:off x="282312" y="197451"/>
            <a:ext cx="11506168" cy="6481451"/>
            <a:chOff x="211734" y="148088"/>
            <a:chExt cx="8629626" cy="4861088"/>
          </a:xfrm>
        </p:grpSpPr>
        <p:grpSp>
          <p:nvGrpSpPr>
            <p:cNvPr id="216" name="Google Shape;216;p13"/>
            <p:cNvGrpSpPr/>
            <p:nvPr/>
          </p:nvGrpSpPr>
          <p:grpSpPr>
            <a:xfrm flipH="1">
              <a:off x="211734" y="148088"/>
              <a:ext cx="8629626" cy="4824883"/>
              <a:chOff x="364134" y="148088"/>
              <a:chExt cx="8629626" cy="4824883"/>
            </a:xfrm>
          </p:grpSpPr>
          <p:sp>
            <p:nvSpPr>
              <p:cNvPr id="217" name="Google Shape;217;p13"/>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18" name="Google Shape;218;p13"/>
              <p:cNvGrpSpPr/>
              <p:nvPr/>
            </p:nvGrpSpPr>
            <p:grpSpPr>
              <a:xfrm>
                <a:off x="364134" y="148088"/>
                <a:ext cx="8629626" cy="4306408"/>
                <a:chOff x="364134" y="148088"/>
                <a:chExt cx="8629626" cy="4306408"/>
              </a:xfrm>
            </p:grpSpPr>
            <p:sp>
              <p:nvSpPr>
                <p:cNvPr id="219" name="Google Shape;219;p13"/>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13"/>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13"/>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3"/>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13"/>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13"/>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3"/>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3"/>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27" name="Google Shape;227;p13"/>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45949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Section header 1">
    <p:bg>
      <p:bgPr>
        <a:solidFill>
          <a:schemeClr val="accent2"/>
        </a:solidFill>
        <a:effectLst/>
      </p:bgPr>
    </p:bg>
    <p:spTree>
      <p:nvGrpSpPr>
        <p:cNvPr id="1" name="Shape 228"/>
        <p:cNvGrpSpPr/>
        <p:nvPr/>
      </p:nvGrpSpPr>
      <p:grpSpPr>
        <a:xfrm>
          <a:off x="0" y="0"/>
          <a:ext cx="0" cy="0"/>
          <a:chOff x="0" y="0"/>
          <a:chExt cx="0" cy="0"/>
        </a:xfrm>
      </p:grpSpPr>
      <p:grpSp>
        <p:nvGrpSpPr>
          <p:cNvPr id="229" name="Google Shape;229;p14"/>
          <p:cNvGrpSpPr/>
          <p:nvPr/>
        </p:nvGrpSpPr>
        <p:grpSpPr>
          <a:xfrm flipH="1">
            <a:off x="0" y="0"/>
            <a:ext cx="12191949" cy="6858019"/>
            <a:chOff x="0" y="0"/>
            <a:chExt cx="9143962" cy="5143514"/>
          </a:xfrm>
        </p:grpSpPr>
        <p:sp>
          <p:nvSpPr>
            <p:cNvPr id="230" name="Google Shape;230;p14"/>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4"/>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2" name="Google Shape;232;p14"/>
          <p:cNvGrpSpPr/>
          <p:nvPr/>
        </p:nvGrpSpPr>
        <p:grpSpPr>
          <a:xfrm>
            <a:off x="282312" y="197451"/>
            <a:ext cx="11506168" cy="6481451"/>
            <a:chOff x="211734" y="148088"/>
            <a:chExt cx="8629626" cy="4861088"/>
          </a:xfrm>
        </p:grpSpPr>
        <p:grpSp>
          <p:nvGrpSpPr>
            <p:cNvPr id="233" name="Google Shape;233;p14"/>
            <p:cNvGrpSpPr/>
            <p:nvPr/>
          </p:nvGrpSpPr>
          <p:grpSpPr>
            <a:xfrm flipH="1">
              <a:off x="211734" y="148088"/>
              <a:ext cx="8629626" cy="4824883"/>
              <a:chOff x="364134" y="148088"/>
              <a:chExt cx="8629626" cy="4824883"/>
            </a:xfrm>
          </p:grpSpPr>
          <p:sp>
            <p:nvSpPr>
              <p:cNvPr id="234" name="Google Shape;234;p14"/>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35" name="Google Shape;235;p14"/>
              <p:cNvGrpSpPr/>
              <p:nvPr/>
            </p:nvGrpSpPr>
            <p:grpSpPr>
              <a:xfrm>
                <a:off x="364134" y="148088"/>
                <a:ext cx="8629626" cy="4306408"/>
                <a:chOff x="364134" y="148088"/>
                <a:chExt cx="8629626" cy="4306408"/>
              </a:xfrm>
            </p:grpSpPr>
            <p:sp>
              <p:nvSpPr>
                <p:cNvPr id="236" name="Google Shape;236;p14"/>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4"/>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4"/>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4"/>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4"/>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4"/>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4"/>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4"/>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44" name="Google Shape;244;p14"/>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5" name="Google Shape;245;p14"/>
          <p:cNvSpPr txBox="1">
            <a:spLocks noGrp="1"/>
          </p:cNvSpPr>
          <p:nvPr>
            <p:ph type="title"/>
          </p:nvPr>
        </p:nvSpPr>
        <p:spPr>
          <a:xfrm>
            <a:off x="950800" y="2883967"/>
            <a:ext cx="6340000" cy="12192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8666"/>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246" name="Google Shape;246;p14"/>
          <p:cNvSpPr txBox="1">
            <a:spLocks noGrp="1"/>
          </p:cNvSpPr>
          <p:nvPr>
            <p:ph type="title" idx="2" hasCustomPrompt="1"/>
          </p:nvPr>
        </p:nvSpPr>
        <p:spPr>
          <a:xfrm>
            <a:off x="950800" y="1664775"/>
            <a:ext cx="1950800" cy="1219200"/>
          </a:xfrm>
          <a:prstGeom prst="rect">
            <a:avLst/>
          </a:prstGeom>
        </p:spPr>
        <p:txBody>
          <a:bodyPr spcFirstLastPara="1" wrap="square" lIns="0" tIns="0" rIns="0" bIns="0" anchor="ctr" anchorCtr="0">
            <a:noAutofit/>
          </a:bodyPr>
          <a:lstStyle>
            <a:lvl1pPr lvl="0" rtl="0">
              <a:spcBef>
                <a:spcPts val="0"/>
              </a:spcBef>
              <a:spcAft>
                <a:spcPts val="0"/>
              </a:spcAft>
              <a:buSzPts val="12000"/>
              <a:buNone/>
              <a:defRPr sz="10666"/>
            </a:lvl1pPr>
            <a:lvl2pPr lvl="1" rtl="0">
              <a:spcBef>
                <a:spcPts val="0"/>
              </a:spcBef>
              <a:spcAft>
                <a:spcPts val="0"/>
              </a:spcAft>
              <a:buSzPts val="12000"/>
              <a:buNone/>
              <a:defRPr sz="16000"/>
            </a:lvl2pPr>
            <a:lvl3pPr lvl="2" rtl="0">
              <a:spcBef>
                <a:spcPts val="0"/>
              </a:spcBef>
              <a:spcAft>
                <a:spcPts val="0"/>
              </a:spcAft>
              <a:buSzPts val="12000"/>
              <a:buNone/>
              <a:defRPr sz="16000"/>
            </a:lvl3pPr>
            <a:lvl4pPr lvl="3" rtl="0">
              <a:spcBef>
                <a:spcPts val="0"/>
              </a:spcBef>
              <a:spcAft>
                <a:spcPts val="0"/>
              </a:spcAft>
              <a:buSzPts val="12000"/>
              <a:buNone/>
              <a:defRPr sz="16000"/>
            </a:lvl4pPr>
            <a:lvl5pPr lvl="4" rtl="0">
              <a:spcBef>
                <a:spcPts val="0"/>
              </a:spcBef>
              <a:spcAft>
                <a:spcPts val="0"/>
              </a:spcAft>
              <a:buSzPts val="12000"/>
              <a:buNone/>
              <a:defRPr sz="16000"/>
            </a:lvl5pPr>
            <a:lvl6pPr lvl="5" rtl="0">
              <a:spcBef>
                <a:spcPts val="0"/>
              </a:spcBef>
              <a:spcAft>
                <a:spcPts val="0"/>
              </a:spcAft>
              <a:buSzPts val="12000"/>
              <a:buNone/>
              <a:defRPr sz="16000"/>
            </a:lvl6pPr>
            <a:lvl7pPr lvl="6" rtl="0">
              <a:spcBef>
                <a:spcPts val="0"/>
              </a:spcBef>
              <a:spcAft>
                <a:spcPts val="0"/>
              </a:spcAft>
              <a:buSzPts val="12000"/>
              <a:buNone/>
              <a:defRPr sz="16000"/>
            </a:lvl7pPr>
            <a:lvl8pPr lvl="7" rtl="0">
              <a:spcBef>
                <a:spcPts val="0"/>
              </a:spcBef>
              <a:spcAft>
                <a:spcPts val="0"/>
              </a:spcAft>
              <a:buSzPts val="12000"/>
              <a:buNone/>
              <a:defRPr sz="16000"/>
            </a:lvl8pPr>
            <a:lvl9pPr lvl="8" rtl="0">
              <a:spcBef>
                <a:spcPts val="0"/>
              </a:spcBef>
              <a:spcAft>
                <a:spcPts val="0"/>
              </a:spcAft>
              <a:buSzPts val="12000"/>
              <a:buNone/>
              <a:defRPr sz="16000"/>
            </a:lvl9pPr>
          </a:lstStyle>
          <a:p>
            <a:r>
              <a:t>xx%</a:t>
            </a:r>
          </a:p>
        </p:txBody>
      </p:sp>
      <p:sp>
        <p:nvSpPr>
          <p:cNvPr id="247" name="Google Shape;247;p14"/>
          <p:cNvSpPr txBox="1">
            <a:spLocks noGrp="1"/>
          </p:cNvSpPr>
          <p:nvPr>
            <p:ph type="subTitle" idx="1"/>
          </p:nvPr>
        </p:nvSpPr>
        <p:spPr>
          <a:xfrm>
            <a:off x="951000" y="4814233"/>
            <a:ext cx="6340000" cy="487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Tree>
    <p:extLst>
      <p:ext uri="{BB962C8B-B14F-4D97-AF65-F5344CB8AC3E}">
        <p14:creationId xmlns:p14="http://schemas.microsoft.com/office/powerpoint/2010/main" val="3162312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2"/>
        </a:solidFill>
        <a:effectLst/>
      </p:bgPr>
    </p:bg>
    <p:spTree>
      <p:nvGrpSpPr>
        <p:cNvPr id="1" name="Shape 248"/>
        <p:cNvGrpSpPr/>
        <p:nvPr/>
      </p:nvGrpSpPr>
      <p:grpSpPr>
        <a:xfrm>
          <a:off x="0" y="0"/>
          <a:ext cx="0" cy="0"/>
          <a:chOff x="0" y="0"/>
          <a:chExt cx="0" cy="0"/>
        </a:xfrm>
      </p:grpSpPr>
      <p:grpSp>
        <p:nvGrpSpPr>
          <p:cNvPr id="249" name="Google Shape;249;p15"/>
          <p:cNvGrpSpPr/>
          <p:nvPr/>
        </p:nvGrpSpPr>
        <p:grpSpPr>
          <a:xfrm flipH="1">
            <a:off x="0" y="0"/>
            <a:ext cx="12191949" cy="6858019"/>
            <a:chOff x="0" y="0"/>
            <a:chExt cx="9143962" cy="5143514"/>
          </a:xfrm>
        </p:grpSpPr>
        <p:sp>
          <p:nvSpPr>
            <p:cNvPr id="250" name="Google Shape;250;p15"/>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5"/>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2" name="Google Shape;252;p15"/>
          <p:cNvGrpSpPr/>
          <p:nvPr/>
        </p:nvGrpSpPr>
        <p:grpSpPr>
          <a:xfrm>
            <a:off x="282312" y="197451"/>
            <a:ext cx="11506168" cy="6481451"/>
            <a:chOff x="211734" y="148088"/>
            <a:chExt cx="8629626" cy="4861088"/>
          </a:xfrm>
        </p:grpSpPr>
        <p:grpSp>
          <p:nvGrpSpPr>
            <p:cNvPr id="253" name="Google Shape;253;p15"/>
            <p:cNvGrpSpPr/>
            <p:nvPr/>
          </p:nvGrpSpPr>
          <p:grpSpPr>
            <a:xfrm flipH="1">
              <a:off x="211734" y="148088"/>
              <a:ext cx="8629626" cy="4824883"/>
              <a:chOff x="364134" y="148088"/>
              <a:chExt cx="8629626" cy="4824883"/>
            </a:xfrm>
          </p:grpSpPr>
          <p:sp>
            <p:nvSpPr>
              <p:cNvPr id="254" name="Google Shape;254;p15"/>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55" name="Google Shape;255;p15"/>
              <p:cNvGrpSpPr/>
              <p:nvPr/>
            </p:nvGrpSpPr>
            <p:grpSpPr>
              <a:xfrm>
                <a:off x="364134" y="148088"/>
                <a:ext cx="8629626" cy="4306408"/>
                <a:chOff x="364134" y="148088"/>
                <a:chExt cx="8629626" cy="4306408"/>
              </a:xfrm>
            </p:grpSpPr>
            <p:sp>
              <p:nvSpPr>
                <p:cNvPr id="256" name="Google Shape;256;p15"/>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15"/>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15"/>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15"/>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15"/>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15"/>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5"/>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15"/>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64" name="Google Shape;264;p15"/>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5" name="Google Shape;265;p15"/>
          <p:cNvSpPr txBox="1">
            <a:spLocks noGrp="1"/>
          </p:cNvSpPr>
          <p:nvPr>
            <p:ph type="title"/>
          </p:nvPr>
        </p:nvSpPr>
        <p:spPr>
          <a:xfrm>
            <a:off x="3328167" y="4814233"/>
            <a:ext cx="5535600" cy="487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lvl1pPr lvl="0" algn="ctr" rtl="0">
              <a:spcBef>
                <a:spcPts val="0"/>
              </a:spcBef>
              <a:spcAft>
                <a:spcPts val="0"/>
              </a:spcAft>
              <a:buSzPts val="1600"/>
              <a:buNone/>
              <a:defRPr sz="21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66" name="Google Shape;266;p15"/>
          <p:cNvSpPr txBox="1">
            <a:spLocks noGrp="1"/>
          </p:cNvSpPr>
          <p:nvPr>
            <p:ph type="subTitle" idx="1"/>
          </p:nvPr>
        </p:nvSpPr>
        <p:spPr>
          <a:xfrm>
            <a:off x="950800" y="2237800"/>
            <a:ext cx="10290400" cy="1584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600"/>
              <a:buFont typeface="Josefin Sans"/>
              <a:buNone/>
              <a:defRPr sz="4000"/>
            </a:lvl1pPr>
            <a:lvl2pPr lvl="1" algn="ctr" rtl="0">
              <a:lnSpc>
                <a:spcPct val="100000"/>
              </a:lnSpc>
              <a:spcBef>
                <a:spcPts val="0"/>
              </a:spcBef>
              <a:spcAft>
                <a:spcPts val="0"/>
              </a:spcAft>
              <a:buSzPts val="2600"/>
              <a:buFont typeface="Josefin Sans"/>
              <a:buNone/>
              <a:defRPr sz="3467">
                <a:latin typeface="Josefin Sans"/>
                <a:ea typeface="Josefin Sans"/>
                <a:cs typeface="Josefin Sans"/>
                <a:sym typeface="Josefin Sans"/>
              </a:defRPr>
            </a:lvl2pPr>
            <a:lvl3pPr lvl="2" algn="ctr" rtl="0">
              <a:lnSpc>
                <a:spcPct val="100000"/>
              </a:lnSpc>
              <a:spcBef>
                <a:spcPts val="0"/>
              </a:spcBef>
              <a:spcAft>
                <a:spcPts val="0"/>
              </a:spcAft>
              <a:buSzPts val="2600"/>
              <a:buFont typeface="Josefin Sans"/>
              <a:buNone/>
              <a:defRPr sz="3467">
                <a:latin typeface="Josefin Sans"/>
                <a:ea typeface="Josefin Sans"/>
                <a:cs typeface="Josefin Sans"/>
                <a:sym typeface="Josefin Sans"/>
              </a:defRPr>
            </a:lvl3pPr>
            <a:lvl4pPr lvl="3" algn="ctr" rtl="0">
              <a:lnSpc>
                <a:spcPct val="100000"/>
              </a:lnSpc>
              <a:spcBef>
                <a:spcPts val="0"/>
              </a:spcBef>
              <a:spcAft>
                <a:spcPts val="0"/>
              </a:spcAft>
              <a:buSzPts val="2600"/>
              <a:buFont typeface="Josefin Sans"/>
              <a:buNone/>
              <a:defRPr sz="3467">
                <a:latin typeface="Josefin Sans"/>
                <a:ea typeface="Josefin Sans"/>
                <a:cs typeface="Josefin Sans"/>
                <a:sym typeface="Josefin Sans"/>
              </a:defRPr>
            </a:lvl4pPr>
            <a:lvl5pPr lvl="4" algn="ctr" rtl="0">
              <a:lnSpc>
                <a:spcPct val="100000"/>
              </a:lnSpc>
              <a:spcBef>
                <a:spcPts val="0"/>
              </a:spcBef>
              <a:spcAft>
                <a:spcPts val="0"/>
              </a:spcAft>
              <a:buSzPts val="2600"/>
              <a:buFont typeface="Josefin Sans"/>
              <a:buNone/>
              <a:defRPr sz="3467">
                <a:latin typeface="Josefin Sans"/>
                <a:ea typeface="Josefin Sans"/>
                <a:cs typeface="Josefin Sans"/>
                <a:sym typeface="Josefin Sans"/>
              </a:defRPr>
            </a:lvl5pPr>
            <a:lvl6pPr lvl="5" algn="ctr" rtl="0">
              <a:lnSpc>
                <a:spcPct val="100000"/>
              </a:lnSpc>
              <a:spcBef>
                <a:spcPts val="0"/>
              </a:spcBef>
              <a:spcAft>
                <a:spcPts val="0"/>
              </a:spcAft>
              <a:buSzPts val="2600"/>
              <a:buFont typeface="Josefin Sans"/>
              <a:buNone/>
              <a:defRPr sz="3467">
                <a:latin typeface="Josefin Sans"/>
                <a:ea typeface="Josefin Sans"/>
                <a:cs typeface="Josefin Sans"/>
                <a:sym typeface="Josefin Sans"/>
              </a:defRPr>
            </a:lvl6pPr>
            <a:lvl7pPr lvl="6" algn="ctr" rtl="0">
              <a:lnSpc>
                <a:spcPct val="100000"/>
              </a:lnSpc>
              <a:spcBef>
                <a:spcPts val="0"/>
              </a:spcBef>
              <a:spcAft>
                <a:spcPts val="0"/>
              </a:spcAft>
              <a:buSzPts val="2600"/>
              <a:buFont typeface="Josefin Sans"/>
              <a:buNone/>
              <a:defRPr sz="3467">
                <a:latin typeface="Josefin Sans"/>
                <a:ea typeface="Josefin Sans"/>
                <a:cs typeface="Josefin Sans"/>
                <a:sym typeface="Josefin Sans"/>
              </a:defRPr>
            </a:lvl7pPr>
            <a:lvl8pPr lvl="7" algn="ctr" rtl="0">
              <a:lnSpc>
                <a:spcPct val="100000"/>
              </a:lnSpc>
              <a:spcBef>
                <a:spcPts val="0"/>
              </a:spcBef>
              <a:spcAft>
                <a:spcPts val="0"/>
              </a:spcAft>
              <a:buSzPts val="2600"/>
              <a:buFont typeface="Josefin Sans"/>
              <a:buNone/>
              <a:defRPr sz="3467">
                <a:latin typeface="Josefin Sans"/>
                <a:ea typeface="Josefin Sans"/>
                <a:cs typeface="Josefin Sans"/>
                <a:sym typeface="Josefin Sans"/>
              </a:defRPr>
            </a:lvl8pPr>
            <a:lvl9pPr lvl="8" algn="ctr" rtl="0">
              <a:lnSpc>
                <a:spcPct val="100000"/>
              </a:lnSpc>
              <a:spcBef>
                <a:spcPts val="0"/>
              </a:spcBef>
              <a:spcAft>
                <a:spcPts val="0"/>
              </a:spcAft>
              <a:buSzPts val="2600"/>
              <a:buFont typeface="Josefin Sans"/>
              <a:buNone/>
              <a:defRPr sz="3467">
                <a:latin typeface="Josefin Sans"/>
                <a:ea typeface="Josefin Sans"/>
                <a:cs typeface="Josefin Sans"/>
                <a:sym typeface="Josefin Sans"/>
              </a:defRPr>
            </a:lvl9pPr>
          </a:lstStyle>
          <a:p>
            <a:endParaRPr/>
          </a:p>
        </p:txBody>
      </p:sp>
    </p:spTree>
    <p:extLst>
      <p:ext uri="{BB962C8B-B14F-4D97-AF65-F5344CB8AC3E}">
        <p14:creationId xmlns:p14="http://schemas.microsoft.com/office/powerpoint/2010/main" val="447796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267"/>
        <p:cNvGrpSpPr/>
        <p:nvPr/>
      </p:nvGrpSpPr>
      <p:grpSpPr>
        <a:xfrm>
          <a:off x="0" y="0"/>
          <a:ext cx="0" cy="0"/>
          <a:chOff x="0" y="0"/>
          <a:chExt cx="0" cy="0"/>
        </a:xfrm>
      </p:grpSpPr>
      <p:grpSp>
        <p:nvGrpSpPr>
          <p:cNvPr id="268" name="Google Shape;268;p16"/>
          <p:cNvGrpSpPr/>
          <p:nvPr/>
        </p:nvGrpSpPr>
        <p:grpSpPr>
          <a:xfrm>
            <a:off x="0" y="0"/>
            <a:ext cx="12191949" cy="6858019"/>
            <a:chOff x="0" y="0"/>
            <a:chExt cx="9143962" cy="5143514"/>
          </a:xfrm>
        </p:grpSpPr>
        <p:sp>
          <p:nvSpPr>
            <p:cNvPr id="269" name="Google Shape;269;p16"/>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6"/>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16"/>
          <p:cNvGrpSpPr/>
          <p:nvPr/>
        </p:nvGrpSpPr>
        <p:grpSpPr>
          <a:xfrm>
            <a:off x="282312" y="197451"/>
            <a:ext cx="11506168" cy="6481451"/>
            <a:chOff x="211734" y="148088"/>
            <a:chExt cx="8629626" cy="4861088"/>
          </a:xfrm>
        </p:grpSpPr>
        <p:grpSp>
          <p:nvGrpSpPr>
            <p:cNvPr id="272" name="Google Shape;272;p16"/>
            <p:cNvGrpSpPr/>
            <p:nvPr/>
          </p:nvGrpSpPr>
          <p:grpSpPr>
            <a:xfrm flipH="1">
              <a:off x="211734" y="148088"/>
              <a:ext cx="8629626" cy="4824883"/>
              <a:chOff x="364134" y="148088"/>
              <a:chExt cx="8629626" cy="4824883"/>
            </a:xfrm>
          </p:grpSpPr>
          <p:sp>
            <p:nvSpPr>
              <p:cNvPr id="273" name="Google Shape;273;p16"/>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74" name="Google Shape;274;p16"/>
              <p:cNvGrpSpPr/>
              <p:nvPr/>
            </p:nvGrpSpPr>
            <p:grpSpPr>
              <a:xfrm>
                <a:off x="364134" y="148088"/>
                <a:ext cx="8629626" cy="4306408"/>
                <a:chOff x="364134" y="148088"/>
                <a:chExt cx="8629626" cy="4306408"/>
              </a:xfrm>
            </p:grpSpPr>
            <p:sp>
              <p:nvSpPr>
                <p:cNvPr id="275" name="Google Shape;275;p16"/>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6"/>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16"/>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16"/>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6"/>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16"/>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16"/>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6"/>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83" name="Google Shape;283;p16"/>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4" name="Google Shape;284;p16"/>
          <p:cNvSpPr txBox="1">
            <a:spLocks noGrp="1"/>
          </p:cNvSpPr>
          <p:nvPr>
            <p:ph type="title"/>
          </p:nvPr>
        </p:nvSpPr>
        <p:spPr>
          <a:xfrm>
            <a:off x="950800" y="617767"/>
            <a:ext cx="10290400" cy="609600"/>
          </a:xfrm>
          <a:prstGeom prst="rect">
            <a:avLst/>
          </a:prstGeom>
        </p:spPr>
        <p:txBody>
          <a:bodyPr spcFirstLastPara="1" wrap="square" lIns="0" tIns="0" rIns="0" bIns="0" anchor="t"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5" name="Google Shape;285;p16"/>
          <p:cNvSpPr txBox="1">
            <a:spLocks noGrp="1"/>
          </p:cNvSpPr>
          <p:nvPr>
            <p:ph type="subTitle" idx="1"/>
          </p:nvPr>
        </p:nvSpPr>
        <p:spPr>
          <a:xfrm>
            <a:off x="3456867" y="1682700"/>
            <a:ext cx="6827600" cy="18288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86" name="Google Shape;286;p16"/>
          <p:cNvSpPr txBox="1">
            <a:spLocks noGrp="1"/>
          </p:cNvSpPr>
          <p:nvPr>
            <p:ph type="subTitle" idx="2"/>
          </p:nvPr>
        </p:nvSpPr>
        <p:spPr>
          <a:xfrm>
            <a:off x="3456867" y="3807967"/>
            <a:ext cx="6827600" cy="18288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1178015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lt2"/>
        </a:solidFill>
        <a:effectLst/>
      </p:bgPr>
    </p:bg>
    <p:spTree>
      <p:nvGrpSpPr>
        <p:cNvPr id="1" name="Shape 287"/>
        <p:cNvGrpSpPr/>
        <p:nvPr/>
      </p:nvGrpSpPr>
      <p:grpSpPr>
        <a:xfrm>
          <a:off x="0" y="0"/>
          <a:ext cx="0" cy="0"/>
          <a:chOff x="0" y="0"/>
          <a:chExt cx="0" cy="0"/>
        </a:xfrm>
      </p:grpSpPr>
      <p:grpSp>
        <p:nvGrpSpPr>
          <p:cNvPr id="288" name="Google Shape;288;p17"/>
          <p:cNvGrpSpPr/>
          <p:nvPr/>
        </p:nvGrpSpPr>
        <p:grpSpPr>
          <a:xfrm>
            <a:off x="0" y="0"/>
            <a:ext cx="12191949" cy="6858019"/>
            <a:chOff x="0" y="0"/>
            <a:chExt cx="9143962" cy="5143514"/>
          </a:xfrm>
        </p:grpSpPr>
        <p:sp>
          <p:nvSpPr>
            <p:cNvPr id="289" name="Google Shape;289;p17"/>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7"/>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1" name="Google Shape;291;p17"/>
          <p:cNvGrpSpPr/>
          <p:nvPr/>
        </p:nvGrpSpPr>
        <p:grpSpPr>
          <a:xfrm>
            <a:off x="282312" y="197451"/>
            <a:ext cx="11506168" cy="6481451"/>
            <a:chOff x="211734" y="148088"/>
            <a:chExt cx="8629626" cy="4861088"/>
          </a:xfrm>
        </p:grpSpPr>
        <p:grpSp>
          <p:nvGrpSpPr>
            <p:cNvPr id="292" name="Google Shape;292;p17"/>
            <p:cNvGrpSpPr/>
            <p:nvPr/>
          </p:nvGrpSpPr>
          <p:grpSpPr>
            <a:xfrm flipH="1">
              <a:off x="211734" y="148088"/>
              <a:ext cx="8629626" cy="4824883"/>
              <a:chOff x="364134" y="148088"/>
              <a:chExt cx="8629626" cy="4824883"/>
            </a:xfrm>
          </p:grpSpPr>
          <p:sp>
            <p:nvSpPr>
              <p:cNvPr id="293" name="Google Shape;293;p17"/>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94" name="Google Shape;294;p17"/>
              <p:cNvGrpSpPr/>
              <p:nvPr/>
            </p:nvGrpSpPr>
            <p:grpSpPr>
              <a:xfrm>
                <a:off x="364134" y="148088"/>
                <a:ext cx="8629626" cy="4306408"/>
                <a:chOff x="364134" y="148088"/>
                <a:chExt cx="8629626" cy="4306408"/>
              </a:xfrm>
            </p:grpSpPr>
            <p:sp>
              <p:nvSpPr>
                <p:cNvPr id="295" name="Google Shape;295;p17"/>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17"/>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7"/>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17"/>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17"/>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7"/>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17"/>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17"/>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03" name="Google Shape;303;p17"/>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4" name="Google Shape;304;p17"/>
          <p:cNvSpPr txBox="1">
            <a:spLocks noGrp="1"/>
          </p:cNvSpPr>
          <p:nvPr>
            <p:ph type="subTitle" idx="1"/>
          </p:nvPr>
        </p:nvSpPr>
        <p:spPr>
          <a:xfrm>
            <a:off x="950800" y="3291200"/>
            <a:ext cx="3535600" cy="12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5" name="Google Shape;305;p17"/>
          <p:cNvSpPr txBox="1">
            <a:spLocks noGrp="1"/>
          </p:cNvSpPr>
          <p:nvPr>
            <p:ph type="title"/>
          </p:nvPr>
        </p:nvSpPr>
        <p:spPr>
          <a:xfrm>
            <a:off x="950800" y="2337600"/>
            <a:ext cx="3535600" cy="609600"/>
          </a:xfrm>
          <a:prstGeom prst="rect">
            <a:avLst/>
          </a:prstGeom>
        </p:spPr>
        <p:txBody>
          <a:bodyPr spcFirstLastPara="1" wrap="square" lIns="0" tIns="0" rIns="0" bIns="0" anchor="ctr" anchorCtr="0">
            <a:noAutofit/>
          </a:bodyPr>
          <a:lstStyle>
            <a:lvl1pPr lvl="0" rtl="0">
              <a:spcBef>
                <a:spcPts val="0"/>
              </a:spcBef>
              <a:spcAft>
                <a:spcPts val="0"/>
              </a:spcAft>
              <a:buSzPts val="2800"/>
              <a:buNone/>
              <a:defRPr>
                <a:solidFill>
                  <a:schemeClr val="lt1"/>
                </a:solidFill>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Tree>
    <p:extLst>
      <p:ext uri="{BB962C8B-B14F-4D97-AF65-F5344CB8AC3E}">
        <p14:creationId xmlns:p14="http://schemas.microsoft.com/office/powerpoint/2010/main" val="1592093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accent2"/>
        </a:solidFill>
        <a:effectLst/>
      </p:bgPr>
    </p:bg>
    <p:spTree>
      <p:nvGrpSpPr>
        <p:cNvPr id="1" name="Shape 306"/>
        <p:cNvGrpSpPr/>
        <p:nvPr/>
      </p:nvGrpSpPr>
      <p:grpSpPr>
        <a:xfrm>
          <a:off x="0" y="0"/>
          <a:ext cx="0" cy="0"/>
          <a:chOff x="0" y="0"/>
          <a:chExt cx="0" cy="0"/>
        </a:xfrm>
      </p:grpSpPr>
      <p:grpSp>
        <p:nvGrpSpPr>
          <p:cNvPr id="307" name="Google Shape;307;p18"/>
          <p:cNvGrpSpPr/>
          <p:nvPr/>
        </p:nvGrpSpPr>
        <p:grpSpPr>
          <a:xfrm>
            <a:off x="44" y="45"/>
            <a:ext cx="12192051" cy="6858012"/>
            <a:chOff x="33" y="33"/>
            <a:chExt cx="9144038" cy="5143509"/>
          </a:xfrm>
        </p:grpSpPr>
        <p:sp>
          <p:nvSpPr>
            <p:cNvPr id="308" name="Google Shape;308;p18"/>
            <p:cNvSpPr/>
            <p:nvPr/>
          </p:nvSpPr>
          <p:spPr>
            <a:xfrm rot="-5400000" flipH="1">
              <a:off x="-62643" y="62709"/>
              <a:ext cx="4206596" cy="4081244"/>
            </a:xfrm>
            <a:custGeom>
              <a:avLst/>
              <a:gdLst/>
              <a:ahLst/>
              <a:cxnLst/>
              <a:rect l="l" t="t" r="r" b="b"/>
              <a:pathLst>
                <a:path w="46537" h="45149" extrusionOk="0">
                  <a:moveTo>
                    <a:pt x="1" y="0"/>
                  </a:moveTo>
                  <a:lnTo>
                    <a:pt x="1" y="43314"/>
                  </a:lnTo>
                  <a:cubicBezTo>
                    <a:pt x="2023" y="44507"/>
                    <a:pt x="4369" y="45149"/>
                    <a:pt x="6716" y="45149"/>
                  </a:cubicBezTo>
                  <a:cubicBezTo>
                    <a:pt x="7895" y="45149"/>
                    <a:pt x="9075" y="44987"/>
                    <a:pt x="10214" y="44651"/>
                  </a:cubicBezTo>
                  <a:cubicBezTo>
                    <a:pt x="14803" y="43283"/>
                    <a:pt x="18451" y="39119"/>
                    <a:pt x="19211" y="34378"/>
                  </a:cubicBezTo>
                  <a:cubicBezTo>
                    <a:pt x="19849" y="30578"/>
                    <a:pt x="18815" y="26262"/>
                    <a:pt x="21095" y="23131"/>
                  </a:cubicBezTo>
                  <a:cubicBezTo>
                    <a:pt x="22706" y="20912"/>
                    <a:pt x="25624" y="20000"/>
                    <a:pt x="28360" y="19696"/>
                  </a:cubicBezTo>
                  <a:cubicBezTo>
                    <a:pt x="31126" y="19393"/>
                    <a:pt x="33922" y="19545"/>
                    <a:pt x="36597" y="18845"/>
                  </a:cubicBezTo>
                  <a:cubicBezTo>
                    <a:pt x="41035" y="17660"/>
                    <a:pt x="44652" y="13952"/>
                    <a:pt x="45776" y="9514"/>
                  </a:cubicBezTo>
                  <a:cubicBezTo>
                    <a:pt x="46536" y="6322"/>
                    <a:pt x="45989" y="2857"/>
                    <a:pt x="44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18"/>
            <p:cNvSpPr/>
            <p:nvPr/>
          </p:nvSpPr>
          <p:spPr>
            <a:xfrm rot="-5400000" flipH="1">
              <a:off x="5465854" y="1465326"/>
              <a:ext cx="3393334" cy="3963098"/>
            </a:xfrm>
            <a:custGeom>
              <a:avLst/>
              <a:gdLst/>
              <a:ahLst/>
              <a:cxnLst/>
              <a:rect l="l" t="t" r="r" b="b"/>
              <a:pathLst>
                <a:path w="37540" h="43842" extrusionOk="0">
                  <a:moveTo>
                    <a:pt x="33014" y="1"/>
                  </a:moveTo>
                  <a:cubicBezTo>
                    <a:pt x="29142" y="1"/>
                    <a:pt x="25323" y="692"/>
                    <a:pt x="21977" y="2595"/>
                  </a:cubicBezTo>
                  <a:cubicBezTo>
                    <a:pt x="16779" y="5543"/>
                    <a:pt x="13314" y="12139"/>
                    <a:pt x="15533" y="17701"/>
                  </a:cubicBezTo>
                  <a:cubicBezTo>
                    <a:pt x="16384" y="19768"/>
                    <a:pt x="17934" y="21683"/>
                    <a:pt x="17934" y="23933"/>
                  </a:cubicBezTo>
                  <a:cubicBezTo>
                    <a:pt x="17904" y="26881"/>
                    <a:pt x="15107" y="29100"/>
                    <a:pt x="12341" y="30164"/>
                  </a:cubicBezTo>
                  <a:cubicBezTo>
                    <a:pt x="9575" y="31227"/>
                    <a:pt x="6505" y="31683"/>
                    <a:pt x="4104" y="33477"/>
                  </a:cubicBezTo>
                  <a:cubicBezTo>
                    <a:pt x="1004" y="35787"/>
                    <a:pt x="1" y="40255"/>
                    <a:pt x="1247" y="43842"/>
                  </a:cubicBezTo>
                  <a:lnTo>
                    <a:pt x="37509" y="43842"/>
                  </a:lnTo>
                  <a:lnTo>
                    <a:pt x="37509" y="285"/>
                  </a:lnTo>
                  <a:lnTo>
                    <a:pt x="37539" y="285"/>
                  </a:lnTo>
                  <a:cubicBezTo>
                    <a:pt x="36039" y="106"/>
                    <a:pt x="34523" y="1"/>
                    <a:pt x="33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0" name="Google Shape;310;p18"/>
          <p:cNvGrpSpPr/>
          <p:nvPr/>
        </p:nvGrpSpPr>
        <p:grpSpPr>
          <a:xfrm flipH="1">
            <a:off x="282312" y="197451"/>
            <a:ext cx="11506168" cy="6481451"/>
            <a:chOff x="211734" y="148088"/>
            <a:chExt cx="8629626" cy="4861088"/>
          </a:xfrm>
        </p:grpSpPr>
        <p:grpSp>
          <p:nvGrpSpPr>
            <p:cNvPr id="311" name="Google Shape;311;p18"/>
            <p:cNvGrpSpPr/>
            <p:nvPr/>
          </p:nvGrpSpPr>
          <p:grpSpPr>
            <a:xfrm flipH="1">
              <a:off x="211734" y="148088"/>
              <a:ext cx="8629626" cy="4824883"/>
              <a:chOff x="364134" y="148088"/>
              <a:chExt cx="8629626" cy="4824883"/>
            </a:xfrm>
          </p:grpSpPr>
          <p:sp>
            <p:nvSpPr>
              <p:cNvPr id="312" name="Google Shape;312;p18"/>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13" name="Google Shape;313;p18"/>
              <p:cNvGrpSpPr/>
              <p:nvPr/>
            </p:nvGrpSpPr>
            <p:grpSpPr>
              <a:xfrm>
                <a:off x="364134" y="148088"/>
                <a:ext cx="8629626" cy="4306408"/>
                <a:chOff x="364134" y="148088"/>
                <a:chExt cx="8629626" cy="4306408"/>
              </a:xfrm>
            </p:grpSpPr>
            <p:sp>
              <p:nvSpPr>
                <p:cNvPr id="314" name="Google Shape;314;p18"/>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18"/>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8"/>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8"/>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18"/>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18"/>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8"/>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8"/>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22" name="Google Shape;322;p18"/>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3" name="Google Shape;323;p18"/>
          <p:cNvSpPr txBox="1">
            <a:spLocks noGrp="1"/>
          </p:cNvSpPr>
          <p:nvPr>
            <p:ph type="subTitle" idx="1"/>
          </p:nvPr>
        </p:nvSpPr>
        <p:spPr>
          <a:xfrm>
            <a:off x="2630900" y="1942033"/>
            <a:ext cx="6930400" cy="2438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4" name="Google Shape;324;p18"/>
          <p:cNvSpPr txBox="1">
            <a:spLocks noGrp="1"/>
          </p:cNvSpPr>
          <p:nvPr>
            <p:ph type="title"/>
          </p:nvPr>
        </p:nvSpPr>
        <p:spPr>
          <a:xfrm>
            <a:off x="3634600" y="4896417"/>
            <a:ext cx="4922800" cy="609600"/>
          </a:xfrm>
          <a:prstGeom prst="rect">
            <a:avLst/>
          </a:prstGeom>
        </p:spPr>
        <p:txBody>
          <a:bodyPr spcFirstLastPara="1" wrap="square" lIns="0" tIns="0" rIns="0" bIns="0" anchor="ctr" anchorCtr="0">
            <a:noAutofit/>
          </a:bodyPr>
          <a:lstStyle>
            <a:lvl1pPr lvl="0" algn="ctr" rtl="0">
              <a:spcBef>
                <a:spcPts val="0"/>
              </a:spcBef>
              <a:spcAft>
                <a:spcPts val="0"/>
              </a:spcAft>
              <a:buSzPts val="2800"/>
              <a:buNone/>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Tree>
    <p:extLst>
      <p:ext uri="{BB962C8B-B14F-4D97-AF65-F5344CB8AC3E}">
        <p14:creationId xmlns:p14="http://schemas.microsoft.com/office/powerpoint/2010/main" val="1363020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chemeClr val="lt2"/>
        </a:solidFill>
        <a:effectLst/>
      </p:bgPr>
    </p:bg>
    <p:spTree>
      <p:nvGrpSpPr>
        <p:cNvPr id="1" name="Shape 325"/>
        <p:cNvGrpSpPr/>
        <p:nvPr/>
      </p:nvGrpSpPr>
      <p:grpSpPr>
        <a:xfrm>
          <a:off x="0" y="0"/>
          <a:ext cx="0" cy="0"/>
          <a:chOff x="0" y="0"/>
          <a:chExt cx="0" cy="0"/>
        </a:xfrm>
      </p:grpSpPr>
      <p:grpSp>
        <p:nvGrpSpPr>
          <p:cNvPr id="326" name="Google Shape;326;p19"/>
          <p:cNvGrpSpPr/>
          <p:nvPr/>
        </p:nvGrpSpPr>
        <p:grpSpPr>
          <a:xfrm>
            <a:off x="79" y="-34"/>
            <a:ext cx="12191965" cy="6858079"/>
            <a:chOff x="59" y="-26"/>
            <a:chExt cx="9143974" cy="5143559"/>
          </a:xfrm>
        </p:grpSpPr>
        <p:sp>
          <p:nvSpPr>
            <p:cNvPr id="327" name="Google Shape;327;p19"/>
            <p:cNvSpPr/>
            <p:nvPr/>
          </p:nvSpPr>
          <p:spPr>
            <a:xfrm rot="5400000" flipH="1">
              <a:off x="4182008" y="-348742"/>
              <a:ext cx="4613309" cy="5310740"/>
            </a:xfrm>
            <a:custGeom>
              <a:avLst/>
              <a:gdLst/>
              <a:ahLst/>
              <a:cxnLst/>
              <a:rect l="l" t="t" r="r" b="b"/>
              <a:pathLst>
                <a:path w="51035" h="58752" extrusionOk="0">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19"/>
            <p:cNvSpPr/>
            <p:nvPr/>
          </p:nvSpPr>
          <p:spPr>
            <a:xfrm rot="5400000" flipH="1">
              <a:off x="-869766" y="1125338"/>
              <a:ext cx="4888019" cy="3148371"/>
            </a:xfrm>
            <a:custGeom>
              <a:avLst/>
              <a:gdLst/>
              <a:ahLst/>
              <a:cxnLst/>
              <a:rect l="l" t="t" r="r" b="b"/>
              <a:pathLst>
                <a:path w="54074" h="34830" extrusionOk="0">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9" name="Google Shape;329;p19"/>
          <p:cNvGrpSpPr/>
          <p:nvPr/>
        </p:nvGrpSpPr>
        <p:grpSpPr>
          <a:xfrm flipH="1">
            <a:off x="282312" y="197451"/>
            <a:ext cx="11506168" cy="6481451"/>
            <a:chOff x="211734" y="148088"/>
            <a:chExt cx="8629626" cy="4861088"/>
          </a:xfrm>
        </p:grpSpPr>
        <p:grpSp>
          <p:nvGrpSpPr>
            <p:cNvPr id="330" name="Google Shape;330;p19"/>
            <p:cNvGrpSpPr/>
            <p:nvPr/>
          </p:nvGrpSpPr>
          <p:grpSpPr>
            <a:xfrm flipH="1">
              <a:off x="211734" y="148088"/>
              <a:ext cx="8629626" cy="4824883"/>
              <a:chOff x="364134" y="148088"/>
              <a:chExt cx="8629626" cy="4824883"/>
            </a:xfrm>
          </p:grpSpPr>
          <p:sp>
            <p:nvSpPr>
              <p:cNvPr id="331" name="Google Shape;331;p19"/>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32" name="Google Shape;332;p19"/>
              <p:cNvGrpSpPr/>
              <p:nvPr/>
            </p:nvGrpSpPr>
            <p:grpSpPr>
              <a:xfrm>
                <a:off x="364134" y="148088"/>
                <a:ext cx="8629626" cy="4306408"/>
                <a:chOff x="364134" y="148088"/>
                <a:chExt cx="8629626" cy="4306408"/>
              </a:xfrm>
            </p:grpSpPr>
            <p:sp>
              <p:nvSpPr>
                <p:cNvPr id="333" name="Google Shape;333;p19"/>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19"/>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9"/>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19"/>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19"/>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19"/>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19"/>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19"/>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41" name="Google Shape;341;p19"/>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42" name="Google Shape;342;p19"/>
          <p:cNvSpPr txBox="1">
            <a:spLocks noGrp="1"/>
          </p:cNvSpPr>
          <p:nvPr>
            <p:ph type="title"/>
          </p:nvPr>
        </p:nvSpPr>
        <p:spPr>
          <a:xfrm>
            <a:off x="950800" y="617767"/>
            <a:ext cx="10290400" cy="609600"/>
          </a:xfrm>
          <a:prstGeom prst="rect">
            <a:avLst/>
          </a:prstGeom>
        </p:spPr>
        <p:txBody>
          <a:bodyPr spcFirstLastPara="1" wrap="square" lIns="0" tIns="0" rIns="0" bIns="0" anchor="t"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3" name="Google Shape;343;p19"/>
          <p:cNvSpPr txBox="1">
            <a:spLocks noGrp="1"/>
          </p:cNvSpPr>
          <p:nvPr>
            <p:ph type="subTitle" idx="1"/>
          </p:nvPr>
        </p:nvSpPr>
        <p:spPr>
          <a:xfrm>
            <a:off x="950800" y="4286744"/>
            <a:ext cx="2889600" cy="12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4" name="Google Shape;344;p19"/>
          <p:cNvSpPr txBox="1">
            <a:spLocks noGrp="1"/>
          </p:cNvSpPr>
          <p:nvPr>
            <p:ph type="subTitle" idx="2"/>
          </p:nvPr>
        </p:nvSpPr>
        <p:spPr>
          <a:xfrm>
            <a:off x="950801" y="3429008"/>
            <a:ext cx="28896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400" b="1">
                <a:solidFill>
                  <a:schemeClr val="lt1"/>
                </a:solidFill>
              </a:defRPr>
            </a:lvl1pPr>
            <a:lvl2pPr lvl="1" algn="ctr" rtl="0">
              <a:lnSpc>
                <a:spcPct val="100000"/>
              </a:lnSpc>
              <a:spcBef>
                <a:spcPts val="0"/>
              </a:spcBef>
              <a:spcAft>
                <a:spcPts val="0"/>
              </a:spcAft>
              <a:buSzPts val="1800"/>
              <a:buNone/>
              <a:defRPr sz="2400" b="1"/>
            </a:lvl2pPr>
            <a:lvl3pPr lvl="2" algn="ctr" rtl="0">
              <a:lnSpc>
                <a:spcPct val="100000"/>
              </a:lnSpc>
              <a:spcBef>
                <a:spcPts val="0"/>
              </a:spcBef>
              <a:spcAft>
                <a:spcPts val="0"/>
              </a:spcAft>
              <a:buSzPts val="1800"/>
              <a:buNone/>
              <a:defRPr sz="2400" b="1"/>
            </a:lvl3pPr>
            <a:lvl4pPr lvl="3" algn="ctr" rtl="0">
              <a:lnSpc>
                <a:spcPct val="100000"/>
              </a:lnSpc>
              <a:spcBef>
                <a:spcPts val="0"/>
              </a:spcBef>
              <a:spcAft>
                <a:spcPts val="0"/>
              </a:spcAft>
              <a:buSzPts val="1800"/>
              <a:buNone/>
              <a:defRPr sz="2400" b="1"/>
            </a:lvl4pPr>
            <a:lvl5pPr lvl="4" algn="ctr" rtl="0">
              <a:lnSpc>
                <a:spcPct val="100000"/>
              </a:lnSpc>
              <a:spcBef>
                <a:spcPts val="0"/>
              </a:spcBef>
              <a:spcAft>
                <a:spcPts val="0"/>
              </a:spcAft>
              <a:buSzPts val="1800"/>
              <a:buNone/>
              <a:defRPr sz="2400" b="1"/>
            </a:lvl5pPr>
            <a:lvl6pPr lvl="5" algn="ctr" rtl="0">
              <a:lnSpc>
                <a:spcPct val="100000"/>
              </a:lnSpc>
              <a:spcBef>
                <a:spcPts val="0"/>
              </a:spcBef>
              <a:spcAft>
                <a:spcPts val="0"/>
              </a:spcAft>
              <a:buSzPts val="1800"/>
              <a:buNone/>
              <a:defRPr sz="2400" b="1"/>
            </a:lvl6pPr>
            <a:lvl7pPr lvl="6" algn="ctr" rtl="0">
              <a:lnSpc>
                <a:spcPct val="100000"/>
              </a:lnSpc>
              <a:spcBef>
                <a:spcPts val="0"/>
              </a:spcBef>
              <a:spcAft>
                <a:spcPts val="0"/>
              </a:spcAft>
              <a:buSzPts val="1800"/>
              <a:buNone/>
              <a:defRPr sz="2400" b="1"/>
            </a:lvl7pPr>
            <a:lvl8pPr lvl="7" algn="ctr" rtl="0">
              <a:lnSpc>
                <a:spcPct val="100000"/>
              </a:lnSpc>
              <a:spcBef>
                <a:spcPts val="0"/>
              </a:spcBef>
              <a:spcAft>
                <a:spcPts val="0"/>
              </a:spcAft>
              <a:buSzPts val="1800"/>
              <a:buNone/>
              <a:defRPr sz="2400" b="1"/>
            </a:lvl8pPr>
            <a:lvl9pPr lvl="8" algn="ctr" rtl="0">
              <a:lnSpc>
                <a:spcPct val="100000"/>
              </a:lnSpc>
              <a:spcBef>
                <a:spcPts val="0"/>
              </a:spcBef>
              <a:spcAft>
                <a:spcPts val="0"/>
              </a:spcAft>
              <a:buSzPts val="1800"/>
              <a:buNone/>
              <a:defRPr sz="2400" b="1"/>
            </a:lvl9pPr>
          </a:lstStyle>
          <a:p>
            <a:endParaRPr/>
          </a:p>
        </p:txBody>
      </p:sp>
      <p:sp>
        <p:nvSpPr>
          <p:cNvPr id="345" name="Google Shape;345;p19"/>
          <p:cNvSpPr txBox="1">
            <a:spLocks noGrp="1"/>
          </p:cNvSpPr>
          <p:nvPr>
            <p:ph type="subTitle" idx="3"/>
          </p:nvPr>
        </p:nvSpPr>
        <p:spPr>
          <a:xfrm>
            <a:off x="4651200" y="4286744"/>
            <a:ext cx="2889600" cy="12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6" name="Google Shape;346;p19"/>
          <p:cNvSpPr txBox="1">
            <a:spLocks noGrp="1"/>
          </p:cNvSpPr>
          <p:nvPr>
            <p:ph type="subTitle" idx="4"/>
          </p:nvPr>
        </p:nvSpPr>
        <p:spPr>
          <a:xfrm>
            <a:off x="4651201" y="3429008"/>
            <a:ext cx="28896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400" b="1">
                <a:solidFill>
                  <a:schemeClr val="lt1"/>
                </a:solidFill>
              </a:defRPr>
            </a:lvl1pPr>
            <a:lvl2pPr lvl="1" algn="ctr" rtl="0">
              <a:lnSpc>
                <a:spcPct val="100000"/>
              </a:lnSpc>
              <a:spcBef>
                <a:spcPts val="0"/>
              </a:spcBef>
              <a:spcAft>
                <a:spcPts val="0"/>
              </a:spcAft>
              <a:buSzPts val="1800"/>
              <a:buNone/>
              <a:defRPr sz="2400" b="1"/>
            </a:lvl2pPr>
            <a:lvl3pPr lvl="2" algn="ctr" rtl="0">
              <a:lnSpc>
                <a:spcPct val="100000"/>
              </a:lnSpc>
              <a:spcBef>
                <a:spcPts val="0"/>
              </a:spcBef>
              <a:spcAft>
                <a:spcPts val="0"/>
              </a:spcAft>
              <a:buSzPts val="1800"/>
              <a:buNone/>
              <a:defRPr sz="2400" b="1"/>
            </a:lvl3pPr>
            <a:lvl4pPr lvl="3" algn="ctr" rtl="0">
              <a:lnSpc>
                <a:spcPct val="100000"/>
              </a:lnSpc>
              <a:spcBef>
                <a:spcPts val="0"/>
              </a:spcBef>
              <a:spcAft>
                <a:spcPts val="0"/>
              </a:spcAft>
              <a:buSzPts val="1800"/>
              <a:buNone/>
              <a:defRPr sz="2400" b="1"/>
            </a:lvl4pPr>
            <a:lvl5pPr lvl="4" algn="ctr" rtl="0">
              <a:lnSpc>
                <a:spcPct val="100000"/>
              </a:lnSpc>
              <a:spcBef>
                <a:spcPts val="0"/>
              </a:spcBef>
              <a:spcAft>
                <a:spcPts val="0"/>
              </a:spcAft>
              <a:buSzPts val="1800"/>
              <a:buNone/>
              <a:defRPr sz="2400" b="1"/>
            </a:lvl5pPr>
            <a:lvl6pPr lvl="5" algn="ctr" rtl="0">
              <a:lnSpc>
                <a:spcPct val="100000"/>
              </a:lnSpc>
              <a:spcBef>
                <a:spcPts val="0"/>
              </a:spcBef>
              <a:spcAft>
                <a:spcPts val="0"/>
              </a:spcAft>
              <a:buSzPts val="1800"/>
              <a:buNone/>
              <a:defRPr sz="2400" b="1"/>
            </a:lvl6pPr>
            <a:lvl7pPr lvl="6" algn="ctr" rtl="0">
              <a:lnSpc>
                <a:spcPct val="100000"/>
              </a:lnSpc>
              <a:spcBef>
                <a:spcPts val="0"/>
              </a:spcBef>
              <a:spcAft>
                <a:spcPts val="0"/>
              </a:spcAft>
              <a:buSzPts val="1800"/>
              <a:buNone/>
              <a:defRPr sz="2400" b="1"/>
            </a:lvl7pPr>
            <a:lvl8pPr lvl="7" algn="ctr" rtl="0">
              <a:lnSpc>
                <a:spcPct val="100000"/>
              </a:lnSpc>
              <a:spcBef>
                <a:spcPts val="0"/>
              </a:spcBef>
              <a:spcAft>
                <a:spcPts val="0"/>
              </a:spcAft>
              <a:buSzPts val="1800"/>
              <a:buNone/>
              <a:defRPr sz="2400" b="1"/>
            </a:lvl8pPr>
            <a:lvl9pPr lvl="8" algn="ctr" rtl="0">
              <a:lnSpc>
                <a:spcPct val="100000"/>
              </a:lnSpc>
              <a:spcBef>
                <a:spcPts val="0"/>
              </a:spcBef>
              <a:spcAft>
                <a:spcPts val="0"/>
              </a:spcAft>
              <a:buSzPts val="1800"/>
              <a:buNone/>
              <a:defRPr sz="2400" b="1"/>
            </a:lvl9pPr>
          </a:lstStyle>
          <a:p>
            <a:endParaRPr/>
          </a:p>
        </p:txBody>
      </p:sp>
      <p:sp>
        <p:nvSpPr>
          <p:cNvPr id="347" name="Google Shape;347;p19"/>
          <p:cNvSpPr txBox="1">
            <a:spLocks noGrp="1"/>
          </p:cNvSpPr>
          <p:nvPr>
            <p:ph type="subTitle" idx="5"/>
          </p:nvPr>
        </p:nvSpPr>
        <p:spPr>
          <a:xfrm>
            <a:off x="8351600" y="4286744"/>
            <a:ext cx="2889600" cy="12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8" name="Google Shape;348;p19"/>
          <p:cNvSpPr txBox="1">
            <a:spLocks noGrp="1"/>
          </p:cNvSpPr>
          <p:nvPr>
            <p:ph type="subTitle" idx="6"/>
          </p:nvPr>
        </p:nvSpPr>
        <p:spPr>
          <a:xfrm>
            <a:off x="8351601" y="3429008"/>
            <a:ext cx="28896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400" b="1">
                <a:solidFill>
                  <a:schemeClr val="lt1"/>
                </a:solidFill>
              </a:defRPr>
            </a:lvl1pPr>
            <a:lvl2pPr lvl="1" algn="ctr" rtl="0">
              <a:lnSpc>
                <a:spcPct val="100000"/>
              </a:lnSpc>
              <a:spcBef>
                <a:spcPts val="0"/>
              </a:spcBef>
              <a:spcAft>
                <a:spcPts val="0"/>
              </a:spcAft>
              <a:buSzPts val="1800"/>
              <a:buNone/>
              <a:defRPr sz="2400" b="1"/>
            </a:lvl2pPr>
            <a:lvl3pPr lvl="2" algn="ctr" rtl="0">
              <a:lnSpc>
                <a:spcPct val="100000"/>
              </a:lnSpc>
              <a:spcBef>
                <a:spcPts val="0"/>
              </a:spcBef>
              <a:spcAft>
                <a:spcPts val="0"/>
              </a:spcAft>
              <a:buSzPts val="1800"/>
              <a:buNone/>
              <a:defRPr sz="2400" b="1"/>
            </a:lvl3pPr>
            <a:lvl4pPr lvl="3" algn="ctr" rtl="0">
              <a:lnSpc>
                <a:spcPct val="100000"/>
              </a:lnSpc>
              <a:spcBef>
                <a:spcPts val="0"/>
              </a:spcBef>
              <a:spcAft>
                <a:spcPts val="0"/>
              </a:spcAft>
              <a:buSzPts val="1800"/>
              <a:buNone/>
              <a:defRPr sz="2400" b="1"/>
            </a:lvl4pPr>
            <a:lvl5pPr lvl="4" algn="ctr" rtl="0">
              <a:lnSpc>
                <a:spcPct val="100000"/>
              </a:lnSpc>
              <a:spcBef>
                <a:spcPts val="0"/>
              </a:spcBef>
              <a:spcAft>
                <a:spcPts val="0"/>
              </a:spcAft>
              <a:buSzPts val="1800"/>
              <a:buNone/>
              <a:defRPr sz="2400" b="1"/>
            </a:lvl5pPr>
            <a:lvl6pPr lvl="5" algn="ctr" rtl="0">
              <a:lnSpc>
                <a:spcPct val="100000"/>
              </a:lnSpc>
              <a:spcBef>
                <a:spcPts val="0"/>
              </a:spcBef>
              <a:spcAft>
                <a:spcPts val="0"/>
              </a:spcAft>
              <a:buSzPts val="1800"/>
              <a:buNone/>
              <a:defRPr sz="2400" b="1"/>
            </a:lvl6pPr>
            <a:lvl7pPr lvl="6" algn="ctr" rtl="0">
              <a:lnSpc>
                <a:spcPct val="100000"/>
              </a:lnSpc>
              <a:spcBef>
                <a:spcPts val="0"/>
              </a:spcBef>
              <a:spcAft>
                <a:spcPts val="0"/>
              </a:spcAft>
              <a:buSzPts val="1800"/>
              <a:buNone/>
              <a:defRPr sz="2400" b="1"/>
            </a:lvl7pPr>
            <a:lvl8pPr lvl="7" algn="ctr" rtl="0">
              <a:lnSpc>
                <a:spcPct val="100000"/>
              </a:lnSpc>
              <a:spcBef>
                <a:spcPts val="0"/>
              </a:spcBef>
              <a:spcAft>
                <a:spcPts val="0"/>
              </a:spcAft>
              <a:buSzPts val="1800"/>
              <a:buNone/>
              <a:defRPr sz="2400" b="1"/>
            </a:lvl8pPr>
            <a:lvl9pPr lvl="8" algn="ctr" rtl="0">
              <a:lnSpc>
                <a:spcPct val="100000"/>
              </a:lnSpc>
              <a:spcBef>
                <a:spcPts val="0"/>
              </a:spcBef>
              <a:spcAft>
                <a:spcPts val="0"/>
              </a:spcAft>
              <a:buSzPts val="1800"/>
              <a:buNone/>
              <a:defRPr sz="2400" b="1"/>
            </a:lvl9pPr>
          </a:lstStyle>
          <a:p>
            <a:endParaRPr/>
          </a:p>
        </p:txBody>
      </p:sp>
    </p:spTree>
    <p:extLst>
      <p:ext uri="{BB962C8B-B14F-4D97-AF65-F5344CB8AC3E}">
        <p14:creationId xmlns:p14="http://schemas.microsoft.com/office/powerpoint/2010/main" val="24373430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bg>
      <p:bgPr>
        <a:solidFill>
          <a:schemeClr val="lt2"/>
        </a:solidFill>
        <a:effectLst/>
      </p:bgPr>
    </p:bg>
    <p:spTree>
      <p:nvGrpSpPr>
        <p:cNvPr id="1" name="Shape 349"/>
        <p:cNvGrpSpPr/>
        <p:nvPr/>
      </p:nvGrpSpPr>
      <p:grpSpPr>
        <a:xfrm>
          <a:off x="0" y="0"/>
          <a:ext cx="0" cy="0"/>
          <a:chOff x="0" y="0"/>
          <a:chExt cx="0" cy="0"/>
        </a:xfrm>
      </p:grpSpPr>
      <p:grpSp>
        <p:nvGrpSpPr>
          <p:cNvPr id="350" name="Google Shape;350;p20"/>
          <p:cNvGrpSpPr/>
          <p:nvPr/>
        </p:nvGrpSpPr>
        <p:grpSpPr>
          <a:xfrm>
            <a:off x="79" y="-34"/>
            <a:ext cx="12191965" cy="6858079"/>
            <a:chOff x="59" y="-26"/>
            <a:chExt cx="9143974" cy="5143559"/>
          </a:xfrm>
        </p:grpSpPr>
        <p:sp>
          <p:nvSpPr>
            <p:cNvPr id="351" name="Google Shape;351;p20"/>
            <p:cNvSpPr/>
            <p:nvPr/>
          </p:nvSpPr>
          <p:spPr>
            <a:xfrm rot="5400000" flipH="1">
              <a:off x="4182008" y="-348742"/>
              <a:ext cx="4613309" cy="5310740"/>
            </a:xfrm>
            <a:custGeom>
              <a:avLst/>
              <a:gdLst/>
              <a:ahLst/>
              <a:cxnLst/>
              <a:rect l="l" t="t" r="r" b="b"/>
              <a:pathLst>
                <a:path w="51035" h="58752" extrusionOk="0">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20"/>
            <p:cNvSpPr/>
            <p:nvPr/>
          </p:nvSpPr>
          <p:spPr>
            <a:xfrm rot="5400000" flipH="1">
              <a:off x="-869766" y="1125338"/>
              <a:ext cx="4888019" cy="3148371"/>
            </a:xfrm>
            <a:custGeom>
              <a:avLst/>
              <a:gdLst/>
              <a:ahLst/>
              <a:cxnLst/>
              <a:rect l="l" t="t" r="r" b="b"/>
              <a:pathLst>
                <a:path w="54074" h="34830" extrusionOk="0">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3" name="Google Shape;353;p20"/>
          <p:cNvGrpSpPr/>
          <p:nvPr/>
        </p:nvGrpSpPr>
        <p:grpSpPr>
          <a:xfrm flipH="1">
            <a:off x="282312" y="197451"/>
            <a:ext cx="11506168" cy="6481451"/>
            <a:chOff x="211734" y="148088"/>
            <a:chExt cx="8629626" cy="4861088"/>
          </a:xfrm>
        </p:grpSpPr>
        <p:grpSp>
          <p:nvGrpSpPr>
            <p:cNvPr id="354" name="Google Shape;354;p20"/>
            <p:cNvGrpSpPr/>
            <p:nvPr/>
          </p:nvGrpSpPr>
          <p:grpSpPr>
            <a:xfrm flipH="1">
              <a:off x="211734" y="148088"/>
              <a:ext cx="8629626" cy="4824883"/>
              <a:chOff x="364134" y="148088"/>
              <a:chExt cx="8629626" cy="4824883"/>
            </a:xfrm>
          </p:grpSpPr>
          <p:sp>
            <p:nvSpPr>
              <p:cNvPr id="355" name="Google Shape;355;p20"/>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6" name="Google Shape;356;p20"/>
              <p:cNvGrpSpPr/>
              <p:nvPr/>
            </p:nvGrpSpPr>
            <p:grpSpPr>
              <a:xfrm>
                <a:off x="364134" y="148088"/>
                <a:ext cx="8629626" cy="4306408"/>
                <a:chOff x="364134" y="148088"/>
                <a:chExt cx="8629626" cy="4306408"/>
              </a:xfrm>
            </p:grpSpPr>
            <p:sp>
              <p:nvSpPr>
                <p:cNvPr id="357" name="Google Shape;357;p20"/>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20"/>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20"/>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20"/>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20"/>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20"/>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20"/>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20"/>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65" name="Google Shape;365;p20"/>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6" name="Google Shape;366;p20"/>
          <p:cNvSpPr txBox="1">
            <a:spLocks noGrp="1"/>
          </p:cNvSpPr>
          <p:nvPr>
            <p:ph type="title"/>
          </p:nvPr>
        </p:nvSpPr>
        <p:spPr>
          <a:xfrm>
            <a:off x="950800" y="617767"/>
            <a:ext cx="10290400" cy="609600"/>
          </a:xfrm>
          <a:prstGeom prst="rect">
            <a:avLst/>
          </a:prstGeom>
        </p:spPr>
        <p:txBody>
          <a:bodyPr spcFirstLastPara="1" wrap="square" lIns="0" tIns="0" rIns="0" bIns="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7" name="Google Shape;367;p20"/>
          <p:cNvSpPr txBox="1">
            <a:spLocks noGrp="1"/>
          </p:cNvSpPr>
          <p:nvPr>
            <p:ph type="subTitle" idx="1"/>
          </p:nvPr>
        </p:nvSpPr>
        <p:spPr>
          <a:xfrm>
            <a:off x="8010400" y="5471600"/>
            <a:ext cx="2926000" cy="66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68" name="Google Shape;368;p20"/>
          <p:cNvSpPr txBox="1">
            <a:spLocks noGrp="1"/>
          </p:cNvSpPr>
          <p:nvPr>
            <p:ph type="subTitle" idx="2"/>
          </p:nvPr>
        </p:nvSpPr>
        <p:spPr>
          <a:xfrm>
            <a:off x="8010400" y="4844800"/>
            <a:ext cx="29260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400" b="1">
                <a:solidFill>
                  <a:schemeClr val="lt1"/>
                </a:solidFill>
              </a:defRPr>
            </a:lvl1pPr>
            <a:lvl2pPr lvl="1" rtl="0">
              <a:lnSpc>
                <a:spcPct val="100000"/>
              </a:lnSpc>
              <a:spcBef>
                <a:spcPts val="0"/>
              </a:spcBef>
              <a:spcAft>
                <a:spcPts val="0"/>
              </a:spcAft>
              <a:buSzPts val="1800"/>
              <a:buNone/>
              <a:defRPr sz="2400" b="1"/>
            </a:lvl2pPr>
            <a:lvl3pPr lvl="2" rtl="0">
              <a:lnSpc>
                <a:spcPct val="100000"/>
              </a:lnSpc>
              <a:spcBef>
                <a:spcPts val="0"/>
              </a:spcBef>
              <a:spcAft>
                <a:spcPts val="0"/>
              </a:spcAft>
              <a:buSzPts val="1800"/>
              <a:buNone/>
              <a:defRPr sz="2400" b="1"/>
            </a:lvl3pPr>
            <a:lvl4pPr lvl="3" rtl="0">
              <a:lnSpc>
                <a:spcPct val="100000"/>
              </a:lnSpc>
              <a:spcBef>
                <a:spcPts val="0"/>
              </a:spcBef>
              <a:spcAft>
                <a:spcPts val="0"/>
              </a:spcAft>
              <a:buSzPts val="1800"/>
              <a:buNone/>
              <a:defRPr sz="2400" b="1"/>
            </a:lvl4pPr>
            <a:lvl5pPr lvl="4" rtl="0">
              <a:lnSpc>
                <a:spcPct val="100000"/>
              </a:lnSpc>
              <a:spcBef>
                <a:spcPts val="0"/>
              </a:spcBef>
              <a:spcAft>
                <a:spcPts val="0"/>
              </a:spcAft>
              <a:buSzPts val="1800"/>
              <a:buNone/>
              <a:defRPr sz="2400" b="1"/>
            </a:lvl5pPr>
            <a:lvl6pPr lvl="5" rtl="0">
              <a:lnSpc>
                <a:spcPct val="100000"/>
              </a:lnSpc>
              <a:spcBef>
                <a:spcPts val="0"/>
              </a:spcBef>
              <a:spcAft>
                <a:spcPts val="0"/>
              </a:spcAft>
              <a:buSzPts val="1800"/>
              <a:buNone/>
              <a:defRPr sz="2400" b="1"/>
            </a:lvl6pPr>
            <a:lvl7pPr lvl="6" rtl="0">
              <a:lnSpc>
                <a:spcPct val="100000"/>
              </a:lnSpc>
              <a:spcBef>
                <a:spcPts val="0"/>
              </a:spcBef>
              <a:spcAft>
                <a:spcPts val="0"/>
              </a:spcAft>
              <a:buSzPts val="1800"/>
              <a:buNone/>
              <a:defRPr sz="2400" b="1"/>
            </a:lvl7pPr>
            <a:lvl8pPr lvl="7" rtl="0">
              <a:lnSpc>
                <a:spcPct val="100000"/>
              </a:lnSpc>
              <a:spcBef>
                <a:spcPts val="0"/>
              </a:spcBef>
              <a:spcAft>
                <a:spcPts val="0"/>
              </a:spcAft>
              <a:buSzPts val="1800"/>
              <a:buNone/>
              <a:defRPr sz="2400" b="1"/>
            </a:lvl8pPr>
            <a:lvl9pPr lvl="8" rtl="0">
              <a:lnSpc>
                <a:spcPct val="100000"/>
              </a:lnSpc>
              <a:spcBef>
                <a:spcPts val="0"/>
              </a:spcBef>
              <a:spcAft>
                <a:spcPts val="0"/>
              </a:spcAft>
              <a:buSzPts val="1800"/>
              <a:buNone/>
              <a:defRPr sz="2400" b="1"/>
            </a:lvl9pPr>
          </a:lstStyle>
          <a:p>
            <a:endParaRPr/>
          </a:p>
        </p:txBody>
      </p:sp>
      <p:sp>
        <p:nvSpPr>
          <p:cNvPr id="369" name="Google Shape;369;p20"/>
          <p:cNvSpPr txBox="1">
            <a:spLocks noGrp="1"/>
          </p:cNvSpPr>
          <p:nvPr>
            <p:ph type="subTitle" idx="3"/>
          </p:nvPr>
        </p:nvSpPr>
        <p:spPr>
          <a:xfrm>
            <a:off x="1255607" y="5471600"/>
            <a:ext cx="2926000" cy="66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370" name="Google Shape;370;p20"/>
          <p:cNvSpPr txBox="1">
            <a:spLocks noGrp="1"/>
          </p:cNvSpPr>
          <p:nvPr>
            <p:ph type="subTitle" idx="4"/>
          </p:nvPr>
        </p:nvSpPr>
        <p:spPr>
          <a:xfrm>
            <a:off x="1255607" y="4844800"/>
            <a:ext cx="29260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400" b="1">
                <a:solidFill>
                  <a:schemeClr val="lt1"/>
                </a:solidFill>
              </a:defRPr>
            </a:lvl1pPr>
            <a:lvl2pPr lvl="1" algn="r" rtl="0">
              <a:lnSpc>
                <a:spcPct val="100000"/>
              </a:lnSpc>
              <a:spcBef>
                <a:spcPts val="0"/>
              </a:spcBef>
              <a:spcAft>
                <a:spcPts val="0"/>
              </a:spcAft>
              <a:buSzPts val="1800"/>
              <a:buNone/>
              <a:defRPr sz="2400" b="1"/>
            </a:lvl2pPr>
            <a:lvl3pPr lvl="2" algn="r" rtl="0">
              <a:lnSpc>
                <a:spcPct val="100000"/>
              </a:lnSpc>
              <a:spcBef>
                <a:spcPts val="0"/>
              </a:spcBef>
              <a:spcAft>
                <a:spcPts val="0"/>
              </a:spcAft>
              <a:buSzPts val="1800"/>
              <a:buNone/>
              <a:defRPr sz="2400" b="1"/>
            </a:lvl3pPr>
            <a:lvl4pPr lvl="3" algn="r" rtl="0">
              <a:lnSpc>
                <a:spcPct val="100000"/>
              </a:lnSpc>
              <a:spcBef>
                <a:spcPts val="0"/>
              </a:spcBef>
              <a:spcAft>
                <a:spcPts val="0"/>
              </a:spcAft>
              <a:buSzPts val="1800"/>
              <a:buNone/>
              <a:defRPr sz="2400" b="1"/>
            </a:lvl4pPr>
            <a:lvl5pPr lvl="4" algn="r" rtl="0">
              <a:lnSpc>
                <a:spcPct val="100000"/>
              </a:lnSpc>
              <a:spcBef>
                <a:spcPts val="0"/>
              </a:spcBef>
              <a:spcAft>
                <a:spcPts val="0"/>
              </a:spcAft>
              <a:buSzPts val="1800"/>
              <a:buNone/>
              <a:defRPr sz="2400" b="1"/>
            </a:lvl5pPr>
            <a:lvl6pPr lvl="5" algn="r" rtl="0">
              <a:lnSpc>
                <a:spcPct val="100000"/>
              </a:lnSpc>
              <a:spcBef>
                <a:spcPts val="0"/>
              </a:spcBef>
              <a:spcAft>
                <a:spcPts val="0"/>
              </a:spcAft>
              <a:buSzPts val="1800"/>
              <a:buNone/>
              <a:defRPr sz="2400" b="1"/>
            </a:lvl6pPr>
            <a:lvl7pPr lvl="6" algn="r" rtl="0">
              <a:lnSpc>
                <a:spcPct val="100000"/>
              </a:lnSpc>
              <a:spcBef>
                <a:spcPts val="0"/>
              </a:spcBef>
              <a:spcAft>
                <a:spcPts val="0"/>
              </a:spcAft>
              <a:buSzPts val="1800"/>
              <a:buNone/>
              <a:defRPr sz="2400" b="1"/>
            </a:lvl7pPr>
            <a:lvl8pPr lvl="7" algn="r" rtl="0">
              <a:lnSpc>
                <a:spcPct val="100000"/>
              </a:lnSpc>
              <a:spcBef>
                <a:spcPts val="0"/>
              </a:spcBef>
              <a:spcAft>
                <a:spcPts val="0"/>
              </a:spcAft>
              <a:buSzPts val="1800"/>
              <a:buNone/>
              <a:defRPr sz="2400" b="1"/>
            </a:lvl8pPr>
            <a:lvl9pPr lvl="8" algn="r" rtl="0">
              <a:lnSpc>
                <a:spcPct val="100000"/>
              </a:lnSpc>
              <a:spcBef>
                <a:spcPts val="0"/>
              </a:spcBef>
              <a:spcAft>
                <a:spcPts val="0"/>
              </a:spcAft>
              <a:buSzPts val="1800"/>
              <a:buNone/>
              <a:defRPr sz="2400" b="1"/>
            </a:lvl9pPr>
          </a:lstStyle>
          <a:p>
            <a:endParaRPr/>
          </a:p>
        </p:txBody>
      </p:sp>
      <p:sp>
        <p:nvSpPr>
          <p:cNvPr id="371" name="Google Shape;371;p20"/>
          <p:cNvSpPr txBox="1">
            <a:spLocks noGrp="1"/>
          </p:cNvSpPr>
          <p:nvPr>
            <p:ph type="subTitle" idx="5"/>
          </p:nvPr>
        </p:nvSpPr>
        <p:spPr>
          <a:xfrm>
            <a:off x="4633005" y="5471600"/>
            <a:ext cx="2926000" cy="66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372" name="Google Shape;372;p20"/>
          <p:cNvSpPr txBox="1">
            <a:spLocks noGrp="1"/>
          </p:cNvSpPr>
          <p:nvPr>
            <p:ph type="subTitle" idx="6"/>
          </p:nvPr>
        </p:nvSpPr>
        <p:spPr>
          <a:xfrm>
            <a:off x="4633005" y="4844796"/>
            <a:ext cx="29260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400" b="1">
                <a:solidFill>
                  <a:schemeClr val="lt1"/>
                </a:solidFill>
              </a:defRPr>
            </a:lvl1pPr>
            <a:lvl2pPr lvl="1" algn="r" rtl="0">
              <a:lnSpc>
                <a:spcPct val="100000"/>
              </a:lnSpc>
              <a:spcBef>
                <a:spcPts val="0"/>
              </a:spcBef>
              <a:spcAft>
                <a:spcPts val="0"/>
              </a:spcAft>
              <a:buSzPts val="1800"/>
              <a:buNone/>
              <a:defRPr sz="2400" b="1"/>
            </a:lvl2pPr>
            <a:lvl3pPr lvl="2" algn="r" rtl="0">
              <a:lnSpc>
                <a:spcPct val="100000"/>
              </a:lnSpc>
              <a:spcBef>
                <a:spcPts val="0"/>
              </a:spcBef>
              <a:spcAft>
                <a:spcPts val="0"/>
              </a:spcAft>
              <a:buSzPts val="1800"/>
              <a:buNone/>
              <a:defRPr sz="2400" b="1"/>
            </a:lvl3pPr>
            <a:lvl4pPr lvl="3" algn="r" rtl="0">
              <a:lnSpc>
                <a:spcPct val="100000"/>
              </a:lnSpc>
              <a:spcBef>
                <a:spcPts val="0"/>
              </a:spcBef>
              <a:spcAft>
                <a:spcPts val="0"/>
              </a:spcAft>
              <a:buSzPts val="1800"/>
              <a:buNone/>
              <a:defRPr sz="2400" b="1"/>
            </a:lvl4pPr>
            <a:lvl5pPr lvl="4" algn="r" rtl="0">
              <a:lnSpc>
                <a:spcPct val="100000"/>
              </a:lnSpc>
              <a:spcBef>
                <a:spcPts val="0"/>
              </a:spcBef>
              <a:spcAft>
                <a:spcPts val="0"/>
              </a:spcAft>
              <a:buSzPts val="1800"/>
              <a:buNone/>
              <a:defRPr sz="2400" b="1"/>
            </a:lvl5pPr>
            <a:lvl6pPr lvl="5" algn="r" rtl="0">
              <a:lnSpc>
                <a:spcPct val="100000"/>
              </a:lnSpc>
              <a:spcBef>
                <a:spcPts val="0"/>
              </a:spcBef>
              <a:spcAft>
                <a:spcPts val="0"/>
              </a:spcAft>
              <a:buSzPts val="1800"/>
              <a:buNone/>
              <a:defRPr sz="2400" b="1"/>
            </a:lvl6pPr>
            <a:lvl7pPr lvl="6" algn="r" rtl="0">
              <a:lnSpc>
                <a:spcPct val="100000"/>
              </a:lnSpc>
              <a:spcBef>
                <a:spcPts val="0"/>
              </a:spcBef>
              <a:spcAft>
                <a:spcPts val="0"/>
              </a:spcAft>
              <a:buSzPts val="1800"/>
              <a:buNone/>
              <a:defRPr sz="2400" b="1"/>
            </a:lvl7pPr>
            <a:lvl8pPr lvl="7" algn="r" rtl="0">
              <a:lnSpc>
                <a:spcPct val="100000"/>
              </a:lnSpc>
              <a:spcBef>
                <a:spcPts val="0"/>
              </a:spcBef>
              <a:spcAft>
                <a:spcPts val="0"/>
              </a:spcAft>
              <a:buSzPts val="1800"/>
              <a:buNone/>
              <a:defRPr sz="2400" b="1"/>
            </a:lvl8pPr>
            <a:lvl9pPr lvl="8" algn="r" rtl="0">
              <a:lnSpc>
                <a:spcPct val="100000"/>
              </a:lnSpc>
              <a:spcBef>
                <a:spcPts val="0"/>
              </a:spcBef>
              <a:spcAft>
                <a:spcPts val="0"/>
              </a:spcAft>
              <a:buSzPts val="1800"/>
              <a:buNone/>
              <a:defRPr sz="2400" b="1"/>
            </a:lvl9pPr>
          </a:lstStyle>
          <a:p>
            <a:endParaRPr/>
          </a:p>
        </p:txBody>
      </p:sp>
    </p:spTree>
    <p:extLst>
      <p:ext uri="{BB962C8B-B14F-4D97-AF65-F5344CB8AC3E}">
        <p14:creationId xmlns:p14="http://schemas.microsoft.com/office/powerpoint/2010/main" val="376575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bg>
      <p:bgPr>
        <a:solidFill>
          <a:schemeClr val="lt2"/>
        </a:solidFill>
        <a:effectLst/>
      </p:bgPr>
    </p:bg>
    <p:spTree>
      <p:nvGrpSpPr>
        <p:cNvPr id="1" name="Shape 373"/>
        <p:cNvGrpSpPr/>
        <p:nvPr/>
      </p:nvGrpSpPr>
      <p:grpSpPr>
        <a:xfrm>
          <a:off x="0" y="0"/>
          <a:ext cx="0" cy="0"/>
          <a:chOff x="0" y="0"/>
          <a:chExt cx="0" cy="0"/>
        </a:xfrm>
      </p:grpSpPr>
      <p:grpSp>
        <p:nvGrpSpPr>
          <p:cNvPr id="374" name="Google Shape;374;p21"/>
          <p:cNvGrpSpPr/>
          <p:nvPr/>
        </p:nvGrpSpPr>
        <p:grpSpPr>
          <a:xfrm>
            <a:off x="0" y="0"/>
            <a:ext cx="12191949" cy="6858019"/>
            <a:chOff x="0" y="0"/>
            <a:chExt cx="9143962" cy="5143514"/>
          </a:xfrm>
        </p:grpSpPr>
        <p:sp>
          <p:nvSpPr>
            <p:cNvPr id="375" name="Google Shape;375;p21"/>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21"/>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7" name="Google Shape;377;p21"/>
          <p:cNvGrpSpPr/>
          <p:nvPr/>
        </p:nvGrpSpPr>
        <p:grpSpPr>
          <a:xfrm>
            <a:off x="282312" y="197451"/>
            <a:ext cx="11506168" cy="6481451"/>
            <a:chOff x="211734" y="148088"/>
            <a:chExt cx="8629626" cy="4861088"/>
          </a:xfrm>
        </p:grpSpPr>
        <p:grpSp>
          <p:nvGrpSpPr>
            <p:cNvPr id="378" name="Google Shape;378;p21"/>
            <p:cNvGrpSpPr/>
            <p:nvPr/>
          </p:nvGrpSpPr>
          <p:grpSpPr>
            <a:xfrm flipH="1">
              <a:off x="211734" y="148088"/>
              <a:ext cx="8629626" cy="4824883"/>
              <a:chOff x="364134" y="148088"/>
              <a:chExt cx="8629626" cy="4824883"/>
            </a:xfrm>
          </p:grpSpPr>
          <p:sp>
            <p:nvSpPr>
              <p:cNvPr id="379" name="Google Shape;379;p21"/>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80" name="Google Shape;380;p21"/>
              <p:cNvGrpSpPr/>
              <p:nvPr/>
            </p:nvGrpSpPr>
            <p:grpSpPr>
              <a:xfrm>
                <a:off x="364134" y="148088"/>
                <a:ext cx="8629626" cy="4306408"/>
                <a:chOff x="364134" y="148088"/>
                <a:chExt cx="8629626" cy="4306408"/>
              </a:xfrm>
            </p:grpSpPr>
            <p:sp>
              <p:nvSpPr>
                <p:cNvPr id="381" name="Google Shape;381;p21"/>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21"/>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21"/>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21"/>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21"/>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21"/>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21"/>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21"/>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89" name="Google Shape;389;p21"/>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0" name="Google Shape;390;p21"/>
          <p:cNvSpPr txBox="1">
            <a:spLocks noGrp="1"/>
          </p:cNvSpPr>
          <p:nvPr>
            <p:ph type="title"/>
          </p:nvPr>
        </p:nvSpPr>
        <p:spPr>
          <a:xfrm>
            <a:off x="950800" y="617767"/>
            <a:ext cx="10290400" cy="609600"/>
          </a:xfrm>
          <a:prstGeom prst="rect">
            <a:avLst/>
          </a:prstGeom>
        </p:spPr>
        <p:txBody>
          <a:bodyPr spcFirstLastPara="1" wrap="square" lIns="0" tIns="0" rIns="0" bIns="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1" name="Google Shape;391;p21"/>
          <p:cNvSpPr txBox="1">
            <a:spLocks noGrp="1"/>
          </p:cNvSpPr>
          <p:nvPr>
            <p:ph type="subTitle" idx="1"/>
          </p:nvPr>
        </p:nvSpPr>
        <p:spPr>
          <a:xfrm>
            <a:off x="1625596" y="2895008"/>
            <a:ext cx="2438400" cy="1463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92" name="Google Shape;392;p21"/>
          <p:cNvSpPr txBox="1">
            <a:spLocks noGrp="1"/>
          </p:cNvSpPr>
          <p:nvPr>
            <p:ph type="subTitle" idx="2"/>
          </p:nvPr>
        </p:nvSpPr>
        <p:spPr>
          <a:xfrm>
            <a:off x="1625596" y="4776320"/>
            <a:ext cx="24384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400" b="1">
                <a:solidFill>
                  <a:schemeClr val="lt1"/>
                </a:solidFill>
              </a:defRPr>
            </a:lvl1pPr>
            <a:lvl2pPr lvl="1" rtl="0">
              <a:lnSpc>
                <a:spcPct val="100000"/>
              </a:lnSpc>
              <a:spcBef>
                <a:spcPts val="0"/>
              </a:spcBef>
              <a:spcAft>
                <a:spcPts val="0"/>
              </a:spcAft>
              <a:buSzPts val="1800"/>
              <a:buNone/>
              <a:defRPr sz="2400" b="1"/>
            </a:lvl2pPr>
            <a:lvl3pPr lvl="2" rtl="0">
              <a:lnSpc>
                <a:spcPct val="100000"/>
              </a:lnSpc>
              <a:spcBef>
                <a:spcPts val="0"/>
              </a:spcBef>
              <a:spcAft>
                <a:spcPts val="0"/>
              </a:spcAft>
              <a:buSzPts val="1800"/>
              <a:buNone/>
              <a:defRPr sz="2400" b="1"/>
            </a:lvl3pPr>
            <a:lvl4pPr lvl="3" rtl="0">
              <a:lnSpc>
                <a:spcPct val="100000"/>
              </a:lnSpc>
              <a:spcBef>
                <a:spcPts val="0"/>
              </a:spcBef>
              <a:spcAft>
                <a:spcPts val="0"/>
              </a:spcAft>
              <a:buSzPts val="1800"/>
              <a:buNone/>
              <a:defRPr sz="2400" b="1"/>
            </a:lvl4pPr>
            <a:lvl5pPr lvl="4" rtl="0">
              <a:lnSpc>
                <a:spcPct val="100000"/>
              </a:lnSpc>
              <a:spcBef>
                <a:spcPts val="0"/>
              </a:spcBef>
              <a:spcAft>
                <a:spcPts val="0"/>
              </a:spcAft>
              <a:buSzPts val="1800"/>
              <a:buNone/>
              <a:defRPr sz="2400" b="1"/>
            </a:lvl5pPr>
            <a:lvl6pPr lvl="5" rtl="0">
              <a:lnSpc>
                <a:spcPct val="100000"/>
              </a:lnSpc>
              <a:spcBef>
                <a:spcPts val="0"/>
              </a:spcBef>
              <a:spcAft>
                <a:spcPts val="0"/>
              </a:spcAft>
              <a:buSzPts val="1800"/>
              <a:buNone/>
              <a:defRPr sz="2400" b="1"/>
            </a:lvl6pPr>
            <a:lvl7pPr lvl="6" rtl="0">
              <a:lnSpc>
                <a:spcPct val="100000"/>
              </a:lnSpc>
              <a:spcBef>
                <a:spcPts val="0"/>
              </a:spcBef>
              <a:spcAft>
                <a:spcPts val="0"/>
              </a:spcAft>
              <a:buSzPts val="1800"/>
              <a:buNone/>
              <a:defRPr sz="2400" b="1"/>
            </a:lvl7pPr>
            <a:lvl8pPr lvl="7" rtl="0">
              <a:lnSpc>
                <a:spcPct val="100000"/>
              </a:lnSpc>
              <a:spcBef>
                <a:spcPts val="0"/>
              </a:spcBef>
              <a:spcAft>
                <a:spcPts val="0"/>
              </a:spcAft>
              <a:buSzPts val="1800"/>
              <a:buNone/>
              <a:defRPr sz="2400" b="1"/>
            </a:lvl8pPr>
            <a:lvl9pPr lvl="8" rtl="0">
              <a:lnSpc>
                <a:spcPct val="100000"/>
              </a:lnSpc>
              <a:spcBef>
                <a:spcPts val="0"/>
              </a:spcBef>
              <a:spcAft>
                <a:spcPts val="0"/>
              </a:spcAft>
              <a:buSzPts val="1800"/>
              <a:buNone/>
              <a:defRPr sz="2400" b="1"/>
            </a:lvl9pPr>
          </a:lstStyle>
          <a:p>
            <a:endParaRPr/>
          </a:p>
        </p:txBody>
      </p:sp>
      <p:sp>
        <p:nvSpPr>
          <p:cNvPr id="393" name="Google Shape;393;p21"/>
          <p:cNvSpPr txBox="1">
            <a:spLocks noGrp="1"/>
          </p:cNvSpPr>
          <p:nvPr>
            <p:ph type="subTitle" idx="3"/>
          </p:nvPr>
        </p:nvSpPr>
        <p:spPr>
          <a:xfrm>
            <a:off x="4876801" y="2895024"/>
            <a:ext cx="2438400" cy="1463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94" name="Google Shape;394;p21"/>
          <p:cNvSpPr txBox="1">
            <a:spLocks noGrp="1"/>
          </p:cNvSpPr>
          <p:nvPr>
            <p:ph type="subTitle" idx="4"/>
          </p:nvPr>
        </p:nvSpPr>
        <p:spPr>
          <a:xfrm>
            <a:off x="4876801" y="4776308"/>
            <a:ext cx="24384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400" b="1">
                <a:solidFill>
                  <a:schemeClr val="lt1"/>
                </a:solidFill>
              </a:defRPr>
            </a:lvl1pPr>
            <a:lvl2pPr lvl="1" rtl="0">
              <a:lnSpc>
                <a:spcPct val="100000"/>
              </a:lnSpc>
              <a:spcBef>
                <a:spcPts val="0"/>
              </a:spcBef>
              <a:spcAft>
                <a:spcPts val="0"/>
              </a:spcAft>
              <a:buSzPts val="1800"/>
              <a:buNone/>
              <a:defRPr sz="2400" b="1"/>
            </a:lvl2pPr>
            <a:lvl3pPr lvl="2" rtl="0">
              <a:lnSpc>
                <a:spcPct val="100000"/>
              </a:lnSpc>
              <a:spcBef>
                <a:spcPts val="0"/>
              </a:spcBef>
              <a:spcAft>
                <a:spcPts val="0"/>
              </a:spcAft>
              <a:buSzPts val="1800"/>
              <a:buNone/>
              <a:defRPr sz="2400" b="1"/>
            </a:lvl3pPr>
            <a:lvl4pPr lvl="3" rtl="0">
              <a:lnSpc>
                <a:spcPct val="100000"/>
              </a:lnSpc>
              <a:spcBef>
                <a:spcPts val="0"/>
              </a:spcBef>
              <a:spcAft>
                <a:spcPts val="0"/>
              </a:spcAft>
              <a:buSzPts val="1800"/>
              <a:buNone/>
              <a:defRPr sz="2400" b="1"/>
            </a:lvl4pPr>
            <a:lvl5pPr lvl="4" rtl="0">
              <a:lnSpc>
                <a:spcPct val="100000"/>
              </a:lnSpc>
              <a:spcBef>
                <a:spcPts val="0"/>
              </a:spcBef>
              <a:spcAft>
                <a:spcPts val="0"/>
              </a:spcAft>
              <a:buSzPts val="1800"/>
              <a:buNone/>
              <a:defRPr sz="2400" b="1"/>
            </a:lvl5pPr>
            <a:lvl6pPr lvl="5" rtl="0">
              <a:lnSpc>
                <a:spcPct val="100000"/>
              </a:lnSpc>
              <a:spcBef>
                <a:spcPts val="0"/>
              </a:spcBef>
              <a:spcAft>
                <a:spcPts val="0"/>
              </a:spcAft>
              <a:buSzPts val="1800"/>
              <a:buNone/>
              <a:defRPr sz="2400" b="1"/>
            </a:lvl6pPr>
            <a:lvl7pPr lvl="6" rtl="0">
              <a:lnSpc>
                <a:spcPct val="100000"/>
              </a:lnSpc>
              <a:spcBef>
                <a:spcPts val="0"/>
              </a:spcBef>
              <a:spcAft>
                <a:spcPts val="0"/>
              </a:spcAft>
              <a:buSzPts val="1800"/>
              <a:buNone/>
              <a:defRPr sz="2400" b="1"/>
            </a:lvl7pPr>
            <a:lvl8pPr lvl="7" rtl="0">
              <a:lnSpc>
                <a:spcPct val="100000"/>
              </a:lnSpc>
              <a:spcBef>
                <a:spcPts val="0"/>
              </a:spcBef>
              <a:spcAft>
                <a:spcPts val="0"/>
              </a:spcAft>
              <a:buSzPts val="1800"/>
              <a:buNone/>
              <a:defRPr sz="2400" b="1"/>
            </a:lvl8pPr>
            <a:lvl9pPr lvl="8" rtl="0">
              <a:lnSpc>
                <a:spcPct val="100000"/>
              </a:lnSpc>
              <a:spcBef>
                <a:spcPts val="0"/>
              </a:spcBef>
              <a:spcAft>
                <a:spcPts val="0"/>
              </a:spcAft>
              <a:buSzPts val="1800"/>
              <a:buNone/>
              <a:defRPr sz="2400" b="1"/>
            </a:lvl9pPr>
          </a:lstStyle>
          <a:p>
            <a:endParaRPr/>
          </a:p>
        </p:txBody>
      </p:sp>
      <p:sp>
        <p:nvSpPr>
          <p:cNvPr id="395" name="Google Shape;395;p21"/>
          <p:cNvSpPr txBox="1">
            <a:spLocks noGrp="1"/>
          </p:cNvSpPr>
          <p:nvPr>
            <p:ph type="subTitle" idx="5"/>
          </p:nvPr>
        </p:nvSpPr>
        <p:spPr>
          <a:xfrm>
            <a:off x="8127995" y="2895024"/>
            <a:ext cx="2438400" cy="1463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96" name="Google Shape;396;p21"/>
          <p:cNvSpPr txBox="1">
            <a:spLocks noGrp="1"/>
          </p:cNvSpPr>
          <p:nvPr>
            <p:ph type="subTitle" idx="6"/>
          </p:nvPr>
        </p:nvSpPr>
        <p:spPr>
          <a:xfrm>
            <a:off x="8127995" y="4776308"/>
            <a:ext cx="24384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400" b="1">
                <a:solidFill>
                  <a:schemeClr val="lt1"/>
                </a:solidFill>
              </a:defRPr>
            </a:lvl1pPr>
            <a:lvl2pPr lvl="1" rtl="0">
              <a:lnSpc>
                <a:spcPct val="100000"/>
              </a:lnSpc>
              <a:spcBef>
                <a:spcPts val="0"/>
              </a:spcBef>
              <a:spcAft>
                <a:spcPts val="0"/>
              </a:spcAft>
              <a:buSzPts val="1800"/>
              <a:buNone/>
              <a:defRPr sz="2400" b="1"/>
            </a:lvl2pPr>
            <a:lvl3pPr lvl="2" rtl="0">
              <a:lnSpc>
                <a:spcPct val="100000"/>
              </a:lnSpc>
              <a:spcBef>
                <a:spcPts val="0"/>
              </a:spcBef>
              <a:spcAft>
                <a:spcPts val="0"/>
              </a:spcAft>
              <a:buSzPts val="1800"/>
              <a:buNone/>
              <a:defRPr sz="2400" b="1"/>
            </a:lvl3pPr>
            <a:lvl4pPr lvl="3" rtl="0">
              <a:lnSpc>
                <a:spcPct val="100000"/>
              </a:lnSpc>
              <a:spcBef>
                <a:spcPts val="0"/>
              </a:spcBef>
              <a:spcAft>
                <a:spcPts val="0"/>
              </a:spcAft>
              <a:buSzPts val="1800"/>
              <a:buNone/>
              <a:defRPr sz="2400" b="1"/>
            </a:lvl4pPr>
            <a:lvl5pPr lvl="4" rtl="0">
              <a:lnSpc>
                <a:spcPct val="100000"/>
              </a:lnSpc>
              <a:spcBef>
                <a:spcPts val="0"/>
              </a:spcBef>
              <a:spcAft>
                <a:spcPts val="0"/>
              </a:spcAft>
              <a:buSzPts val="1800"/>
              <a:buNone/>
              <a:defRPr sz="2400" b="1"/>
            </a:lvl5pPr>
            <a:lvl6pPr lvl="5" rtl="0">
              <a:lnSpc>
                <a:spcPct val="100000"/>
              </a:lnSpc>
              <a:spcBef>
                <a:spcPts val="0"/>
              </a:spcBef>
              <a:spcAft>
                <a:spcPts val="0"/>
              </a:spcAft>
              <a:buSzPts val="1800"/>
              <a:buNone/>
              <a:defRPr sz="2400" b="1"/>
            </a:lvl6pPr>
            <a:lvl7pPr lvl="6" rtl="0">
              <a:lnSpc>
                <a:spcPct val="100000"/>
              </a:lnSpc>
              <a:spcBef>
                <a:spcPts val="0"/>
              </a:spcBef>
              <a:spcAft>
                <a:spcPts val="0"/>
              </a:spcAft>
              <a:buSzPts val="1800"/>
              <a:buNone/>
              <a:defRPr sz="2400" b="1"/>
            </a:lvl7pPr>
            <a:lvl8pPr lvl="7" rtl="0">
              <a:lnSpc>
                <a:spcPct val="100000"/>
              </a:lnSpc>
              <a:spcBef>
                <a:spcPts val="0"/>
              </a:spcBef>
              <a:spcAft>
                <a:spcPts val="0"/>
              </a:spcAft>
              <a:buSzPts val="1800"/>
              <a:buNone/>
              <a:defRPr sz="2400" b="1"/>
            </a:lvl8pPr>
            <a:lvl9pPr lvl="8" rtl="0">
              <a:lnSpc>
                <a:spcPct val="100000"/>
              </a:lnSpc>
              <a:spcBef>
                <a:spcPts val="0"/>
              </a:spcBef>
              <a:spcAft>
                <a:spcPts val="0"/>
              </a:spcAft>
              <a:buSzPts val="1800"/>
              <a:buNone/>
              <a:defRPr sz="2400" b="1"/>
            </a:lvl9pPr>
          </a:lstStyle>
          <a:p>
            <a:endParaRPr/>
          </a:p>
        </p:txBody>
      </p:sp>
    </p:spTree>
    <p:extLst>
      <p:ext uri="{BB962C8B-B14F-4D97-AF65-F5344CB8AC3E}">
        <p14:creationId xmlns:p14="http://schemas.microsoft.com/office/powerpoint/2010/main" val="1848127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accent2"/>
        </a:solidFill>
        <a:effectLst/>
      </p:bgPr>
    </p:bg>
    <p:spTree>
      <p:nvGrpSpPr>
        <p:cNvPr id="1" name="Shape 47"/>
        <p:cNvGrpSpPr/>
        <p:nvPr/>
      </p:nvGrpSpPr>
      <p:grpSpPr>
        <a:xfrm>
          <a:off x="0" y="0"/>
          <a:ext cx="0" cy="0"/>
          <a:chOff x="0" y="0"/>
          <a:chExt cx="0" cy="0"/>
        </a:xfrm>
      </p:grpSpPr>
      <p:grpSp>
        <p:nvGrpSpPr>
          <p:cNvPr id="48" name="Google Shape;48;p4"/>
          <p:cNvGrpSpPr/>
          <p:nvPr/>
        </p:nvGrpSpPr>
        <p:grpSpPr>
          <a:xfrm flipH="1">
            <a:off x="0" y="0"/>
            <a:ext cx="12191949" cy="6858019"/>
            <a:chOff x="0" y="0"/>
            <a:chExt cx="9143962" cy="5143514"/>
          </a:xfrm>
        </p:grpSpPr>
        <p:sp>
          <p:nvSpPr>
            <p:cNvPr id="49" name="Google Shape;49;p4"/>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4"/>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 name="Google Shape;51;p4"/>
          <p:cNvSpPr txBox="1">
            <a:spLocks noGrp="1"/>
          </p:cNvSpPr>
          <p:nvPr>
            <p:ph type="title"/>
          </p:nvPr>
        </p:nvSpPr>
        <p:spPr>
          <a:xfrm>
            <a:off x="950800" y="617767"/>
            <a:ext cx="10290400" cy="609600"/>
          </a:xfrm>
          <a:prstGeom prst="rect">
            <a:avLst/>
          </a:prstGeom>
        </p:spPr>
        <p:txBody>
          <a:bodyPr spcFirstLastPara="1" wrap="square" lIns="0" tIns="0" rIns="0" bIns="0"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950800" y="1536633"/>
            <a:ext cx="10290400" cy="4602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grpSp>
        <p:nvGrpSpPr>
          <p:cNvPr id="53" name="Google Shape;53;p4"/>
          <p:cNvGrpSpPr/>
          <p:nvPr/>
        </p:nvGrpSpPr>
        <p:grpSpPr>
          <a:xfrm>
            <a:off x="282312" y="197451"/>
            <a:ext cx="11506168" cy="6481451"/>
            <a:chOff x="211734" y="148088"/>
            <a:chExt cx="8629626" cy="4861088"/>
          </a:xfrm>
        </p:grpSpPr>
        <p:grpSp>
          <p:nvGrpSpPr>
            <p:cNvPr id="54" name="Google Shape;54;p4"/>
            <p:cNvGrpSpPr/>
            <p:nvPr/>
          </p:nvGrpSpPr>
          <p:grpSpPr>
            <a:xfrm flipH="1">
              <a:off x="211734" y="148088"/>
              <a:ext cx="8629626" cy="4824883"/>
              <a:chOff x="364134" y="148088"/>
              <a:chExt cx="8629626" cy="4824883"/>
            </a:xfrm>
          </p:grpSpPr>
          <p:sp>
            <p:nvSpPr>
              <p:cNvPr id="55" name="Google Shape;55;p4"/>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6" name="Google Shape;56;p4"/>
              <p:cNvGrpSpPr/>
              <p:nvPr/>
            </p:nvGrpSpPr>
            <p:grpSpPr>
              <a:xfrm>
                <a:off x="364134" y="148088"/>
                <a:ext cx="8629626" cy="4306408"/>
                <a:chOff x="364134" y="148088"/>
                <a:chExt cx="8629626" cy="4306408"/>
              </a:xfrm>
            </p:grpSpPr>
            <p:sp>
              <p:nvSpPr>
                <p:cNvPr id="57" name="Google Shape;57;p4"/>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4"/>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4"/>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4"/>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4"/>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4"/>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4"/>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4"/>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5" name="Google Shape;65;p4"/>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6572481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lt2"/>
        </a:solidFill>
        <a:effectLst/>
      </p:bgPr>
    </p:bg>
    <p:spTree>
      <p:nvGrpSpPr>
        <p:cNvPr id="1" name="Shape 397"/>
        <p:cNvGrpSpPr/>
        <p:nvPr/>
      </p:nvGrpSpPr>
      <p:grpSpPr>
        <a:xfrm>
          <a:off x="0" y="0"/>
          <a:ext cx="0" cy="0"/>
          <a:chOff x="0" y="0"/>
          <a:chExt cx="0" cy="0"/>
        </a:xfrm>
      </p:grpSpPr>
      <p:grpSp>
        <p:nvGrpSpPr>
          <p:cNvPr id="398" name="Google Shape;398;p22"/>
          <p:cNvGrpSpPr/>
          <p:nvPr/>
        </p:nvGrpSpPr>
        <p:grpSpPr>
          <a:xfrm>
            <a:off x="79" y="-34"/>
            <a:ext cx="12191965" cy="6858079"/>
            <a:chOff x="59" y="-26"/>
            <a:chExt cx="9143974" cy="5143559"/>
          </a:xfrm>
        </p:grpSpPr>
        <p:sp>
          <p:nvSpPr>
            <p:cNvPr id="399" name="Google Shape;399;p22"/>
            <p:cNvSpPr/>
            <p:nvPr/>
          </p:nvSpPr>
          <p:spPr>
            <a:xfrm rot="5400000" flipH="1">
              <a:off x="4182008" y="-348742"/>
              <a:ext cx="4613309" cy="5310740"/>
            </a:xfrm>
            <a:custGeom>
              <a:avLst/>
              <a:gdLst/>
              <a:ahLst/>
              <a:cxnLst/>
              <a:rect l="l" t="t" r="r" b="b"/>
              <a:pathLst>
                <a:path w="51035" h="58752" extrusionOk="0">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22"/>
            <p:cNvSpPr/>
            <p:nvPr/>
          </p:nvSpPr>
          <p:spPr>
            <a:xfrm rot="5400000" flipH="1">
              <a:off x="-869766" y="1125338"/>
              <a:ext cx="4888019" cy="3148371"/>
            </a:xfrm>
            <a:custGeom>
              <a:avLst/>
              <a:gdLst/>
              <a:ahLst/>
              <a:cxnLst/>
              <a:rect l="l" t="t" r="r" b="b"/>
              <a:pathLst>
                <a:path w="54074" h="34830" extrusionOk="0">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1" name="Google Shape;401;p22"/>
          <p:cNvSpPr txBox="1">
            <a:spLocks noGrp="1"/>
          </p:cNvSpPr>
          <p:nvPr>
            <p:ph type="title"/>
          </p:nvPr>
        </p:nvSpPr>
        <p:spPr>
          <a:xfrm>
            <a:off x="950800" y="617767"/>
            <a:ext cx="10290400" cy="609600"/>
          </a:xfrm>
          <a:prstGeom prst="rect">
            <a:avLst/>
          </a:prstGeom>
        </p:spPr>
        <p:txBody>
          <a:bodyPr spcFirstLastPara="1" wrap="square" lIns="0" tIns="0" rIns="0" bIns="0" anchor="t"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2" name="Google Shape;402;p22"/>
          <p:cNvSpPr txBox="1">
            <a:spLocks noGrp="1"/>
          </p:cNvSpPr>
          <p:nvPr>
            <p:ph type="subTitle" idx="1"/>
          </p:nvPr>
        </p:nvSpPr>
        <p:spPr>
          <a:xfrm>
            <a:off x="950800" y="4157033"/>
            <a:ext cx="2438400" cy="12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3" name="Google Shape;403;p22"/>
          <p:cNvSpPr txBox="1">
            <a:spLocks noGrp="1"/>
          </p:cNvSpPr>
          <p:nvPr>
            <p:ph type="subTitle" idx="2"/>
          </p:nvPr>
        </p:nvSpPr>
        <p:spPr>
          <a:xfrm>
            <a:off x="950815" y="3429000"/>
            <a:ext cx="2438400" cy="45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400" b="1">
                <a:solidFill>
                  <a:schemeClr val="lt1"/>
                </a:solidFill>
              </a:defRPr>
            </a:lvl1pPr>
            <a:lvl2pPr lvl="1" rtl="0">
              <a:lnSpc>
                <a:spcPct val="100000"/>
              </a:lnSpc>
              <a:spcBef>
                <a:spcPts val="0"/>
              </a:spcBef>
              <a:spcAft>
                <a:spcPts val="0"/>
              </a:spcAft>
              <a:buSzPts val="1800"/>
              <a:buNone/>
              <a:defRPr sz="2400" b="1"/>
            </a:lvl2pPr>
            <a:lvl3pPr lvl="2" rtl="0">
              <a:lnSpc>
                <a:spcPct val="100000"/>
              </a:lnSpc>
              <a:spcBef>
                <a:spcPts val="0"/>
              </a:spcBef>
              <a:spcAft>
                <a:spcPts val="0"/>
              </a:spcAft>
              <a:buSzPts val="1800"/>
              <a:buNone/>
              <a:defRPr sz="2400" b="1"/>
            </a:lvl3pPr>
            <a:lvl4pPr lvl="3" rtl="0">
              <a:lnSpc>
                <a:spcPct val="100000"/>
              </a:lnSpc>
              <a:spcBef>
                <a:spcPts val="0"/>
              </a:spcBef>
              <a:spcAft>
                <a:spcPts val="0"/>
              </a:spcAft>
              <a:buSzPts val="1800"/>
              <a:buNone/>
              <a:defRPr sz="2400" b="1"/>
            </a:lvl4pPr>
            <a:lvl5pPr lvl="4" rtl="0">
              <a:lnSpc>
                <a:spcPct val="100000"/>
              </a:lnSpc>
              <a:spcBef>
                <a:spcPts val="0"/>
              </a:spcBef>
              <a:spcAft>
                <a:spcPts val="0"/>
              </a:spcAft>
              <a:buSzPts val="1800"/>
              <a:buNone/>
              <a:defRPr sz="2400" b="1"/>
            </a:lvl5pPr>
            <a:lvl6pPr lvl="5" rtl="0">
              <a:lnSpc>
                <a:spcPct val="100000"/>
              </a:lnSpc>
              <a:spcBef>
                <a:spcPts val="0"/>
              </a:spcBef>
              <a:spcAft>
                <a:spcPts val="0"/>
              </a:spcAft>
              <a:buSzPts val="1800"/>
              <a:buNone/>
              <a:defRPr sz="2400" b="1"/>
            </a:lvl6pPr>
            <a:lvl7pPr lvl="6" rtl="0">
              <a:lnSpc>
                <a:spcPct val="100000"/>
              </a:lnSpc>
              <a:spcBef>
                <a:spcPts val="0"/>
              </a:spcBef>
              <a:spcAft>
                <a:spcPts val="0"/>
              </a:spcAft>
              <a:buSzPts val="1800"/>
              <a:buNone/>
              <a:defRPr sz="2400" b="1"/>
            </a:lvl7pPr>
            <a:lvl8pPr lvl="7" rtl="0">
              <a:lnSpc>
                <a:spcPct val="100000"/>
              </a:lnSpc>
              <a:spcBef>
                <a:spcPts val="0"/>
              </a:spcBef>
              <a:spcAft>
                <a:spcPts val="0"/>
              </a:spcAft>
              <a:buSzPts val="1800"/>
              <a:buNone/>
              <a:defRPr sz="2400" b="1"/>
            </a:lvl8pPr>
            <a:lvl9pPr lvl="8" rtl="0">
              <a:lnSpc>
                <a:spcPct val="100000"/>
              </a:lnSpc>
              <a:spcBef>
                <a:spcPts val="0"/>
              </a:spcBef>
              <a:spcAft>
                <a:spcPts val="0"/>
              </a:spcAft>
              <a:buSzPts val="1800"/>
              <a:buNone/>
              <a:defRPr sz="2400" b="1"/>
            </a:lvl9pPr>
          </a:lstStyle>
          <a:p>
            <a:endParaRPr/>
          </a:p>
        </p:txBody>
      </p:sp>
      <p:sp>
        <p:nvSpPr>
          <p:cNvPr id="404" name="Google Shape;404;p22"/>
          <p:cNvSpPr txBox="1">
            <a:spLocks noGrp="1"/>
          </p:cNvSpPr>
          <p:nvPr>
            <p:ph type="subTitle" idx="3"/>
          </p:nvPr>
        </p:nvSpPr>
        <p:spPr>
          <a:xfrm>
            <a:off x="3568131" y="4157033"/>
            <a:ext cx="2438400" cy="12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5" name="Google Shape;405;p22"/>
          <p:cNvSpPr txBox="1">
            <a:spLocks noGrp="1"/>
          </p:cNvSpPr>
          <p:nvPr>
            <p:ph type="subTitle" idx="4"/>
          </p:nvPr>
        </p:nvSpPr>
        <p:spPr>
          <a:xfrm>
            <a:off x="3568143" y="3429000"/>
            <a:ext cx="2438400" cy="45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400" b="1">
                <a:solidFill>
                  <a:schemeClr val="lt1"/>
                </a:solidFill>
              </a:defRPr>
            </a:lvl1pPr>
            <a:lvl2pPr lvl="1" rtl="0">
              <a:lnSpc>
                <a:spcPct val="100000"/>
              </a:lnSpc>
              <a:spcBef>
                <a:spcPts val="0"/>
              </a:spcBef>
              <a:spcAft>
                <a:spcPts val="0"/>
              </a:spcAft>
              <a:buSzPts val="1800"/>
              <a:buNone/>
              <a:defRPr sz="2400" b="1"/>
            </a:lvl2pPr>
            <a:lvl3pPr lvl="2" rtl="0">
              <a:lnSpc>
                <a:spcPct val="100000"/>
              </a:lnSpc>
              <a:spcBef>
                <a:spcPts val="0"/>
              </a:spcBef>
              <a:spcAft>
                <a:spcPts val="0"/>
              </a:spcAft>
              <a:buSzPts val="1800"/>
              <a:buNone/>
              <a:defRPr sz="2400" b="1"/>
            </a:lvl3pPr>
            <a:lvl4pPr lvl="3" rtl="0">
              <a:lnSpc>
                <a:spcPct val="100000"/>
              </a:lnSpc>
              <a:spcBef>
                <a:spcPts val="0"/>
              </a:spcBef>
              <a:spcAft>
                <a:spcPts val="0"/>
              </a:spcAft>
              <a:buSzPts val="1800"/>
              <a:buNone/>
              <a:defRPr sz="2400" b="1"/>
            </a:lvl4pPr>
            <a:lvl5pPr lvl="4" rtl="0">
              <a:lnSpc>
                <a:spcPct val="100000"/>
              </a:lnSpc>
              <a:spcBef>
                <a:spcPts val="0"/>
              </a:spcBef>
              <a:spcAft>
                <a:spcPts val="0"/>
              </a:spcAft>
              <a:buSzPts val="1800"/>
              <a:buNone/>
              <a:defRPr sz="2400" b="1"/>
            </a:lvl5pPr>
            <a:lvl6pPr lvl="5" rtl="0">
              <a:lnSpc>
                <a:spcPct val="100000"/>
              </a:lnSpc>
              <a:spcBef>
                <a:spcPts val="0"/>
              </a:spcBef>
              <a:spcAft>
                <a:spcPts val="0"/>
              </a:spcAft>
              <a:buSzPts val="1800"/>
              <a:buNone/>
              <a:defRPr sz="2400" b="1"/>
            </a:lvl6pPr>
            <a:lvl7pPr lvl="6" rtl="0">
              <a:lnSpc>
                <a:spcPct val="100000"/>
              </a:lnSpc>
              <a:spcBef>
                <a:spcPts val="0"/>
              </a:spcBef>
              <a:spcAft>
                <a:spcPts val="0"/>
              </a:spcAft>
              <a:buSzPts val="1800"/>
              <a:buNone/>
              <a:defRPr sz="2400" b="1"/>
            </a:lvl7pPr>
            <a:lvl8pPr lvl="7" rtl="0">
              <a:lnSpc>
                <a:spcPct val="100000"/>
              </a:lnSpc>
              <a:spcBef>
                <a:spcPts val="0"/>
              </a:spcBef>
              <a:spcAft>
                <a:spcPts val="0"/>
              </a:spcAft>
              <a:buSzPts val="1800"/>
              <a:buNone/>
              <a:defRPr sz="2400" b="1"/>
            </a:lvl8pPr>
            <a:lvl9pPr lvl="8" rtl="0">
              <a:lnSpc>
                <a:spcPct val="100000"/>
              </a:lnSpc>
              <a:spcBef>
                <a:spcPts val="0"/>
              </a:spcBef>
              <a:spcAft>
                <a:spcPts val="0"/>
              </a:spcAft>
              <a:buSzPts val="1800"/>
              <a:buNone/>
              <a:defRPr sz="2400" b="1"/>
            </a:lvl9pPr>
          </a:lstStyle>
          <a:p>
            <a:endParaRPr/>
          </a:p>
        </p:txBody>
      </p:sp>
      <p:sp>
        <p:nvSpPr>
          <p:cNvPr id="406" name="Google Shape;406;p22"/>
          <p:cNvSpPr txBox="1">
            <a:spLocks noGrp="1"/>
          </p:cNvSpPr>
          <p:nvPr>
            <p:ph type="subTitle" idx="5"/>
          </p:nvPr>
        </p:nvSpPr>
        <p:spPr>
          <a:xfrm>
            <a:off x="6185465" y="4157033"/>
            <a:ext cx="2438400" cy="12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7" name="Google Shape;407;p22"/>
          <p:cNvSpPr txBox="1">
            <a:spLocks noGrp="1"/>
          </p:cNvSpPr>
          <p:nvPr>
            <p:ph type="subTitle" idx="6"/>
          </p:nvPr>
        </p:nvSpPr>
        <p:spPr>
          <a:xfrm>
            <a:off x="6185465" y="3429000"/>
            <a:ext cx="2438400" cy="45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400" b="1">
                <a:solidFill>
                  <a:schemeClr val="lt1"/>
                </a:solidFill>
              </a:defRPr>
            </a:lvl1pPr>
            <a:lvl2pPr lvl="1" rtl="0">
              <a:lnSpc>
                <a:spcPct val="100000"/>
              </a:lnSpc>
              <a:spcBef>
                <a:spcPts val="0"/>
              </a:spcBef>
              <a:spcAft>
                <a:spcPts val="0"/>
              </a:spcAft>
              <a:buSzPts val="1800"/>
              <a:buNone/>
              <a:defRPr sz="2400" b="1"/>
            </a:lvl2pPr>
            <a:lvl3pPr lvl="2" rtl="0">
              <a:lnSpc>
                <a:spcPct val="100000"/>
              </a:lnSpc>
              <a:spcBef>
                <a:spcPts val="0"/>
              </a:spcBef>
              <a:spcAft>
                <a:spcPts val="0"/>
              </a:spcAft>
              <a:buSzPts val="1800"/>
              <a:buNone/>
              <a:defRPr sz="2400" b="1"/>
            </a:lvl3pPr>
            <a:lvl4pPr lvl="3" rtl="0">
              <a:lnSpc>
                <a:spcPct val="100000"/>
              </a:lnSpc>
              <a:spcBef>
                <a:spcPts val="0"/>
              </a:spcBef>
              <a:spcAft>
                <a:spcPts val="0"/>
              </a:spcAft>
              <a:buSzPts val="1800"/>
              <a:buNone/>
              <a:defRPr sz="2400" b="1"/>
            </a:lvl4pPr>
            <a:lvl5pPr lvl="4" rtl="0">
              <a:lnSpc>
                <a:spcPct val="100000"/>
              </a:lnSpc>
              <a:spcBef>
                <a:spcPts val="0"/>
              </a:spcBef>
              <a:spcAft>
                <a:spcPts val="0"/>
              </a:spcAft>
              <a:buSzPts val="1800"/>
              <a:buNone/>
              <a:defRPr sz="2400" b="1"/>
            </a:lvl5pPr>
            <a:lvl6pPr lvl="5" rtl="0">
              <a:lnSpc>
                <a:spcPct val="100000"/>
              </a:lnSpc>
              <a:spcBef>
                <a:spcPts val="0"/>
              </a:spcBef>
              <a:spcAft>
                <a:spcPts val="0"/>
              </a:spcAft>
              <a:buSzPts val="1800"/>
              <a:buNone/>
              <a:defRPr sz="2400" b="1"/>
            </a:lvl6pPr>
            <a:lvl7pPr lvl="6" rtl="0">
              <a:lnSpc>
                <a:spcPct val="100000"/>
              </a:lnSpc>
              <a:spcBef>
                <a:spcPts val="0"/>
              </a:spcBef>
              <a:spcAft>
                <a:spcPts val="0"/>
              </a:spcAft>
              <a:buSzPts val="1800"/>
              <a:buNone/>
              <a:defRPr sz="2400" b="1"/>
            </a:lvl7pPr>
            <a:lvl8pPr lvl="7" rtl="0">
              <a:lnSpc>
                <a:spcPct val="100000"/>
              </a:lnSpc>
              <a:spcBef>
                <a:spcPts val="0"/>
              </a:spcBef>
              <a:spcAft>
                <a:spcPts val="0"/>
              </a:spcAft>
              <a:buSzPts val="1800"/>
              <a:buNone/>
              <a:defRPr sz="2400" b="1"/>
            </a:lvl8pPr>
            <a:lvl9pPr lvl="8" rtl="0">
              <a:lnSpc>
                <a:spcPct val="100000"/>
              </a:lnSpc>
              <a:spcBef>
                <a:spcPts val="0"/>
              </a:spcBef>
              <a:spcAft>
                <a:spcPts val="0"/>
              </a:spcAft>
              <a:buSzPts val="1800"/>
              <a:buNone/>
              <a:defRPr sz="2400" b="1"/>
            </a:lvl9pPr>
          </a:lstStyle>
          <a:p>
            <a:endParaRPr/>
          </a:p>
        </p:txBody>
      </p:sp>
      <p:sp>
        <p:nvSpPr>
          <p:cNvPr id="408" name="Google Shape;408;p22"/>
          <p:cNvSpPr txBox="1">
            <a:spLocks noGrp="1"/>
          </p:cNvSpPr>
          <p:nvPr>
            <p:ph type="subTitle" idx="7"/>
          </p:nvPr>
        </p:nvSpPr>
        <p:spPr>
          <a:xfrm>
            <a:off x="8802791" y="4157033"/>
            <a:ext cx="2438400" cy="12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9" name="Google Shape;409;p22"/>
          <p:cNvSpPr txBox="1">
            <a:spLocks noGrp="1"/>
          </p:cNvSpPr>
          <p:nvPr>
            <p:ph type="subTitle" idx="8"/>
          </p:nvPr>
        </p:nvSpPr>
        <p:spPr>
          <a:xfrm>
            <a:off x="8802797" y="3429000"/>
            <a:ext cx="2438400" cy="45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400" b="1">
                <a:solidFill>
                  <a:schemeClr val="lt1"/>
                </a:solidFill>
              </a:defRPr>
            </a:lvl1pPr>
            <a:lvl2pPr lvl="1" rtl="0">
              <a:lnSpc>
                <a:spcPct val="100000"/>
              </a:lnSpc>
              <a:spcBef>
                <a:spcPts val="0"/>
              </a:spcBef>
              <a:spcAft>
                <a:spcPts val="0"/>
              </a:spcAft>
              <a:buSzPts val="1800"/>
              <a:buNone/>
              <a:defRPr sz="2400" b="1"/>
            </a:lvl2pPr>
            <a:lvl3pPr lvl="2" rtl="0">
              <a:lnSpc>
                <a:spcPct val="100000"/>
              </a:lnSpc>
              <a:spcBef>
                <a:spcPts val="0"/>
              </a:spcBef>
              <a:spcAft>
                <a:spcPts val="0"/>
              </a:spcAft>
              <a:buSzPts val="1800"/>
              <a:buNone/>
              <a:defRPr sz="2400" b="1"/>
            </a:lvl3pPr>
            <a:lvl4pPr lvl="3" rtl="0">
              <a:lnSpc>
                <a:spcPct val="100000"/>
              </a:lnSpc>
              <a:spcBef>
                <a:spcPts val="0"/>
              </a:spcBef>
              <a:spcAft>
                <a:spcPts val="0"/>
              </a:spcAft>
              <a:buSzPts val="1800"/>
              <a:buNone/>
              <a:defRPr sz="2400" b="1"/>
            </a:lvl4pPr>
            <a:lvl5pPr lvl="4" rtl="0">
              <a:lnSpc>
                <a:spcPct val="100000"/>
              </a:lnSpc>
              <a:spcBef>
                <a:spcPts val="0"/>
              </a:spcBef>
              <a:spcAft>
                <a:spcPts val="0"/>
              </a:spcAft>
              <a:buSzPts val="1800"/>
              <a:buNone/>
              <a:defRPr sz="2400" b="1"/>
            </a:lvl5pPr>
            <a:lvl6pPr lvl="5" rtl="0">
              <a:lnSpc>
                <a:spcPct val="100000"/>
              </a:lnSpc>
              <a:spcBef>
                <a:spcPts val="0"/>
              </a:spcBef>
              <a:spcAft>
                <a:spcPts val="0"/>
              </a:spcAft>
              <a:buSzPts val="1800"/>
              <a:buNone/>
              <a:defRPr sz="2400" b="1"/>
            </a:lvl6pPr>
            <a:lvl7pPr lvl="6" rtl="0">
              <a:lnSpc>
                <a:spcPct val="100000"/>
              </a:lnSpc>
              <a:spcBef>
                <a:spcPts val="0"/>
              </a:spcBef>
              <a:spcAft>
                <a:spcPts val="0"/>
              </a:spcAft>
              <a:buSzPts val="1800"/>
              <a:buNone/>
              <a:defRPr sz="2400" b="1"/>
            </a:lvl7pPr>
            <a:lvl8pPr lvl="7" rtl="0">
              <a:lnSpc>
                <a:spcPct val="100000"/>
              </a:lnSpc>
              <a:spcBef>
                <a:spcPts val="0"/>
              </a:spcBef>
              <a:spcAft>
                <a:spcPts val="0"/>
              </a:spcAft>
              <a:buSzPts val="1800"/>
              <a:buNone/>
              <a:defRPr sz="2400" b="1"/>
            </a:lvl8pPr>
            <a:lvl9pPr lvl="8" rtl="0">
              <a:lnSpc>
                <a:spcPct val="100000"/>
              </a:lnSpc>
              <a:spcBef>
                <a:spcPts val="0"/>
              </a:spcBef>
              <a:spcAft>
                <a:spcPts val="0"/>
              </a:spcAft>
              <a:buSzPts val="1800"/>
              <a:buNone/>
              <a:defRPr sz="2400" b="1"/>
            </a:lvl9pPr>
          </a:lstStyle>
          <a:p>
            <a:endParaRPr/>
          </a:p>
        </p:txBody>
      </p:sp>
      <p:grpSp>
        <p:nvGrpSpPr>
          <p:cNvPr id="410" name="Google Shape;410;p22"/>
          <p:cNvGrpSpPr/>
          <p:nvPr/>
        </p:nvGrpSpPr>
        <p:grpSpPr>
          <a:xfrm flipH="1">
            <a:off x="282312" y="197451"/>
            <a:ext cx="11506168" cy="6481451"/>
            <a:chOff x="211734" y="148088"/>
            <a:chExt cx="8629626" cy="4861088"/>
          </a:xfrm>
        </p:grpSpPr>
        <p:grpSp>
          <p:nvGrpSpPr>
            <p:cNvPr id="411" name="Google Shape;411;p22"/>
            <p:cNvGrpSpPr/>
            <p:nvPr/>
          </p:nvGrpSpPr>
          <p:grpSpPr>
            <a:xfrm flipH="1">
              <a:off x="211734" y="148088"/>
              <a:ext cx="8629626" cy="4824883"/>
              <a:chOff x="364134" y="148088"/>
              <a:chExt cx="8629626" cy="4824883"/>
            </a:xfrm>
          </p:grpSpPr>
          <p:sp>
            <p:nvSpPr>
              <p:cNvPr id="412" name="Google Shape;412;p22"/>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13" name="Google Shape;413;p22"/>
              <p:cNvGrpSpPr/>
              <p:nvPr/>
            </p:nvGrpSpPr>
            <p:grpSpPr>
              <a:xfrm>
                <a:off x="364134" y="148088"/>
                <a:ext cx="8629626" cy="4306408"/>
                <a:chOff x="364134" y="148088"/>
                <a:chExt cx="8629626" cy="4306408"/>
              </a:xfrm>
            </p:grpSpPr>
            <p:sp>
              <p:nvSpPr>
                <p:cNvPr id="414" name="Google Shape;414;p22"/>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22"/>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22"/>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22"/>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22"/>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22"/>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22"/>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22"/>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22" name="Google Shape;422;p22"/>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56927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solidFill>
          <a:schemeClr val="lt2"/>
        </a:solidFill>
        <a:effectLst/>
      </p:bgPr>
    </p:bg>
    <p:spTree>
      <p:nvGrpSpPr>
        <p:cNvPr id="1" name="Shape 423"/>
        <p:cNvGrpSpPr/>
        <p:nvPr/>
      </p:nvGrpSpPr>
      <p:grpSpPr>
        <a:xfrm>
          <a:off x="0" y="0"/>
          <a:ext cx="0" cy="0"/>
          <a:chOff x="0" y="0"/>
          <a:chExt cx="0" cy="0"/>
        </a:xfrm>
      </p:grpSpPr>
      <p:grpSp>
        <p:nvGrpSpPr>
          <p:cNvPr id="424" name="Google Shape;424;p23"/>
          <p:cNvGrpSpPr/>
          <p:nvPr/>
        </p:nvGrpSpPr>
        <p:grpSpPr>
          <a:xfrm>
            <a:off x="0" y="0"/>
            <a:ext cx="12191949" cy="6858019"/>
            <a:chOff x="0" y="0"/>
            <a:chExt cx="9143962" cy="5143514"/>
          </a:xfrm>
        </p:grpSpPr>
        <p:sp>
          <p:nvSpPr>
            <p:cNvPr id="425" name="Google Shape;425;p23"/>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23"/>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7" name="Google Shape;427;p23"/>
          <p:cNvGrpSpPr/>
          <p:nvPr/>
        </p:nvGrpSpPr>
        <p:grpSpPr>
          <a:xfrm>
            <a:off x="282312" y="197451"/>
            <a:ext cx="11506168" cy="6481451"/>
            <a:chOff x="211734" y="148088"/>
            <a:chExt cx="8629626" cy="4861088"/>
          </a:xfrm>
        </p:grpSpPr>
        <p:grpSp>
          <p:nvGrpSpPr>
            <p:cNvPr id="428" name="Google Shape;428;p23"/>
            <p:cNvGrpSpPr/>
            <p:nvPr/>
          </p:nvGrpSpPr>
          <p:grpSpPr>
            <a:xfrm flipH="1">
              <a:off x="211734" y="148088"/>
              <a:ext cx="8629626" cy="4824883"/>
              <a:chOff x="364134" y="148088"/>
              <a:chExt cx="8629626" cy="4824883"/>
            </a:xfrm>
          </p:grpSpPr>
          <p:sp>
            <p:nvSpPr>
              <p:cNvPr id="429" name="Google Shape;429;p23"/>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30" name="Google Shape;430;p23"/>
              <p:cNvGrpSpPr/>
              <p:nvPr/>
            </p:nvGrpSpPr>
            <p:grpSpPr>
              <a:xfrm>
                <a:off x="364134" y="148088"/>
                <a:ext cx="8629626" cy="4306408"/>
                <a:chOff x="364134" y="148088"/>
                <a:chExt cx="8629626" cy="4306408"/>
              </a:xfrm>
            </p:grpSpPr>
            <p:sp>
              <p:nvSpPr>
                <p:cNvPr id="431" name="Google Shape;431;p23"/>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23"/>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23"/>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23"/>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23"/>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23"/>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23"/>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23"/>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39" name="Google Shape;439;p23"/>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0" name="Google Shape;440;p23"/>
          <p:cNvSpPr txBox="1">
            <a:spLocks noGrp="1"/>
          </p:cNvSpPr>
          <p:nvPr>
            <p:ph type="title"/>
          </p:nvPr>
        </p:nvSpPr>
        <p:spPr>
          <a:xfrm>
            <a:off x="950800" y="617767"/>
            <a:ext cx="10290400" cy="609600"/>
          </a:xfrm>
          <a:prstGeom prst="rect">
            <a:avLst/>
          </a:prstGeom>
        </p:spPr>
        <p:txBody>
          <a:bodyPr spcFirstLastPara="1" wrap="square" lIns="0" tIns="0" rIns="0" bIns="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1" name="Google Shape;441;p23"/>
          <p:cNvSpPr txBox="1">
            <a:spLocks noGrp="1"/>
          </p:cNvSpPr>
          <p:nvPr>
            <p:ph type="subTitle" idx="1"/>
          </p:nvPr>
        </p:nvSpPr>
        <p:spPr>
          <a:xfrm>
            <a:off x="950800" y="3008667"/>
            <a:ext cx="2804000" cy="6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2" name="Google Shape;442;p23"/>
          <p:cNvSpPr txBox="1">
            <a:spLocks noGrp="1"/>
          </p:cNvSpPr>
          <p:nvPr>
            <p:ph type="subTitle" idx="2"/>
          </p:nvPr>
        </p:nvSpPr>
        <p:spPr>
          <a:xfrm>
            <a:off x="950800" y="2478367"/>
            <a:ext cx="2804000" cy="42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400" b="1">
                <a:solidFill>
                  <a:schemeClr val="lt1"/>
                </a:solidFill>
              </a:defRPr>
            </a:lvl1pPr>
            <a:lvl2pPr lvl="1" algn="ctr" rtl="0">
              <a:lnSpc>
                <a:spcPct val="100000"/>
              </a:lnSpc>
              <a:spcBef>
                <a:spcPts val="0"/>
              </a:spcBef>
              <a:spcAft>
                <a:spcPts val="0"/>
              </a:spcAft>
              <a:buSzPts val="1800"/>
              <a:buNone/>
              <a:defRPr sz="2400" b="1"/>
            </a:lvl2pPr>
            <a:lvl3pPr lvl="2" algn="ctr" rtl="0">
              <a:lnSpc>
                <a:spcPct val="100000"/>
              </a:lnSpc>
              <a:spcBef>
                <a:spcPts val="0"/>
              </a:spcBef>
              <a:spcAft>
                <a:spcPts val="0"/>
              </a:spcAft>
              <a:buSzPts val="1800"/>
              <a:buNone/>
              <a:defRPr sz="2400" b="1"/>
            </a:lvl3pPr>
            <a:lvl4pPr lvl="3" algn="ctr" rtl="0">
              <a:lnSpc>
                <a:spcPct val="100000"/>
              </a:lnSpc>
              <a:spcBef>
                <a:spcPts val="0"/>
              </a:spcBef>
              <a:spcAft>
                <a:spcPts val="0"/>
              </a:spcAft>
              <a:buSzPts val="1800"/>
              <a:buNone/>
              <a:defRPr sz="2400" b="1"/>
            </a:lvl4pPr>
            <a:lvl5pPr lvl="4" algn="ctr" rtl="0">
              <a:lnSpc>
                <a:spcPct val="100000"/>
              </a:lnSpc>
              <a:spcBef>
                <a:spcPts val="0"/>
              </a:spcBef>
              <a:spcAft>
                <a:spcPts val="0"/>
              </a:spcAft>
              <a:buSzPts val="1800"/>
              <a:buNone/>
              <a:defRPr sz="2400" b="1"/>
            </a:lvl5pPr>
            <a:lvl6pPr lvl="5" algn="ctr" rtl="0">
              <a:lnSpc>
                <a:spcPct val="100000"/>
              </a:lnSpc>
              <a:spcBef>
                <a:spcPts val="0"/>
              </a:spcBef>
              <a:spcAft>
                <a:spcPts val="0"/>
              </a:spcAft>
              <a:buSzPts val="1800"/>
              <a:buNone/>
              <a:defRPr sz="2400" b="1"/>
            </a:lvl6pPr>
            <a:lvl7pPr lvl="6" algn="ctr" rtl="0">
              <a:lnSpc>
                <a:spcPct val="100000"/>
              </a:lnSpc>
              <a:spcBef>
                <a:spcPts val="0"/>
              </a:spcBef>
              <a:spcAft>
                <a:spcPts val="0"/>
              </a:spcAft>
              <a:buSzPts val="1800"/>
              <a:buNone/>
              <a:defRPr sz="2400" b="1"/>
            </a:lvl7pPr>
            <a:lvl8pPr lvl="7" algn="ctr" rtl="0">
              <a:lnSpc>
                <a:spcPct val="100000"/>
              </a:lnSpc>
              <a:spcBef>
                <a:spcPts val="0"/>
              </a:spcBef>
              <a:spcAft>
                <a:spcPts val="0"/>
              </a:spcAft>
              <a:buSzPts val="1800"/>
              <a:buNone/>
              <a:defRPr sz="2400" b="1"/>
            </a:lvl8pPr>
            <a:lvl9pPr lvl="8" algn="ctr" rtl="0">
              <a:lnSpc>
                <a:spcPct val="100000"/>
              </a:lnSpc>
              <a:spcBef>
                <a:spcPts val="0"/>
              </a:spcBef>
              <a:spcAft>
                <a:spcPts val="0"/>
              </a:spcAft>
              <a:buSzPts val="1800"/>
              <a:buNone/>
              <a:defRPr sz="2400" b="1"/>
            </a:lvl9pPr>
          </a:lstStyle>
          <a:p>
            <a:endParaRPr/>
          </a:p>
        </p:txBody>
      </p:sp>
      <p:sp>
        <p:nvSpPr>
          <p:cNvPr id="443" name="Google Shape;443;p23"/>
          <p:cNvSpPr txBox="1">
            <a:spLocks noGrp="1"/>
          </p:cNvSpPr>
          <p:nvPr>
            <p:ph type="subTitle" idx="3"/>
          </p:nvPr>
        </p:nvSpPr>
        <p:spPr>
          <a:xfrm>
            <a:off x="4685156" y="3008667"/>
            <a:ext cx="2804000" cy="6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4" name="Google Shape;444;p23"/>
          <p:cNvSpPr txBox="1">
            <a:spLocks noGrp="1"/>
          </p:cNvSpPr>
          <p:nvPr>
            <p:ph type="subTitle" idx="4"/>
          </p:nvPr>
        </p:nvSpPr>
        <p:spPr>
          <a:xfrm>
            <a:off x="4685156" y="2478367"/>
            <a:ext cx="2804000" cy="42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400" b="1">
                <a:solidFill>
                  <a:schemeClr val="lt1"/>
                </a:solidFill>
              </a:defRPr>
            </a:lvl1pPr>
            <a:lvl2pPr lvl="1" algn="ctr" rtl="0">
              <a:lnSpc>
                <a:spcPct val="100000"/>
              </a:lnSpc>
              <a:spcBef>
                <a:spcPts val="0"/>
              </a:spcBef>
              <a:spcAft>
                <a:spcPts val="0"/>
              </a:spcAft>
              <a:buSzPts val="1800"/>
              <a:buNone/>
              <a:defRPr sz="2400" b="1"/>
            </a:lvl2pPr>
            <a:lvl3pPr lvl="2" algn="ctr" rtl="0">
              <a:lnSpc>
                <a:spcPct val="100000"/>
              </a:lnSpc>
              <a:spcBef>
                <a:spcPts val="0"/>
              </a:spcBef>
              <a:spcAft>
                <a:spcPts val="0"/>
              </a:spcAft>
              <a:buSzPts val="1800"/>
              <a:buNone/>
              <a:defRPr sz="2400" b="1"/>
            </a:lvl3pPr>
            <a:lvl4pPr lvl="3" algn="ctr" rtl="0">
              <a:lnSpc>
                <a:spcPct val="100000"/>
              </a:lnSpc>
              <a:spcBef>
                <a:spcPts val="0"/>
              </a:spcBef>
              <a:spcAft>
                <a:spcPts val="0"/>
              </a:spcAft>
              <a:buSzPts val="1800"/>
              <a:buNone/>
              <a:defRPr sz="2400" b="1"/>
            </a:lvl4pPr>
            <a:lvl5pPr lvl="4" algn="ctr" rtl="0">
              <a:lnSpc>
                <a:spcPct val="100000"/>
              </a:lnSpc>
              <a:spcBef>
                <a:spcPts val="0"/>
              </a:spcBef>
              <a:spcAft>
                <a:spcPts val="0"/>
              </a:spcAft>
              <a:buSzPts val="1800"/>
              <a:buNone/>
              <a:defRPr sz="2400" b="1"/>
            </a:lvl5pPr>
            <a:lvl6pPr lvl="5" algn="ctr" rtl="0">
              <a:lnSpc>
                <a:spcPct val="100000"/>
              </a:lnSpc>
              <a:spcBef>
                <a:spcPts val="0"/>
              </a:spcBef>
              <a:spcAft>
                <a:spcPts val="0"/>
              </a:spcAft>
              <a:buSzPts val="1800"/>
              <a:buNone/>
              <a:defRPr sz="2400" b="1"/>
            </a:lvl6pPr>
            <a:lvl7pPr lvl="6" algn="ctr" rtl="0">
              <a:lnSpc>
                <a:spcPct val="100000"/>
              </a:lnSpc>
              <a:spcBef>
                <a:spcPts val="0"/>
              </a:spcBef>
              <a:spcAft>
                <a:spcPts val="0"/>
              </a:spcAft>
              <a:buSzPts val="1800"/>
              <a:buNone/>
              <a:defRPr sz="2400" b="1"/>
            </a:lvl7pPr>
            <a:lvl8pPr lvl="7" algn="ctr" rtl="0">
              <a:lnSpc>
                <a:spcPct val="100000"/>
              </a:lnSpc>
              <a:spcBef>
                <a:spcPts val="0"/>
              </a:spcBef>
              <a:spcAft>
                <a:spcPts val="0"/>
              </a:spcAft>
              <a:buSzPts val="1800"/>
              <a:buNone/>
              <a:defRPr sz="2400" b="1"/>
            </a:lvl8pPr>
            <a:lvl9pPr lvl="8" algn="ctr" rtl="0">
              <a:lnSpc>
                <a:spcPct val="100000"/>
              </a:lnSpc>
              <a:spcBef>
                <a:spcPts val="0"/>
              </a:spcBef>
              <a:spcAft>
                <a:spcPts val="0"/>
              </a:spcAft>
              <a:buSzPts val="1800"/>
              <a:buNone/>
              <a:defRPr sz="2400" b="1"/>
            </a:lvl9pPr>
          </a:lstStyle>
          <a:p>
            <a:endParaRPr/>
          </a:p>
        </p:txBody>
      </p:sp>
      <p:sp>
        <p:nvSpPr>
          <p:cNvPr id="445" name="Google Shape;445;p23"/>
          <p:cNvSpPr txBox="1">
            <a:spLocks noGrp="1"/>
          </p:cNvSpPr>
          <p:nvPr>
            <p:ph type="subTitle" idx="5"/>
          </p:nvPr>
        </p:nvSpPr>
        <p:spPr>
          <a:xfrm>
            <a:off x="8437200" y="3008667"/>
            <a:ext cx="2804000" cy="6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6" name="Google Shape;446;p23"/>
          <p:cNvSpPr txBox="1">
            <a:spLocks noGrp="1"/>
          </p:cNvSpPr>
          <p:nvPr>
            <p:ph type="subTitle" idx="6"/>
          </p:nvPr>
        </p:nvSpPr>
        <p:spPr>
          <a:xfrm>
            <a:off x="8437200" y="2478367"/>
            <a:ext cx="2804000" cy="42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400" b="1">
                <a:solidFill>
                  <a:schemeClr val="lt1"/>
                </a:solidFill>
              </a:defRPr>
            </a:lvl1pPr>
            <a:lvl2pPr lvl="1" algn="ctr" rtl="0">
              <a:lnSpc>
                <a:spcPct val="100000"/>
              </a:lnSpc>
              <a:spcBef>
                <a:spcPts val="0"/>
              </a:spcBef>
              <a:spcAft>
                <a:spcPts val="0"/>
              </a:spcAft>
              <a:buSzPts val="1800"/>
              <a:buNone/>
              <a:defRPr sz="2400" b="1"/>
            </a:lvl2pPr>
            <a:lvl3pPr lvl="2" algn="ctr" rtl="0">
              <a:lnSpc>
                <a:spcPct val="100000"/>
              </a:lnSpc>
              <a:spcBef>
                <a:spcPts val="0"/>
              </a:spcBef>
              <a:spcAft>
                <a:spcPts val="0"/>
              </a:spcAft>
              <a:buSzPts val="1800"/>
              <a:buNone/>
              <a:defRPr sz="2400" b="1"/>
            </a:lvl3pPr>
            <a:lvl4pPr lvl="3" algn="ctr" rtl="0">
              <a:lnSpc>
                <a:spcPct val="100000"/>
              </a:lnSpc>
              <a:spcBef>
                <a:spcPts val="0"/>
              </a:spcBef>
              <a:spcAft>
                <a:spcPts val="0"/>
              </a:spcAft>
              <a:buSzPts val="1800"/>
              <a:buNone/>
              <a:defRPr sz="2400" b="1"/>
            </a:lvl4pPr>
            <a:lvl5pPr lvl="4" algn="ctr" rtl="0">
              <a:lnSpc>
                <a:spcPct val="100000"/>
              </a:lnSpc>
              <a:spcBef>
                <a:spcPts val="0"/>
              </a:spcBef>
              <a:spcAft>
                <a:spcPts val="0"/>
              </a:spcAft>
              <a:buSzPts val="1800"/>
              <a:buNone/>
              <a:defRPr sz="2400" b="1"/>
            </a:lvl5pPr>
            <a:lvl6pPr lvl="5" algn="ctr" rtl="0">
              <a:lnSpc>
                <a:spcPct val="100000"/>
              </a:lnSpc>
              <a:spcBef>
                <a:spcPts val="0"/>
              </a:spcBef>
              <a:spcAft>
                <a:spcPts val="0"/>
              </a:spcAft>
              <a:buSzPts val="1800"/>
              <a:buNone/>
              <a:defRPr sz="2400" b="1"/>
            </a:lvl6pPr>
            <a:lvl7pPr lvl="6" algn="ctr" rtl="0">
              <a:lnSpc>
                <a:spcPct val="100000"/>
              </a:lnSpc>
              <a:spcBef>
                <a:spcPts val="0"/>
              </a:spcBef>
              <a:spcAft>
                <a:spcPts val="0"/>
              </a:spcAft>
              <a:buSzPts val="1800"/>
              <a:buNone/>
              <a:defRPr sz="2400" b="1"/>
            </a:lvl7pPr>
            <a:lvl8pPr lvl="7" algn="ctr" rtl="0">
              <a:lnSpc>
                <a:spcPct val="100000"/>
              </a:lnSpc>
              <a:spcBef>
                <a:spcPts val="0"/>
              </a:spcBef>
              <a:spcAft>
                <a:spcPts val="0"/>
              </a:spcAft>
              <a:buSzPts val="1800"/>
              <a:buNone/>
              <a:defRPr sz="2400" b="1"/>
            </a:lvl8pPr>
            <a:lvl9pPr lvl="8" algn="ctr" rtl="0">
              <a:lnSpc>
                <a:spcPct val="100000"/>
              </a:lnSpc>
              <a:spcBef>
                <a:spcPts val="0"/>
              </a:spcBef>
              <a:spcAft>
                <a:spcPts val="0"/>
              </a:spcAft>
              <a:buSzPts val="1800"/>
              <a:buNone/>
              <a:defRPr sz="2400" b="1"/>
            </a:lvl9pPr>
          </a:lstStyle>
          <a:p>
            <a:endParaRPr/>
          </a:p>
        </p:txBody>
      </p:sp>
      <p:sp>
        <p:nvSpPr>
          <p:cNvPr id="447" name="Google Shape;447;p23"/>
          <p:cNvSpPr txBox="1">
            <a:spLocks noGrp="1"/>
          </p:cNvSpPr>
          <p:nvPr>
            <p:ph type="subTitle" idx="7"/>
          </p:nvPr>
        </p:nvSpPr>
        <p:spPr>
          <a:xfrm>
            <a:off x="950800" y="5497601"/>
            <a:ext cx="2804000" cy="6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8" name="Google Shape;448;p23"/>
          <p:cNvSpPr txBox="1">
            <a:spLocks noGrp="1"/>
          </p:cNvSpPr>
          <p:nvPr>
            <p:ph type="subTitle" idx="8"/>
          </p:nvPr>
        </p:nvSpPr>
        <p:spPr>
          <a:xfrm>
            <a:off x="950800" y="4967200"/>
            <a:ext cx="2804000" cy="42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400" b="1">
                <a:solidFill>
                  <a:schemeClr val="lt1"/>
                </a:solidFill>
              </a:defRPr>
            </a:lvl1pPr>
            <a:lvl2pPr lvl="1" algn="ctr" rtl="0">
              <a:lnSpc>
                <a:spcPct val="100000"/>
              </a:lnSpc>
              <a:spcBef>
                <a:spcPts val="0"/>
              </a:spcBef>
              <a:spcAft>
                <a:spcPts val="0"/>
              </a:spcAft>
              <a:buSzPts val="1800"/>
              <a:buNone/>
              <a:defRPr sz="2400" b="1"/>
            </a:lvl2pPr>
            <a:lvl3pPr lvl="2" algn="ctr" rtl="0">
              <a:lnSpc>
                <a:spcPct val="100000"/>
              </a:lnSpc>
              <a:spcBef>
                <a:spcPts val="0"/>
              </a:spcBef>
              <a:spcAft>
                <a:spcPts val="0"/>
              </a:spcAft>
              <a:buSzPts val="1800"/>
              <a:buNone/>
              <a:defRPr sz="2400" b="1"/>
            </a:lvl3pPr>
            <a:lvl4pPr lvl="3" algn="ctr" rtl="0">
              <a:lnSpc>
                <a:spcPct val="100000"/>
              </a:lnSpc>
              <a:spcBef>
                <a:spcPts val="0"/>
              </a:spcBef>
              <a:spcAft>
                <a:spcPts val="0"/>
              </a:spcAft>
              <a:buSzPts val="1800"/>
              <a:buNone/>
              <a:defRPr sz="2400" b="1"/>
            </a:lvl4pPr>
            <a:lvl5pPr lvl="4" algn="ctr" rtl="0">
              <a:lnSpc>
                <a:spcPct val="100000"/>
              </a:lnSpc>
              <a:spcBef>
                <a:spcPts val="0"/>
              </a:spcBef>
              <a:spcAft>
                <a:spcPts val="0"/>
              </a:spcAft>
              <a:buSzPts val="1800"/>
              <a:buNone/>
              <a:defRPr sz="2400" b="1"/>
            </a:lvl5pPr>
            <a:lvl6pPr lvl="5" algn="ctr" rtl="0">
              <a:lnSpc>
                <a:spcPct val="100000"/>
              </a:lnSpc>
              <a:spcBef>
                <a:spcPts val="0"/>
              </a:spcBef>
              <a:spcAft>
                <a:spcPts val="0"/>
              </a:spcAft>
              <a:buSzPts val="1800"/>
              <a:buNone/>
              <a:defRPr sz="2400" b="1"/>
            </a:lvl6pPr>
            <a:lvl7pPr lvl="6" algn="ctr" rtl="0">
              <a:lnSpc>
                <a:spcPct val="100000"/>
              </a:lnSpc>
              <a:spcBef>
                <a:spcPts val="0"/>
              </a:spcBef>
              <a:spcAft>
                <a:spcPts val="0"/>
              </a:spcAft>
              <a:buSzPts val="1800"/>
              <a:buNone/>
              <a:defRPr sz="2400" b="1"/>
            </a:lvl7pPr>
            <a:lvl8pPr lvl="7" algn="ctr" rtl="0">
              <a:lnSpc>
                <a:spcPct val="100000"/>
              </a:lnSpc>
              <a:spcBef>
                <a:spcPts val="0"/>
              </a:spcBef>
              <a:spcAft>
                <a:spcPts val="0"/>
              </a:spcAft>
              <a:buSzPts val="1800"/>
              <a:buNone/>
              <a:defRPr sz="2400" b="1"/>
            </a:lvl8pPr>
            <a:lvl9pPr lvl="8" algn="ctr" rtl="0">
              <a:lnSpc>
                <a:spcPct val="100000"/>
              </a:lnSpc>
              <a:spcBef>
                <a:spcPts val="0"/>
              </a:spcBef>
              <a:spcAft>
                <a:spcPts val="0"/>
              </a:spcAft>
              <a:buSzPts val="1800"/>
              <a:buNone/>
              <a:defRPr sz="2400" b="1"/>
            </a:lvl9pPr>
          </a:lstStyle>
          <a:p>
            <a:endParaRPr/>
          </a:p>
        </p:txBody>
      </p:sp>
      <p:sp>
        <p:nvSpPr>
          <p:cNvPr id="449" name="Google Shape;449;p23"/>
          <p:cNvSpPr txBox="1">
            <a:spLocks noGrp="1"/>
          </p:cNvSpPr>
          <p:nvPr>
            <p:ph type="subTitle" idx="9"/>
          </p:nvPr>
        </p:nvSpPr>
        <p:spPr>
          <a:xfrm>
            <a:off x="4685156" y="5497601"/>
            <a:ext cx="2804000" cy="6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0" name="Google Shape;450;p23"/>
          <p:cNvSpPr txBox="1">
            <a:spLocks noGrp="1"/>
          </p:cNvSpPr>
          <p:nvPr>
            <p:ph type="subTitle" idx="13"/>
          </p:nvPr>
        </p:nvSpPr>
        <p:spPr>
          <a:xfrm>
            <a:off x="4685156" y="4967200"/>
            <a:ext cx="2804000" cy="42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400" b="1">
                <a:solidFill>
                  <a:schemeClr val="lt1"/>
                </a:solidFill>
              </a:defRPr>
            </a:lvl1pPr>
            <a:lvl2pPr lvl="1" algn="ctr" rtl="0">
              <a:lnSpc>
                <a:spcPct val="100000"/>
              </a:lnSpc>
              <a:spcBef>
                <a:spcPts val="0"/>
              </a:spcBef>
              <a:spcAft>
                <a:spcPts val="0"/>
              </a:spcAft>
              <a:buSzPts val="1800"/>
              <a:buNone/>
              <a:defRPr sz="2400" b="1"/>
            </a:lvl2pPr>
            <a:lvl3pPr lvl="2" algn="ctr" rtl="0">
              <a:lnSpc>
                <a:spcPct val="100000"/>
              </a:lnSpc>
              <a:spcBef>
                <a:spcPts val="0"/>
              </a:spcBef>
              <a:spcAft>
                <a:spcPts val="0"/>
              </a:spcAft>
              <a:buSzPts val="1800"/>
              <a:buNone/>
              <a:defRPr sz="2400" b="1"/>
            </a:lvl3pPr>
            <a:lvl4pPr lvl="3" algn="ctr" rtl="0">
              <a:lnSpc>
                <a:spcPct val="100000"/>
              </a:lnSpc>
              <a:spcBef>
                <a:spcPts val="0"/>
              </a:spcBef>
              <a:spcAft>
                <a:spcPts val="0"/>
              </a:spcAft>
              <a:buSzPts val="1800"/>
              <a:buNone/>
              <a:defRPr sz="2400" b="1"/>
            </a:lvl4pPr>
            <a:lvl5pPr lvl="4" algn="ctr" rtl="0">
              <a:lnSpc>
                <a:spcPct val="100000"/>
              </a:lnSpc>
              <a:spcBef>
                <a:spcPts val="0"/>
              </a:spcBef>
              <a:spcAft>
                <a:spcPts val="0"/>
              </a:spcAft>
              <a:buSzPts val="1800"/>
              <a:buNone/>
              <a:defRPr sz="2400" b="1"/>
            </a:lvl5pPr>
            <a:lvl6pPr lvl="5" algn="ctr" rtl="0">
              <a:lnSpc>
                <a:spcPct val="100000"/>
              </a:lnSpc>
              <a:spcBef>
                <a:spcPts val="0"/>
              </a:spcBef>
              <a:spcAft>
                <a:spcPts val="0"/>
              </a:spcAft>
              <a:buSzPts val="1800"/>
              <a:buNone/>
              <a:defRPr sz="2400" b="1"/>
            </a:lvl6pPr>
            <a:lvl7pPr lvl="6" algn="ctr" rtl="0">
              <a:lnSpc>
                <a:spcPct val="100000"/>
              </a:lnSpc>
              <a:spcBef>
                <a:spcPts val="0"/>
              </a:spcBef>
              <a:spcAft>
                <a:spcPts val="0"/>
              </a:spcAft>
              <a:buSzPts val="1800"/>
              <a:buNone/>
              <a:defRPr sz="2400" b="1"/>
            </a:lvl7pPr>
            <a:lvl8pPr lvl="7" algn="ctr" rtl="0">
              <a:lnSpc>
                <a:spcPct val="100000"/>
              </a:lnSpc>
              <a:spcBef>
                <a:spcPts val="0"/>
              </a:spcBef>
              <a:spcAft>
                <a:spcPts val="0"/>
              </a:spcAft>
              <a:buSzPts val="1800"/>
              <a:buNone/>
              <a:defRPr sz="2400" b="1"/>
            </a:lvl8pPr>
            <a:lvl9pPr lvl="8" algn="ctr" rtl="0">
              <a:lnSpc>
                <a:spcPct val="100000"/>
              </a:lnSpc>
              <a:spcBef>
                <a:spcPts val="0"/>
              </a:spcBef>
              <a:spcAft>
                <a:spcPts val="0"/>
              </a:spcAft>
              <a:buSzPts val="1800"/>
              <a:buNone/>
              <a:defRPr sz="2400" b="1"/>
            </a:lvl9pPr>
          </a:lstStyle>
          <a:p>
            <a:endParaRPr/>
          </a:p>
        </p:txBody>
      </p:sp>
      <p:sp>
        <p:nvSpPr>
          <p:cNvPr id="451" name="Google Shape;451;p23"/>
          <p:cNvSpPr txBox="1">
            <a:spLocks noGrp="1"/>
          </p:cNvSpPr>
          <p:nvPr>
            <p:ph type="subTitle" idx="14"/>
          </p:nvPr>
        </p:nvSpPr>
        <p:spPr>
          <a:xfrm>
            <a:off x="8437200" y="5497601"/>
            <a:ext cx="2804000" cy="6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2" name="Google Shape;452;p23"/>
          <p:cNvSpPr txBox="1">
            <a:spLocks noGrp="1"/>
          </p:cNvSpPr>
          <p:nvPr>
            <p:ph type="subTitle" idx="15"/>
          </p:nvPr>
        </p:nvSpPr>
        <p:spPr>
          <a:xfrm>
            <a:off x="8437200" y="4967200"/>
            <a:ext cx="2804000" cy="42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400" b="1">
                <a:solidFill>
                  <a:schemeClr val="lt1"/>
                </a:solidFill>
              </a:defRPr>
            </a:lvl1pPr>
            <a:lvl2pPr lvl="1" algn="ctr" rtl="0">
              <a:lnSpc>
                <a:spcPct val="100000"/>
              </a:lnSpc>
              <a:spcBef>
                <a:spcPts val="0"/>
              </a:spcBef>
              <a:spcAft>
                <a:spcPts val="0"/>
              </a:spcAft>
              <a:buSzPts val="1800"/>
              <a:buNone/>
              <a:defRPr sz="2400" b="1"/>
            </a:lvl2pPr>
            <a:lvl3pPr lvl="2" algn="ctr" rtl="0">
              <a:lnSpc>
                <a:spcPct val="100000"/>
              </a:lnSpc>
              <a:spcBef>
                <a:spcPts val="0"/>
              </a:spcBef>
              <a:spcAft>
                <a:spcPts val="0"/>
              </a:spcAft>
              <a:buSzPts val="1800"/>
              <a:buNone/>
              <a:defRPr sz="2400" b="1"/>
            </a:lvl3pPr>
            <a:lvl4pPr lvl="3" algn="ctr" rtl="0">
              <a:lnSpc>
                <a:spcPct val="100000"/>
              </a:lnSpc>
              <a:spcBef>
                <a:spcPts val="0"/>
              </a:spcBef>
              <a:spcAft>
                <a:spcPts val="0"/>
              </a:spcAft>
              <a:buSzPts val="1800"/>
              <a:buNone/>
              <a:defRPr sz="2400" b="1"/>
            </a:lvl4pPr>
            <a:lvl5pPr lvl="4" algn="ctr" rtl="0">
              <a:lnSpc>
                <a:spcPct val="100000"/>
              </a:lnSpc>
              <a:spcBef>
                <a:spcPts val="0"/>
              </a:spcBef>
              <a:spcAft>
                <a:spcPts val="0"/>
              </a:spcAft>
              <a:buSzPts val="1800"/>
              <a:buNone/>
              <a:defRPr sz="2400" b="1"/>
            </a:lvl5pPr>
            <a:lvl6pPr lvl="5" algn="ctr" rtl="0">
              <a:lnSpc>
                <a:spcPct val="100000"/>
              </a:lnSpc>
              <a:spcBef>
                <a:spcPts val="0"/>
              </a:spcBef>
              <a:spcAft>
                <a:spcPts val="0"/>
              </a:spcAft>
              <a:buSzPts val="1800"/>
              <a:buNone/>
              <a:defRPr sz="2400" b="1"/>
            </a:lvl6pPr>
            <a:lvl7pPr lvl="6" algn="ctr" rtl="0">
              <a:lnSpc>
                <a:spcPct val="100000"/>
              </a:lnSpc>
              <a:spcBef>
                <a:spcPts val="0"/>
              </a:spcBef>
              <a:spcAft>
                <a:spcPts val="0"/>
              </a:spcAft>
              <a:buSzPts val="1800"/>
              <a:buNone/>
              <a:defRPr sz="2400" b="1"/>
            </a:lvl7pPr>
            <a:lvl8pPr lvl="7" algn="ctr" rtl="0">
              <a:lnSpc>
                <a:spcPct val="100000"/>
              </a:lnSpc>
              <a:spcBef>
                <a:spcPts val="0"/>
              </a:spcBef>
              <a:spcAft>
                <a:spcPts val="0"/>
              </a:spcAft>
              <a:buSzPts val="1800"/>
              <a:buNone/>
              <a:defRPr sz="2400" b="1"/>
            </a:lvl8pPr>
            <a:lvl9pPr lvl="8" algn="ctr" rtl="0">
              <a:lnSpc>
                <a:spcPct val="100000"/>
              </a:lnSpc>
              <a:spcBef>
                <a:spcPts val="0"/>
              </a:spcBef>
              <a:spcAft>
                <a:spcPts val="0"/>
              </a:spcAft>
              <a:buSzPts val="1800"/>
              <a:buNone/>
              <a:defRPr sz="2400" b="1"/>
            </a:lvl9pPr>
          </a:lstStyle>
          <a:p>
            <a:endParaRPr/>
          </a:p>
        </p:txBody>
      </p:sp>
    </p:spTree>
    <p:extLst>
      <p:ext uri="{BB962C8B-B14F-4D97-AF65-F5344CB8AC3E}">
        <p14:creationId xmlns:p14="http://schemas.microsoft.com/office/powerpoint/2010/main" val="39893391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accent2"/>
        </a:solidFill>
        <a:effectLst/>
      </p:bgPr>
    </p:bg>
    <p:spTree>
      <p:nvGrpSpPr>
        <p:cNvPr id="1" name="Shape 453"/>
        <p:cNvGrpSpPr/>
        <p:nvPr/>
      </p:nvGrpSpPr>
      <p:grpSpPr>
        <a:xfrm>
          <a:off x="0" y="0"/>
          <a:ext cx="0" cy="0"/>
          <a:chOff x="0" y="0"/>
          <a:chExt cx="0" cy="0"/>
        </a:xfrm>
      </p:grpSpPr>
      <p:grpSp>
        <p:nvGrpSpPr>
          <p:cNvPr id="454" name="Google Shape;454;p24"/>
          <p:cNvGrpSpPr/>
          <p:nvPr/>
        </p:nvGrpSpPr>
        <p:grpSpPr>
          <a:xfrm>
            <a:off x="44" y="45"/>
            <a:ext cx="12192051" cy="6858012"/>
            <a:chOff x="33" y="33"/>
            <a:chExt cx="9144038" cy="5143509"/>
          </a:xfrm>
        </p:grpSpPr>
        <p:sp>
          <p:nvSpPr>
            <p:cNvPr id="455" name="Google Shape;455;p24"/>
            <p:cNvSpPr/>
            <p:nvPr/>
          </p:nvSpPr>
          <p:spPr>
            <a:xfrm rot="-5400000" flipH="1">
              <a:off x="-62643" y="62709"/>
              <a:ext cx="4206596" cy="4081244"/>
            </a:xfrm>
            <a:custGeom>
              <a:avLst/>
              <a:gdLst/>
              <a:ahLst/>
              <a:cxnLst/>
              <a:rect l="l" t="t" r="r" b="b"/>
              <a:pathLst>
                <a:path w="46537" h="45149" extrusionOk="0">
                  <a:moveTo>
                    <a:pt x="1" y="0"/>
                  </a:moveTo>
                  <a:lnTo>
                    <a:pt x="1" y="43314"/>
                  </a:lnTo>
                  <a:cubicBezTo>
                    <a:pt x="2023" y="44507"/>
                    <a:pt x="4369" y="45149"/>
                    <a:pt x="6716" y="45149"/>
                  </a:cubicBezTo>
                  <a:cubicBezTo>
                    <a:pt x="7895" y="45149"/>
                    <a:pt x="9075" y="44987"/>
                    <a:pt x="10214" y="44651"/>
                  </a:cubicBezTo>
                  <a:cubicBezTo>
                    <a:pt x="14803" y="43283"/>
                    <a:pt x="18451" y="39119"/>
                    <a:pt x="19211" y="34378"/>
                  </a:cubicBezTo>
                  <a:cubicBezTo>
                    <a:pt x="19849" y="30578"/>
                    <a:pt x="18815" y="26262"/>
                    <a:pt x="21095" y="23131"/>
                  </a:cubicBezTo>
                  <a:cubicBezTo>
                    <a:pt x="22706" y="20912"/>
                    <a:pt x="25624" y="20000"/>
                    <a:pt x="28360" y="19696"/>
                  </a:cubicBezTo>
                  <a:cubicBezTo>
                    <a:pt x="31126" y="19393"/>
                    <a:pt x="33922" y="19545"/>
                    <a:pt x="36597" y="18845"/>
                  </a:cubicBezTo>
                  <a:cubicBezTo>
                    <a:pt x="41035" y="17660"/>
                    <a:pt x="44652" y="13952"/>
                    <a:pt x="45776" y="9514"/>
                  </a:cubicBezTo>
                  <a:cubicBezTo>
                    <a:pt x="46536" y="6322"/>
                    <a:pt x="45989" y="2857"/>
                    <a:pt x="44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24"/>
            <p:cNvSpPr/>
            <p:nvPr/>
          </p:nvSpPr>
          <p:spPr>
            <a:xfrm rot="-5400000" flipH="1">
              <a:off x="5465854" y="1465326"/>
              <a:ext cx="3393334" cy="3963098"/>
            </a:xfrm>
            <a:custGeom>
              <a:avLst/>
              <a:gdLst/>
              <a:ahLst/>
              <a:cxnLst/>
              <a:rect l="l" t="t" r="r" b="b"/>
              <a:pathLst>
                <a:path w="37540" h="43842" extrusionOk="0">
                  <a:moveTo>
                    <a:pt x="33014" y="1"/>
                  </a:moveTo>
                  <a:cubicBezTo>
                    <a:pt x="29142" y="1"/>
                    <a:pt x="25323" y="692"/>
                    <a:pt x="21977" y="2595"/>
                  </a:cubicBezTo>
                  <a:cubicBezTo>
                    <a:pt x="16779" y="5543"/>
                    <a:pt x="13314" y="12139"/>
                    <a:pt x="15533" y="17701"/>
                  </a:cubicBezTo>
                  <a:cubicBezTo>
                    <a:pt x="16384" y="19768"/>
                    <a:pt x="17934" y="21683"/>
                    <a:pt x="17934" y="23933"/>
                  </a:cubicBezTo>
                  <a:cubicBezTo>
                    <a:pt x="17904" y="26881"/>
                    <a:pt x="15107" y="29100"/>
                    <a:pt x="12341" y="30164"/>
                  </a:cubicBezTo>
                  <a:cubicBezTo>
                    <a:pt x="9575" y="31227"/>
                    <a:pt x="6505" y="31683"/>
                    <a:pt x="4104" y="33477"/>
                  </a:cubicBezTo>
                  <a:cubicBezTo>
                    <a:pt x="1004" y="35787"/>
                    <a:pt x="1" y="40255"/>
                    <a:pt x="1247" y="43842"/>
                  </a:cubicBezTo>
                  <a:lnTo>
                    <a:pt x="37509" y="43842"/>
                  </a:lnTo>
                  <a:lnTo>
                    <a:pt x="37509" y="285"/>
                  </a:lnTo>
                  <a:lnTo>
                    <a:pt x="37539" y="285"/>
                  </a:lnTo>
                  <a:cubicBezTo>
                    <a:pt x="36039" y="106"/>
                    <a:pt x="34523" y="1"/>
                    <a:pt x="33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7" name="Google Shape;457;p24"/>
          <p:cNvGrpSpPr/>
          <p:nvPr/>
        </p:nvGrpSpPr>
        <p:grpSpPr>
          <a:xfrm flipH="1">
            <a:off x="282312" y="197451"/>
            <a:ext cx="11506168" cy="6481451"/>
            <a:chOff x="211734" y="148088"/>
            <a:chExt cx="8629626" cy="4861088"/>
          </a:xfrm>
        </p:grpSpPr>
        <p:grpSp>
          <p:nvGrpSpPr>
            <p:cNvPr id="458" name="Google Shape;458;p24"/>
            <p:cNvGrpSpPr/>
            <p:nvPr/>
          </p:nvGrpSpPr>
          <p:grpSpPr>
            <a:xfrm flipH="1">
              <a:off x="211734" y="148088"/>
              <a:ext cx="8629626" cy="4824883"/>
              <a:chOff x="364134" y="148088"/>
              <a:chExt cx="8629626" cy="4824883"/>
            </a:xfrm>
          </p:grpSpPr>
          <p:sp>
            <p:nvSpPr>
              <p:cNvPr id="459" name="Google Shape;459;p24"/>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60" name="Google Shape;460;p24"/>
              <p:cNvGrpSpPr/>
              <p:nvPr/>
            </p:nvGrpSpPr>
            <p:grpSpPr>
              <a:xfrm>
                <a:off x="364134" y="148088"/>
                <a:ext cx="8629626" cy="4306408"/>
                <a:chOff x="364134" y="148088"/>
                <a:chExt cx="8629626" cy="4306408"/>
              </a:xfrm>
            </p:grpSpPr>
            <p:sp>
              <p:nvSpPr>
                <p:cNvPr id="461" name="Google Shape;461;p24"/>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24"/>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24"/>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24"/>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24"/>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24"/>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24"/>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24"/>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69" name="Google Shape;469;p24"/>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0" name="Google Shape;470;p24"/>
          <p:cNvSpPr txBox="1">
            <a:spLocks noGrp="1"/>
          </p:cNvSpPr>
          <p:nvPr>
            <p:ph type="title" hasCustomPrompt="1"/>
          </p:nvPr>
        </p:nvSpPr>
        <p:spPr>
          <a:xfrm>
            <a:off x="3108467" y="4546904"/>
            <a:ext cx="5975200" cy="853600"/>
          </a:xfrm>
          <a:prstGeom prst="rect">
            <a:avLst/>
          </a:prstGeom>
        </p:spPr>
        <p:txBody>
          <a:bodyPr spcFirstLastPara="1" wrap="square" lIns="0" tIns="0" rIns="0" bIns="0" anchor="ctr" anchorCtr="0">
            <a:noAutofit/>
          </a:bodyPr>
          <a:lstStyle>
            <a:lvl1pPr lvl="0" algn="ctr" rtl="0">
              <a:spcBef>
                <a:spcPts val="0"/>
              </a:spcBef>
              <a:spcAft>
                <a:spcPts val="0"/>
              </a:spcAft>
              <a:buSzPts val="5000"/>
              <a:buNone/>
              <a:defRPr sz="5333"/>
            </a:lvl1pPr>
            <a:lvl2pPr lvl="1" algn="ctr" rtl="0">
              <a:spcBef>
                <a:spcPts val="0"/>
              </a:spcBef>
              <a:spcAft>
                <a:spcPts val="0"/>
              </a:spcAft>
              <a:buSzPts val="5000"/>
              <a:buNone/>
              <a:defRPr sz="6667"/>
            </a:lvl2pPr>
            <a:lvl3pPr lvl="2" algn="ctr" rtl="0">
              <a:spcBef>
                <a:spcPts val="0"/>
              </a:spcBef>
              <a:spcAft>
                <a:spcPts val="0"/>
              </a:spcAft>
              <a:buSzPts val="5000"/>
              <a:buNone/>
              <a:defRPr sz="6667"/>
            </a:lvl3pPr>
            <a:lvl4pPr lvl="3" algn="ctr" rtl="0">
              <a:spcBef>
                <a:spcPts val="0"/>
              </a:spcBef>
              <a:spcAft>
                <a:spcPts val="0"/>
              </a:spcAft>
              <a:buSzPts val="5000"/>
              <a:buNone/>
              <a:defRPr sz="6667"/>
            </a:lvl4pPr>
            <a:lvl5pPr lvl="4" algn="ctr" rtl="0">
              <a:spcBef>
                <a:spcPts val="0"/>
              </a:spcBef>
              <a:spcAft>
                <a:spcPts val="0"/>
              </a:spcAft>
              <a:buSzPts val="5000"/>
              <a:buNone/>
              <a:defRPr sz="6667"/>
            </a:lvl5pPr>
            <a:lvl6pPr lvl="5" algn="ctr" rtl="0">
              <a:spcBef>
                <a:spcPts val="0"/>
              </a:spcBef>
              <a:spcAft>
                <a:spcPts val="0"/>
              </a:spcAft>
              <a:buSzPts val="5000"/>
              <a:buNone/>
              <a:defRPr sz="6667"/>
            </a:lvl6pPr>
            <a:lvl7pPr lvl="6" algn="ctr" rtl="0">
              <a:spcBef>
                <a:spcPts val="0"/>
              </a:spcBef>
              <a:spcAft>
                <a:spcPts val="0"/>
              </a:spcAft>
              <a:buSzPts val="5000"/>
              <a:buNone/>
              <a:defRPr sz="6667"/>
            </a:lvl7pPr>
            <a:lvl8pPr lvl="7" algn="ctr" rtl="0">
              <a:spcBef>
                <a:spcPts val="0"/>
              </a:spcBef>
              <a:spcAft>
                <a:spcPts val="0"/>
              </a:spcAft>
              <a:buSzPts val="5000"/>
              <a:buNone/>
              <a:defRPr sz="6667"/>
            </a:lvl8pPr>
            <a:lvl9pPr lvl="8" algn="ctr" rtl="0">
              <a:spcBef>
                <a:spcPts val="0"/>
              </a:spcBef>
              <a:spcAft>
                <a:spcPts val="0"/>
              </a:spcAft>
              <a:buSzPts val="5000"/>
              <a:buNone/>
              <a:defRPr sz="6667"/>
            </a:lvl9pPr>
          </a:lstStyle>
          <a:p>
            <a:r>
              <a:t>xx%</a:t>
            </a:r>
          </a:p>
        </p:txBody>
      </p:sp>
      <p:sp>
        <p:nvSpPr>
          <p:cNvPr id="471" name="Google Shape;471;p24"/>
          <p:cNvSpPr txBox="1">
            <a:spLocks noGrp="1"/>
          </p:cNvSpPr>
          <p:nvPr>
            <p:ph type="subTitle" idx="1"/>
          </p:nvPr>
        </p:nvSpPr>
        <p:spPr>
          <a:xfrm>
            <a:off x="3108675" y="5646700"/>
            <a:ext cx="5974800" cy="487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2" name="Google Shape;472;p24"/>
          <p:cNvSpPr txBox="1">
            <a:spLocks noGrp="1"/>
          </p:cNvSpPr>
          <p:nvPr>
            <p:ph type="title" idx="2" hasCustomPrompt="1"/>
          </p:nvPr>
        </p:nvSpPr>
        <p:spPr>
          <a:xfrm>
            <a:off x="3108467" y="2731752"/>
            <a:ext cx="5975200" cy="853600"/>
          </a:xfrm>
          <a:prstGeom prst="rect">
            <a:avLst/>
          </a:prstGeom>
        </p:spPr>
        <p:txBody>
          <a:bodyPr spcFirstLastPara="1" wrap="square" lIns="0" tIns="0" rIns="0" bIns="0" anchor="ctr" anchorCtr="0">
            <a:noAutofit/>
          </a:bodyPr>
          <a:lstStyle>
            <a:lvl1pPr lvl="0" algn="ctr" rtl="0">
              <a:spcBef>
                <a:spcPts val="0"/>
              </a:spcBef>
              <a:spcAft>
                <a:spcPts val="0"/>
              </a:spcAft>
              <a:buSzPts val="5000"/>
              <a:buNone/>
              <a:defRPr sz="5333"/>
            </a:lvl1pPr>
            <a:lvl2pPr lvl="1" algn="ctr" rtl="0">
              <a:spcBef>
                <a:spcPts val="0"/>
              </a:spcBef>
              <a:spcAft>
                <a:spcPts val="0"/>
              </a:spcAft>
              <a:buSzPts val="5000"/>
              <a:buNone/>
              <a:defRPr sz="6667"/>
            </a:lvl2pPr>
            <a:lvl3pPr lvl="2" algn="ctr" rtl="0">
              <a:spcBef>
                <a:spcPts val="0"/>
              </a:spcBef>
              <a:spcAft>
                <a:spcPts val="0"/>
              </a:spcAft>
              <a:buSzPts val="5000"/>
              <a:buNone/>
              <a:defRPr sz="6667"/>
            </a:lvl3pPr>
            <a:lvl4pPr lvl="3" algn="ctr" rtl="0">
              <a:spcBef>
                <a:spcPts val="0"/>
              </a:spcBef>
              <a:spcAft>
                <a:spcPts val="0"/>
              </a:spcAft>
              <a:buSzPts val="5000"/>
              <a:buNone/>
              <a:defRPr sz="6667"/>
            </a:lvl4pPr>
            <a:lvl5pPr lvl="4" algn="ctr" rtl="0">
              <a:spcBef>
                <a:spcPts val="0"/>
              </a:spcBef>
              <a:spcAft>
                <a:spcPts val="0"/>
              </a:spcAft>
              <a:buSzPts val="5000"/>
              <a:buNone/>
              <a:defRPr sz="6667"/>
            </a:lvl5pPr>
            <a:lvl6pPr lvl="5" algn="ctr" rtl="0">
              <a:spcBef>
                <a:spcPts val="0"/>
              </a:spcBef>
              <a:spcAft>
                <a:spcPts val="0"/>
              </a:spcAft>
              <a:buSzPts val="5000"/>
              <a:buNone/>
              <a:defRPr sz="6667"/>
            </a:lvl6pPr>
            <a:lvl7pPr lvl="6" algn="ctr" rtl="0">
              <a:spcBef>
                <a:spcPts val="0"/>
              </a:spcBef>
              <a:spcAft>
                <a:spcPts val="0"/>
              </a:spcAft>
              <a:buSzPts val="5000"/>
              <a:buNone/>
              <a:defRPr sz="6667"/>
            </a:lvl7pPr>
            <a:lvl8pPr lvl="7" algn="ctr" rtl="0">
              <a:spcBef>
                <a:spcPts val="0"/>
              </a:spcBef>
              <a:spcAft>
                <a:spcPts val="0"/>
              </a:spcAft>
              <a:buSzPts val="5000"/>
              <a:buNone/>
              <a:defRPr sz="6667"/>
            </a:lvl8pPr>
            <a:lvl9pPr lvl="8" algn="ctr" rtl="0">
              <a:spcBef>
                <a:spcPts val="0"/>
              </a:spcBef>
              <a:spcAft>
                <a:spcPts val="0"/>
              </a:spcAft>
              <a:buSzPts val="5000"/>
              <a:buNone/>
              <a:defRPr sz="6667"/>
            </a:lvl9pPr>
          </a:lstStyle>
          <a:p>
            <a:r>
              <a:t>xx%</a:t>
            </a:r>
          </a:p>
        </p:txBody>
      </p:sp>
      <p:sp>
        <p:nvSpPr>
          <p:cNvPr id="473" name="Google Shape;473;p24"/>
          <p:cNvSpPr txBox="1">
            <a:spLocks noGrp="1"/>
          </p:cNvSpPr>
          <p:nvPr>
            <p:ph type="subTitle" idx="3"/>
          </p:nvPr>
        </p:nvSpPr>
        <p:spPr>
          <a:xfrm>
            <a:off x="3108675" y="3835381"/>
            <a:ext cx="5974800" cy="487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4" name="Google Shape;474;p24"/>
          <p:cNvSpPr txBox="1">
            <a:spLocks noGrp="1"/>
          </p:cNvSpPr>
          <p:nvPr>
            <p:ph type="title" idx="4" hasCustomPrompt="1"/>
          </p:nvPr>
        </p:nvSpPr>
        <p:spPr>
          <a:xfrm>
            <a:off x="3108467" y="757567"/>
            <a:ext cx="5975200" cy="853600"/>
          </a:xfrm>
          <a:prstGeom prst="rect">
            <a:avLst/>
          </a:prstGeom>
        </p:spPr>
        <p:txBody>
          <a:bodyPr spcFirstLastPara="1" wrap="square" lIns="0" tIns="0" rIns="0" bIns="0" anchor="ctr" anchorCtr="0">
            <a:noAutofit/>
          </a:bodyPr>
          <a:lstStyle>
            <a:lvl1pPr lvl="0" algn="ctr" rtl="0">
              <a:spcBef>
                <a:spcPts val="0"/>
              </a:spcBef>
              <a:spcAft>
                <a:spcPts val="0"/>
              </a:spcAft>
              <a:buSzPts val="5000"/>
              <a:buNone/>
              <a:defRPr sz="5333"/>
            </a:lvl1pPr>
            <a:lvl2pPr lvl="1" algn="ctr" rtl="0">
              <a:spcBef>
                <a:spcPts val="0"/>
              </a:spcBef>
              <a:spcAft>
                <a:spcPts val="0"/>
              </a:spcAft>
              <a:buSzPts val="5000"/>
              <a:buNone/>
              <a:defRPr sz="6667"/>
            </a:lvl2pPr>
            <a:lvl3pPr lvl="2" algn="ctr" rtl="0">
              <a:spcBef>
                <a:spcPts val="0"/>
              </a:spcBef>
              <a:spcAft>
                <a:spcPts val="0"/>
              </a:spcAft>
              <a:buSzPts val="5000"/>
              <a:buNone/>
              <a:defRPr sz="6667"/>
            </a:lvl3pPr>
            <a:lvl4pPr lvl="3" algn="ctr" rtl="0">
              <a:spcBef>
                <a:spcPts val="0"/>
              </a:spcBef>
              <a:spcAft>
                <a:spcPts val="0"/>
              </a:spcAft>
              <a:buSzPts val="5000"/>
              <a:buNone/>
              <a:defRPr sz="6667"/>
            </a:lvl4pPr>
            <a:lvl5pPr lvl="4" algn="ctr" rtl="0">
              <a:spcBef>
                <a:spcPts val="0"/>
              </a:spcBef>
              <a:spcAft>
                <a:spcPts val="0"/>
              </a:spcAft>
              <a:buSzPts val="5000"/>
              <a:buNone/>
              <a:defRPr sz="6667"/>
            </a:lvl5pPr>
            <a:lvl6pPr lvl="5" algn="ctr" rtl="0">
              <a:spcBef>
                <a:spcPts val="0"/>
              </a:spcBef>
              <a:spcAft>
                <a:spcPts val="0"/>
              </a:spcAft>
              <a:buSzPts val="5000"/>
              <a:buNone/>
              <a:defRPr sz="6667"/>
            </a:lvl6pPr>
            <a:lvl7pPr lvl="6" algn="ctr" rtl="0">
              <a:spcBef>
                <a:spcPts val="0"/>
              </a:spcBef>
              <a:spcAft>
                <a:spcPts val="0"/>
              </a:spcAft>
              <a:buSzPts val="5000"/>
              <a:buNone/>
              <a:defRPr sz="6667"/>
            </a:lvl7pPr>
            <a:lvl8pPr lvl="7" algn="ctr" rtl="0">
              <a:spcBef>
                <a:spcPts val="0"/>
              </a:spcBef>
              <a:spcAft>
                <a:spcPts val="0"/>
              </a:spcAft>
              <a:buSzPts val="5000"/>
              <a:buNone/>
              <a:defRPr sz="6667"/>
            </a:lvl8pPr>
            <a:lvl9pPr lvl="8" algn="ctr" rtl="0">
              <a:spcBef>
                <a:spcPts val="0"/>
              </a:spcBef>
              <a:spcAft>
                <a:spcPts val="0"/>
              </a:spcAft>
              <a:buSzPts val="5000"/>
              <a:buNone/>
              <a:defRPr sz="6667"/>
            </a:lvl9pPr>
          </a:lstStyle>
          <a:p>
            <a:r>
              <a:t>xx%</a:t>
            </a:r>
          </a:p>
        </p:txBody>
      </p:sp>
      <p:sp>
        <p:nvSpPr>
          <p:cNvPr id="475" name="Google Shape;475;p24"/>
          <p:cNvSpPr txBox="1">
            <a:spLocks noGrp="1"/>
          </p:cNvSpPr>
          <p:nvPr>
            <p:ph type="subTitle" idx="5"/>
          </p:nvPr>
        </p:nvSpPr>
        <p:spPr>
          <a:xfrm>
            <a:off x="3108675" y="1857361"/>
            <a:ext cx="5974800" cy="487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502419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lt2"/>
        </a:solidFill>
        <a:effectLst/>
      </p:bgPr>
    </p:bg>
    <p:spTree>
      <p:nvGrpSpPr>
        <p:cNvPr id="1" name="Shape 476"/>
        <p:cNvGrpSpPr/>
        <p:nvPr/>
      </p:nvGrpSpPr>
      <p:grpSpPr>
        <a:xfrm>
          <a:off x="0" y="0"/>
          <a:ext cx="0" cy="0"/>
          <a:chOff x="0" y="0"/>
          <a:chExt cx="0" cy="0"/>
        </a:xfrm>
      </p:grpSpPr>
      <p:grpSp>
        <p:nvGrpSpPr>
          <p:cNvPr id="477" name="Google Shape;477;p25"/>
          <p:cNvGrpSpPr/>
          <p:nvPr/>
        </p:nvGrpSpPr>
        <p:grpSpPr>
          <a:xfrm>
            <a:off x="0" y="0"/>
            <a:ext cx="12191949" cy="6858019"/>
            <a:chOff x="0" y="0"/>
            <a:chExt cx="9143962" cy="5143514"/>
          </a:xfrm>
        </p:grpSpPr>
        <p:sp>
          <p:nvSpPr>
            <p:cNvPr id="478" name="Google Shape;478;p25"/>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25"/>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80" name="Google Shape;480;p25"/>
          <p:cNvSpPr txBox="1">
            <a:spLocks noGrp="1"/>
          </p:cNvSpPr>
          <p:nvPr>
            <p:ph type="title"/>
          </p:nvPr>
        </p:nvSpPr>
        <p:spPr>
          <a:xfrm>
            <a:off x="6096000" y="617767"/>
            <a:ext cx="5145200" cy="609600"/>
          </a:xfrm>
          <a:prstGeom prst="rect">
            <a:avLst/>
          </a:prstGeom>
        </p:spPr>
        <p:txBody>
          <a:bodyPr spcFirstLastPara="1" wrap="square" lIns="0" tIns="0" rIns="0" bIns="0" anchor="t"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81" name="Google Shape;481;p25"/>
          <p:cNvGrpSpPr/>
          <p:nvPr/>
        </p:nvGrpSpPr>
        <p:grpSpPr>
          <a:xfrm>
            <a:off x="282312" y="197451"/>
            <a:ext cx="11506168" cy="6481451"/>
            <a:chOff x="211734" y="148088"/>
            <a:chExt cx="8629626" cy="4861088"/>
          </a:xfrm>
        </p:grpSpPr>
        <p:grpSp>
          <p:nvGrpSpPr>
            <p:cNvPr id="482" name="Google Shape;482;p25"/>
            <p:cNvGrpSpPr/>
            <p:nvPr/>
          </p:nvGrpSpPr>
          <p:grpSpPr>
            <a:xfrm flipH="1">
              <a:off x="211734" y="148088"/>
              <a:ext cx="8629626" cy="4824883"/>
              <a:chOff x="364134" y="148088"/>
              <a:chExt cx="8629626" cy="4824883"/>
            </a:xfrm>
          </p:grpSpPr>
          <p:sp>
            <p:nvSpPr>
              <p:cNvPr id="483" name="Google Shape;483;p25"/>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84" name="Google Shape;484;p25"/>
              <p:cNvGrpSpPr/>
              <p:nvPr/>
            </p:nvGrpSpPr>
            <p:grpSpPr>
              <a:xfrm>
                <a:off x="364134" y="148088"/>
                <a:ext cx="8629626" cy="4306408"/>
                <a:chOff x="364134" y="148088"/>
                <a:chExt cx="8629626" cy="4306408"/>
              </a:xfrm>
            </p:grpSpPr>
            <p:sp>
              <p:nvSpPr>
                <p:cNvPr id="485" name="Google Shape;485;p25"/>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25"/>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25"/>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25"/>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25"/>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25"/>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25"/>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25"/>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93" name="Google Shape;493;p25"/>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638292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lt2"/>
        </a:solidFill>
        <a:effectLst/>
      </p:bgPr>
    </p:bg>
    <p:spTree>
      <p:nvGrpSpPr>
        <p:cNvPr id="1" name="Shape 494"/>
        <p:cNvGrpSpPr/>
        <p:nvPr/>
      </p:nvGrpSpPr>
      <p:grpSpPr>
        <a:xfrm>
          <a:off x="0" y="0"/>
          <a:ext cx="0" cy="0"/>
          <a:chOff x="0" y="0"/>
          <a:chExt cx="0" cy="0"/>
        </a:xfrm>
      </p:grpSpPr>
      <p:grpSp>
        <p:nvGrpSpPr>
          <p:cNvPr id="495" name="Google Shape;495;p26"/>
          <p:cNvGrpSpPr/>
          <p:nvPr/>
        </p:nvGrpSpPr>
        <p:grpSpPr>
          <a:xfrm>
            <a:off x="79" y="-34"/>
            <a:ext cx="12191965" cy="6858079"/>
            <a:chOff x="59" y="-26"/>
            <a:chExt cx="9143974" cy="5143559"/>
          </a:xfrm>
        </p:grpSpPr>
        <p:sp>
          <p:nvSpPr>
            <p:cNvPr id="496" name="Google Shape;496;p26"/>
            <p:cNvSpPr/>
            <p:nvPr/>
          </p:nvSpPr>
          <p:spPr>
            <a:xfrm rot="5400000" flipH="1">
              <a:off x="4182008" y="-348742"/>
              <a:ext cx="4613309" cy="5310740"/>
            </a:xfrm>
            <a:custGeom>
              <a:avLst/>
              <a:gdLst/>
              <a:ahLst/>
              <a:cxnLst/>
              <a:rect l="l" t="t" r="r" b="b"/>
              <a:pathLst>
                <a:path w="51035" h="58752" extrusionOk="0">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26"/>
            <p:cNvSpPr/>
            <p:nvPr/>
          </p:nvSpPr>
          <p:spPr>
            <a:xfrm rot="5400000" flipH="1">
              <a:off x="-869766" y="1125338"/>
              <a:ext cx="4888019" cy="3148371"/>
            </a:xfrm>
            <a:custGeom>
              <a:avLst/>
              <a:gdLst/>
              <a:ahLst/>
              <a:cxnLst/>
              <a:rect l="l" t="t" r="r" b="b"/>
              <a:pathLst>
                <a:path w="54074" h="34830" extrusionOk="0">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8" name="Google Shape;498;p26"/>
          <p:cNvGrpSpPr/>
          <p:nvPr/>
        </p:nvGrpSpPr>
        <p:grpSpPr>
          <a:xfrm flipH="1">
            <a:off x="282312" y="197451"/>
            <a:ext cx="11506168" cy="6481451"/>
            <a:chOff x="211734" y="148088"/>
            <a:chExt cx="8629626" cy="4861088"/>
          </a:xfrm>
        </p:grpSpPr>
        <p:grpSp>
          <p:nvGrpSpPr>
            <p:cNvPr id="499" name="Google Shape;499;p26"/>
            <p:cNvGrpSpPr/>
            <p:nvPr/>
          </p:nvGrpSpPr>
          <p:grpSpPr>
            <a:xfrm flipH="1">
              <a:off x="211734" y="148088"/>
              <a:ext cx="8629626" cy="4824883"/>
              <a:chOff x="364134" y="148088"/>
              <a:chExt cx="8629626" cy="4824883"/>
            </a:xfrm>
          </p:grpSpPr>
          <p:sp>
            <p:nvSpPr>
              <p:cNvPr id="500" name="Google Shape;500;p26"/>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01" name="Google Shape;501;p26"/>
              <p:cNvGrpSpPr/>
              <p:nvPr/>
            </p:nvGrpSpPr>
            <p:grpSpPr>
              <a:xfrm>
                <a:off x="364134" y="148088"/>
                <a:ext cx="8629626" cy="4306408"/>
                <a:chOff x="364134" y="148088"/>
                <a:chExt cx="8629626" cy="4306408"/>
              </a:xfrm>
            </p:grpSpPr>
            <p:sp>
              <p:nvSpPr>
                <p:cNvPr id="502" name="Google Shape;502;p26"/>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26"/>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26"/>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26"/>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26"/>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26"/>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26"/>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26"/>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10" name="Google Shape;510;p26"/>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1" name="Google Shape;511;p26"/>
          <p:cNvSpPr txBox="1">
            <a:spLocks noGrp="1"/>
          </p:cNvSpPr>
          <p:nvPr>
            <p:ph type="title"/>
          </p:nvPr>
        </p:nvSpPr>
        <p:spPr>
          <a:xfrm>
            <a:off x="950800" y="617767"/>
            <a:ext cx="10290400" cy="609600"/>
          </a:xfrm>
          <a:prstGeom prst="rect">
            <a:avLst/>
          </a:prstGeom>
        </p:spPr>
        <p:txBody>
          <a:bodyPr spcFirstLastPara="1" wrap="square" lIns="0" tIns="0" rIns="0" bIns="0" anchor="t"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3614377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accent2"/>
        </a:solidFill>
        <a:effectLst/>
      </p:bgPr>
    </p:bg>
    <p:spTree>
      <p:nvGrpSpPr>
        <p:cNvPr id="1" name="Shape 512"/>
        <p:cNvGrpSpPr/>
        <p:nvPr/>
      </p:nvGrpSpPr>
      <p:grpSpPr>
        <a:xfrm>
          <a:off x="0" y="0"/>
          <a:ext cx="0" cy="0"/>
          <a:chOff x="0" y="0"/>
          <a:chExt cx="0" cy="0"/>
        </a:xfrm>
      </p:grpSpPr>
      <p:grpSp>
        <p:nvGrpSpPr>
          <p:cNvPr id="513" name="Google Shape;513;p27"/>
          <p:cNvGrpSpPr/>
          <p:nvPr/>
        </p:nvGrpSpPr>
        <p:grpSpPr>
          <a:xfrm flipH="1">
            <a:off x="0" y="0"/>
            <a:ext cx="12191949" cy="6858019"/>
            <a:chOff x="0" y="0"/>
            <a:chExt cx="9143962" cy="5143514"/>
          </a:xfrm>
        </p:grpSpPr>
        <p:sp>
          <p:nvSpPr>
            <p:cNvPr id="514" name="Google Shape;514;p27"/>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27"/>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6" name="Google Shape;516;p27"/>
          <p:cNvSpPr txBox="1">
            <a:spLocks noGrp="1"/>
          </p:cNvSpPr>
          <p:nvPr>
            <p:ph type="title"/>
          </p:nvPr>
        </p:nvSpPr>
        <p:spPr>
          <a:xfrm>
            <a:off x="2287784" y="761567"/>
            <a:ext cx="7616400" cy="14548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12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17" name="Google Shape;517;p27"/>
          <p:cNvSpPr txBox="1">
            <a:spLocks noGrp="1"/>
          </p:cNvSpPr>
          <p:nvPr>
            <p:ph type="subTitle" idx="1"/>
          </p:nvPr>
        </p:nvSpPr>
        <p:spPr>
          <a:xfrm>
            <a:off x="2133600" y="2646148"/>
            <a:ext cx="7924800" cy="85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8" name="Google Shape;518;p27"/>
          <p:cNvSpPr txBox="1"/>
          <p:nvPr/>
        </p:nvSpPr>
        <p:spPr>
          <a:xfrm>
            <a:off x="3048000" y="4956300"/>
            <a:ext cx="6096000" cy="731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 sz="1600" b="1">
                <a:solidFill>
                  <a:schemeClr val="dk1"/>
                </a:solidFill>
                <a:latin typeface="Roboto"/>
                <a:ea typeface="Roboto"/>
                <a:cs typeface="Roboto"/>
                <a:sym typeface="Roboto"/>
              </a:rPr>
              <a:t>CREDITS:</a:t>
            </a:r>
            <a:r>
              <a:rPr lang="en" sz="1600">
                <a:solidFill>
                  <a:schemeClr val="dk1"/>
                </a:solidFill>
                <a:latin typeface="Roboto"/>
                <a:ea typeface="Roboto"/>
                <a:cs typeface="Roboto"/>
                <a:sym typeface="Roboto"/>
              </a:rPr>
              <a:t> This presentation template was created by </a:t>
            </a:r>
            <a:r>
              <a:rPr lang="en" sz="1600" b="1">
                <a:solidFill>
                  <a:schemeClr val="dk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600">
                <a:solidFill>
                  <a:schemeClr val="dk1"/>
                </a:solidFill>
                <a:latin typeface="Roboto"/>
                <a:ea typeface="Roboto"/>
                <a:cs typeface="Roboto"/>
                <a:sym typeface="Roboto"/>
              </a:rPr>
              <a:t>, including icons by </a:t>
            </a:r>
            <a:r>
              <a:rPr lang="en" sz="1600" b="1">
                <a:solidFill>
                  <a:schemeClr val="dk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600">
                <a:solidFill>
                  <a:schemeClr val="dk1"/>
                </a:solidFill>
                <a:latin typeface="Roboto"/>
                <a:ea typeface="Roboto"/>
                <a:cs typeface="Roboto"/>
                <a:sym typeface="Roboto"/>
              </a:rPr>
              <a:t>, infographics &amp; images by </a:t>
            </a:r>
            <a:r>
              <a:rPr lang="en" sz="1600" b="1">
                <a:solidFill>
                  <a:schemeClr val="dk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2400">
              <a:solidFill>
                <a:schemeClr val="dk1"/>
              </a:solidFill>
              <a:latin typeface="Roboto"/>
              <a:ea typeface="Roboto"/>
              <a:cs typeface="Roboto"/>
              <a:sym typeface="Roboto"/>
            </a:endParaRPr>
          </a:p>
        </p:txBody>
      </p:sp>
      <p:grpSp>
        <p:nvGrpSpPr>
          <p:cNvPr id="519" name="Google Shape;519;p27"/>
          <p:cNvGrpSpPr/>
          <p:nvPr/>
        </p:nvGrpSpPr>
        <p:grpSpPr>
          <a:xfrm>
            <a:off x="282312" y="197451"/>
            <a:ext cx="11506168" cy="6481451"/>
            <a:chOff x="211734" y="148088"/>
            <a:chExt cx="8629626" cy="4861088"/>
          </a:xfrm>
        </p:grpSpPr>
        <p:grpSp>
          <p:nvGrpSpPr>
            <p:cNvPr id="520" name="Google Shape;520;p27"/>
            <p:cNvGrpSpPr/>
            <p:nvPr/>
          </p:nvGrpSpPr>
          <p:grpSpPr>
            <a:xfrm flipH="1">
              <a:off x="211734" y="148088"/>
              <a:ext cx="8629626" cy="4824883"/>
              <a:chOff x="364134" y="148088"/>
              <a:chExt cx="8629626" cy="4824883"/>
            </a:xfrm>
          </p:grpSpPr>
          <p:sp>
            <p:nvSpPr>
              <p:cNvPr id="521" name="Google Shape;521;p27"/>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22" name="Google Shape;522;p27"/>
              <p:cNvGrpSpPr/>
              <p:nvPr/>
            </p:nvGrpSpPr>
            <p:grpSpPr>
              <a:xfrm>
                <a:off x="364134" y="148088"/>
                <a:ext cx="8629626" cy="4306408"/>
                <a:chOff x="364134" y="148088"/>
                <a:chExt cx="8629626" cy="4306408"/>
              </a:xfrm>
            </p:grpSpPr>
            <p:sp>
              <p:nvSpPr>
                <p:cNvPr id="523" name="Google Shape;523;p27"/>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7"/>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27"/>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27"/>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7"/>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27"/>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27"/>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7"/>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31" name="Google Shape;531;p27"/>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710227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lt2"/>
        </a:solidFill>
        <a:effectLst/>
      </p:bgPr>
    </p:bg>
    <p:spTree>
      <p:nvGrpSpPr>
        <p:cNvPr id="1" name="Shape 532"/>
        <p:cNvGrpSpPr/>
        <p:nvPr/>
      </p:nvGrpSpPr>
      <p:grpSpPr>
        <a:xfrm>
          <a:off x="0" y="0"/>
          <a:ext cx="0" cy="0"/>
          <a:chOff x="0" y="0"/>
          <a:chExt cx="0" cy="0"/>
        </a:xfrm>
      </p:grpSpPr>
      <p:grpSp>
        <p:nvGrpSpPr>
          <p:cNvPr id="533" name="Google Shape;533;p28"/>
          <p:cNvGrpSpPr/>
          <p:nvPr/>
        </p:nvGrpSpPr>
        <p:grpSpPr>
          <a:xfrm>
            <a:off x="0" y="0"/>
            <a:ext cx="12191949" cy="6858019"/>
            <a:chOff x="0" y="0"/>
            <a:chExt cx="9143962" cy="5143514"/>
          </a:xfrm>
        </p:grpSpPr>
        <p:sp>
          <p:nvSpPr>
            <p:cNvPr id="534" name="Google Shape;534;p28"/>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28"/>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6" name="Google Shape;536;p28"/>
          <p:cNvGrpSpPr/>
          <p:nvPr/>
        </p:nvGrpSpPr>
        <p:grpSpPr>
          <a:xfrm>
            <a:off x="282312" y="197451"/>
            <a:ext cx="11506168" cy="6481451"/>
            <a:chOff x="211734" y="148088"/>
            <a:chExt cx="8629626" cy="4861088"/>
          </a:xfrm>
        </p:grpSpPr>
        <p:grpSp>
          <p:nvGrpSpPr>
            <p:cNvPr id="537" name="Google Shape;537;p28"/>
            <p:cNvGrpSpPr/>
            <p:nvPr/>
          </p:nvGrpSpPr>
          <p:grpSpPr>
            <a:xfrm flipH="1">
              <a:off x="211734" y="148088"/>
              <a:ext cx="8629626" cy="4824883"/>
              <a:chOff x="364134" y="148088"/>
              <a:chExt cx="8629626" cy="4824883"/>
            </a:xfrm>
          </p:grpSpPr>
          <p:sp>
            <p:nvSpPr>
              <p:cNvPr id="538" name="Google Shape;538;p28"/>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39" name="Google Shape;539;p28"/>
              <p:cNvGrpSpPr/>
              <p:nvPr/>
            </p:nvGrpSpPr>
            <p:grpSpPr>
              <a:xfrm>
                <a:off x="364134" y="148088"/>
                <a:ext cx="8629626" cy="4306408"/>
                <a:chOff x="364134" y="148088"/>
                <a:chExt cx="8629626" cy="4306408"/>
              </a:xfrm>
            </p:grpSpPr>
            <p:sp>
              <p:nvSpPr>
                <p:cNvPr id="540" name="Google Shape;540;p28"/>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28"/>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28"/>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8"/>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28"/>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28"/>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8"/>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28"/>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48" name="Google Shape;548;p28"/>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093473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accent2"/>
        </a:solidFill>
        <a:effectLst/>
      </p:bgPr>
    </p:bg>
    <p:spTree>
      <p:nvGrpSpPr>
        <p:cNvPr id="1" name="Shape 549"/>
        <p:cNvGrpSpPr/>
        <p:nvPr/>
      </p:nvGrpSpPr>
      <p:grpSpPr>
        <a:xfrm>
          <a:off x="0" y="0"/>
          <a:ext cx="0" cy="0"/>
          <a:chOff x="0" y="0"/>
          <a:chExt cx="0" cy="0"/>
        </a:xfrm>
      </p:grpSpPr>
      <p:grpSp>
        <p:nvGrpSpPr>
          <p:cNvPr id="550" name="Google Shape;550;p29"/>
          <p:cNvGrpSpPr/>
          <p:nvPr/>
        </p:nvGrpSpPr>
        <p:grpSpPr>
          <a:xfrm flipH="1">
            <a:off x="0" y="0"/>
            <a:ext cx="12191949" cy="6858019"/>
            <a:chOff x="0" y="0"/>
            <a:chExt cx="9143962" cy="5143514"/>
          </a:xfrm>
        </p:grpSpPr>
        <p:sp>
          <p:nvSpPr>
            <p:cNvPr id="551" name="Google Shape;551;p29"/>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29"/>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3" name="Google Shape;553;p29"/>
          <p:cNvGrpSpPr/>
          <p:nvPr/>
        </p:nvGrpSpPr>
        <p:grpSpPr>
          <a:xfrm>
            <a:off x="282312" y="197451"/>
            <a:ext cx="11506168" cy="6481451"/>
            <a:chOff x="211734" y="148088"/>
            <a:chExt cx="8629626" cy="4861088"/>
          </a:xfrm>
        </p:grpSpPr>
        <p:grpSp>
          <p:nvGrpSpPr>
            <p:cNvPr id="554" name="Google Shape;554;p29"/>
            <p:cNvGrpSpPr/>
            <p:nvPr/>
          </p:nvGrpSpPr>
          <p:grpSpPr>
            <a:xfrm flipH="1">
              <a:off x="211734" y="148088"/>
              <a:ext cx="8629626" cy="4824883"/>
              <a:chOff x="364134" y="148088"/>
              <a:chExt cx="8629626" cy="4824883"/>
            </a:xfrm>
          </p:grpSpPr>
          <p:sp>
            <p:nvSpPr>
              <p:cNvPr id="555" name="Google Shape;555;p29"/>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56" name="Google Shape;556;p29"/>
              <p:cNvGrpSpPr/>
              <p:nvPr/>
            </p:nvGrpSpPr>
            <p:grpSpPr>
              <a:xfrm>
                <a:off x="364134" y="148088"/>
                <a:ext cx="8629626" cy="4306408"/>
                <a:chOff x="364134" y="148088"/>
                <a:chExt cx="8629626" cy="4306408"/>
              </a:xfrm>
            </p:grpSpPr>
            <p:sp>
              <p:nvSpPr>
                <p:cNvPr id="557" name="Google Shape;557;p29"/>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29"/>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9"/>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29"/>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29"/>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29"/>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29"/>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9"/>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65" name="Google Shape;565;p29"/>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997850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2">
  <p:cSld name="Background 2">
    <p:bg>
      <p:bgPr>
        <a:solidFill>
          <a:schemeClr val="lt2"/>
        </a:solidFill>
        <a:effectLst/>
      </p:bgPr>
    </p:bg>
    <p:spTree>
      <p:nvGrpSpPr>
        <p:cNvPr id="1" name="Shape 566"/>
        <p:cNvGrpSpPr/>
        <p:nvPr/>
      </p:nvGrpSpPr>
      <p:grpSpPr>
        <a:xfrm>
          <a:off x="0" y="0"/>
          <a:ext cx="0" cy="0"/>
          <a:chOff x="0" y="0"/>
          <a:chExt cx="0" cy="0"/>
        </a:xfrm>
      </p:grpSpPr>
      <p:grpSp>
        <p:nvGrpSpPr>
          <p:cNvPr id="567" name="Google Shape;567;p30"/>
          <p:cNvGrpSpPr/>
          <p:nvPr/>
        </p:nvGrpSpPr>
        <p:grpSpPr>
          <a:xfrm>
            <a:off x="79" y="-34"/>
            <a:ext cx="12191965" cy="6858079"/>
            <a:chOff x="59" y="-26"/>
            <a:chExt cx="9143974" cy="5143559"/>
          </a:xfrm>
        </p:grpSpPr>
        <p:sp>
          <p:nvSpPr>
            <p:cNvPr id="568" name="Google Shape;568;p30"/>
            <p:cNvSpPr/>
            <p:nvPr/>
          </p:nvSpPr>
          <p:spPr>
            <a:xfrm rot="5400000" flipH="1">
              <a:off x="4182008" y="-348742"/>
              <a:ext cx="4613309" cy="5310740"/>
            </a:xfrm>
            <a:custGeom>
              <a:avLst/>
              <a:gdLst/>
              <a:ahLst/>
              <a:cxnLst/>
              <a:rect l="l" t="t" r="r" b="b"/>
              <a:pathLst>
                <a:path w="51035" h="58752" extrusionOk="0">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30"/>
            <p:cNvSpPr/>
            <p:nvPr/>
          </p:nvSpPr>
          <p:spPr>
            <a:xfrm rot="5400000" flipH="1">
              <a:off x="-869766" y="1125338"/>
              <a:ext cx="4888019" cy="3148371"/>
            </a:xfrm>
            <a:custGeom>
              <a:avLst/>
              <a:gdLst/>
              <a:ahLst/>
              <a:cxnLst/>
              <a:rect l="l" t="t" r="r" b="b"/>
              <a:pathLst>
                <a:path w="54074" h="34830" extrusionOk="0">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0" name="Google Shape;570;p30"/>
          <p:cNvGrpSpPr/>
          <p:nvPr/>
        </p:nvGrpSpPr>
        <p:grpSpPr>
          <a:xfrm flipH="1">
            <a:off x="282312" y="197451"/>
            <a:ext cx="11506168" cy="6481451"/>
            <a:chOff x="211734" y="148088"/>
            <a:chExt cx="8629626" cy="4861088"/>
          </a:xfrm>
        </p:grpSpPr>
        <p:grpSp>
          <p:nvGrpSpPr>
            <p:cNvPr id="571" name="Google Shape;571;p30"/>
            <p:cNvGrpSpPr/>
            <p:nvPr/>
          </p:nvGrpSpPr>
          <p:grpSpPr>
            <a:xfrm flipH="1">
              <a:off x="211734" y="148088"/>
              <a:ext cx="8629626" cy="4824883"/>
              <a:chOff x="364134" y="148088"/>
              <a:chExt cx="8629626" cy="4824883"/>
            </a:xfrm>
          </p:grpSpPr>
          <p:sp>
            <p:nvSpPr>
              <p:cNvPr id="572" name="Google Shape;572;p30"/>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73" name="Google Shape;573;p30"/>
              <p:cNvGrpSpPr/>
              <p:nvPr/>
            </p:nvGrpSpPr>
            <p:grpSpPr>
              <a:xfrm>
                <a:off x="364134" y="148088"/>
                <a:ext cx="8629626" cy="4306408"/>
                <a:chOff x="364134" y="148088"/>
                <a:chExt cx="8629626" cy="4306408"/>
              </a:xfrm>
            </p:grpSpPr>
            <p:sp>
              <p:nvSpPr>
                <p:cNvPr id="574" name="Google Shape;574;p30"/>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30"/>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30"/>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30"/>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30"/>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30"/>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30"/>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30"/>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82" name="Google Shape;582;p30"/>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785352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3">
  <p:cSld name="Background 3">
    <p:bg>
      <p:bgPr>
        <a:solidFill>
          <a:schemeClr val="accent2"/>
        </a:solidFill>
        <a:effectLst/>
      </p:bgPr>
    </p:bg>
    <p:spTree>
      <p:nvGrpSpPr>
        <p:cNvPr id="1" name="Shape 583"/>
        <p:cNvGrpSpPr/>
        <p:nvPr/>
      </p:nvGrpSpPr>
      <p:grpSpPr>
        <a:xfrm>
          <a:off x="0" y="0"/>
          <a:ext cx="0" cy="0"/>
          <a:chOff x="0" y="0"/>
          <a:chExt cx="0" cy="0"/>
        </a:xfrm>
      </p:grpSpPr>
      <p:grpSp>
        <p:nvGrpSpPr>
          <p:cNvPr id="584" name="Google Shape;584;p31"/>
          <p:cNvGrpSpPr/>
          <p:nvPr/>
        </p:nvGrpSpPr>
        <p:grpSpPr>
          <a:xfrm>
            <a:off x="44" y="45"/>
            <a:ext cx="12192051" cy="6858012"/>
            <a:chOff x="33" y="33"/>
            <a:chExt cx="9144038" cy="5143509"/>
          </a:xfrm>
        </p:grpSpPr>
        <p:sp>
          <p:nvSpPr>
            <p:cNvPr id="585" name="Google Shape;585;p31"/>
            <p:cNvSpPr/>
            <p:nvPr/>
          </p:nvSpPr>
          <p:spPr>
            <a:xfrm rot="-5400000" flipH="1">
              <a:off x="-62643" y="62709"/>
              <a:ext cx="4206596" cy="4081244"/>
            </a:xfrm>
            <a:custGeom>
              <a:avLst/>
              <a:gdLst/>
              <a:ahLst/>
              <a:cxnLst/>
              <a:rect l="l" t="t" r="r" b="b"/>
              <a:pathLst>
                <a:path w="46537" h="45149" extrusionOk="0">
                  <a:moveTo>
                    <a:pt x="1" y="0"/>
                  </a:moveTo>
                  <a:lnTo>
                    <a:pt x="1" y="43314"/>
                  </a:lnTo>
                  <a:cubicBezTo>
                    <a:pt x="2023" y="44507"/>
                    <a:pt x="4369" y="45149"/>
                    <a:pt x="6716" y="45149"/>
                  </a:cubicBezTo>
                  <a:cubicBezTo>
                    <a:pt x="7895" y="45149"/>
                    <a:pt x="9075" y="44987"/>
                    <a:pt x="10214" y="44651"/>
                  </a:cubicBezTo>
                  <a:cubicBezTo>
                    <a:pt x="14803" y="43283"/>
                    <a:pt x="18451" y="39119"/>
                    <a:pt x="19211" y="34378"/>
                  </a:cubicBezTo>
                  <a:cubicBezTo>
                    <a:pt x="19849" y="30578"/>
                    <a:pt x="18815" y="26262"/>
                    <a:pt x="21095" y="23131"/>
                  </a:cubicBezTo>
                  <a:cubicBezTo>
                    <a:pt x="22706" y="20912"/>
                    <a:pt x="25624" y="20000"/>
                    <a:pt x="28360" y="19696"/>
                  </a:cubicBezTo>
                  <a:cubicBezTo>
                    <a:pt x="31126" y="19393"/>
                    <a:pt x="33922" y="19545"/>
                    <a:pt x="36597" y="18845"/>
                  </a:cubicBezTo>
                  <a:cubicBezTo>
                    <a:pt x="41035" y="17660"/>
                    <a:pt x="44652" y="13952"/>
                    <a:pt x="45776" y="9514"/>
                  </a:cubicBezTo>
                  <a:cubicBezTo>
                    <a:pt x="46536" y="6322"/>
                    <a:pt x="45989" y="2857"/>
                    <a:pt x="44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31"/>
            <p:cNvSpPr/>
            <p:nvPr/>
          </p:nvSpPr>
          <p:spPr>
            <a:xfrm rot="-5400000" flipH="1">
              <a:off x="5465854" y="1465326"/>
              <a:ext cx="3393334" cy="3963098"/>
            </a:xfrm>
            <a:custGeom>
              <a:avLst/>
              <a:gdLst/>
              <a:ahLst/>
              <a:cxnLst/>
              <a:rect l="l" t="t" r="r" b="b"/>
              <a:pathLst>
                <a:path w="37540" h="43842" extrusionOk="0">
                  <a:moveTo>
                    <a:pt x="33014" y="1"/>
                  </a:moveTo>
                  <a:cubicBezTo>
                    <a:pt x="29142" y="1"/>
                    <a:pt x="25323" y="692"/>
                    <a:pt x="21977" y="2595"/>
                  </a:cubicBezTo>
                  <a:cubicBezTo>
                    <a:pt x="16779" y="5543"/>
                    <a:pt x="13314" y="12139"/>
                    <a:pt x="15533" y="17701"/>
                  </a:cubicBezTo>
                  <a:cubicBezTo>
                    <a:pt x="16384" y="19768"/>
                    <a:pt x="17934" y="21683"/>
                    <a:pt x="17934" y="23933"/>
                  </a:cubicBezTo>
                  <a:cubicBezTo>
                    <a:pt x="17904" y="26881"/>
                    <a:pt x="15107" y="29100"/>
                    <a:pt x="12341" y="30164"/>
                  </a:cubicBezTo>
                  <a:cubicBezTo>
                    <a:pt x="9575" y="31227"/>
                    <a:pt x="6505" y="31683"/>
                    <a:pt x="4104" y="33477"/>
                  </a:cubicBezTo>
                  <a:cubicBezTo>
                    <a:pt x="1004" y="35787"/>
                    <a:pt x="1" y="40255"/>
                    <a:pt x="1247" y="43842"/>
                  </a:cubicBezTo>
                  <a:lnTo>
                    <a:pt x="37509" y="43842"/>
                  </a:lnTo>
                  <a:lnTo>
                    <a:pt x="37509" y="285"/>
                  </a:lnTo>
                  <a:lnTo>
                    <a:pt x="37539" y="285"/>
                  </a:lnTo>
                  <a:cubicBezTo>
                    <a:pt x="36039" y="106"/>
                    <a:pt x="34523" y="1"/>
                    <a:pt x="33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7" name="Google Shape;587;p31"/>
          <p:cNvGrpSpPr/>
          <p:nvPr/>
        </p:nvGrpSpPr>
        <p:grpSpPr>
          <a:xfrm flipH="1">
            <a:off x="282312" y="197451"/>
            <a:ext cx="11506168" cy="6481451"/>
            <a:chOff x="211734" y="148088"/>
            <a:chExt cx="8629626" cy="4861088"/>
          </a:xfrm>
        </p:grpSpPr>
        <p:grpSp>
          <p:nvGrpSpPr>
            <p:cNvPr id="588" name="Google Shape;588;p31"/>
            <p:cNvGrpSpPr/>
            <p:nvPr/>
          </p:nvGrpSpPr>
          <p:grpSpPr>
            <a:xfrm flipH="1">
              <a:off x="211734" y="148088"/>
              <a:ext cx="8629626" cy="4824883"/>
              <a:chOff x="364134" y="148088"/>
              <a:chExt cx="8629626" cy="4824883"/>
            </a:xfrm>
          </p:grpSpPr>
          <p:sp>
            <p:nvSpPr>
              <p:cNvPr id="589" name="Google Shape;589;p31"/>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90" name="Google Shape;590;p31"/>
              <p:cNvGrpSpPr/>
              <p:nvPr/>
            </p:nvGrpSpPr>
            <p:grpSpPr>
              <a:xfrm>
                <a:off x="364134" y="148088"/>
                <a:ext cx="8629626" cy="4306408"/>
                <a:chOff x="364134" y="148088"/>
                <a:chExt cx="8629626" cy="4306408"/>
              </a:xfrm>
            </p:grpSpPr>
            <p:sp>
              <p:nvSpPr>
                <p:cNvPr id="591" name="Google Shape;591;p31"/>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31"/>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31"/>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31"/>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31"/>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31"/>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31"/>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31"/>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99" name="Google Shape;599;p31"/>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1926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lt2"/>
        </a:solidFill>
        <a:effectLst/>
      </p:bgPr>
    </p:bg>
    <p:spTree>
      <p:nvGrpSpPr>
        <p:cNvPr id="1" name="Shape 66"/>
        <p:cNvGrpSpPr/>
        <p:nvPr/>
      </p:nvGrpSpPr>
      <p:grpSpPr>
        <a:xfrm>
          <a:off x="0" y="0"/>
          <a:ext cx="0" cy="0"/>
          <a:chOff x="0" y="0"/>
          <a:chExt cx="0" cy="0"/>
        </a:xfrm>
      </p:grpSpPr>
      <p:grpSp>
        <p:nvGrpSpPr>
          <p:cNvPr id="67" name="Google Shape;67;p5"/>
          <p:cNvGrpSpPr/>
          <p:nvPr/>
        </p:nvGrpSpPr>
        <p:grpSpPr>
          <a:xfrm>
            <a:off x="0" y="0"/>
            <a:ext cx="12191949" cy="6858019"/>
            <a:chOff x="0" y="0"/>
            <a:chExt cx="9143962" cy="5143514"/>
          </a:xfrm>
        </p:grpSpPr>
        <p:sp>
          <p:nvSpPr>
            <p:cNvPr id="68" name="Google Shape;68;p5"/>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5"/>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 name="Google Shape;70;p5"/>
          <p:cNvGrpSpPr/>
          <p:nvPr/>
        </p:nvGrpSpPr>
        <p:grpSpPr>
          <a:xfrm flipH="1">
            <a:off x="282312" y="197451"/>
            <a:ext cx="11506168" cy="6481451"/>
            <a:chOff x="211734" y="148088"/>
            <a:chExt cx="8629626" cy="4861088"/>
          </a:xfrm>
        </p:grpSpPr>
        <p:grpSp>
          <p:nvGrpSpPr>
            <p:cNvPr id="71" name="Google Shape;71;p5"/>
            <p:cNvGrpSpPr/>
            <p:nvPr/>
          </p:nvGrpSpPr>
          <p:grpSpPr>
            <a:xfrm flipH="1">
              <a:off x="211734" y="148088"/>
              <a:ext cx="8629626" cy="4824883"/>
              <a:chOff x="364134" y="148088"/>
              <a:chExt cx="8629626" cy="4824883"/>
            </a:xfrm>
          </p:grpSpPr>
          <p:sp>
            <p:nvSpPr>
              <p:cNvPr id="72" name="Google Shape;72;p5"/>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3" name="Google Shape;73;p5"/>
              <p:cNvGrpSpPr/>
              <p:nvPr/>
            </p:nvGrpSpPr>
            <p:grpSpPr>
              <a:xfrm>
                <a:off x="364134" y="148088"/>
                <a:ext cx="8629626" cy="4306408"/>
                <a:chOff x="364134" y="148088"/>
                <a:chExt cx="8629626" cy="4306408"/>
              </a:xfrm>
            </p:grpSpPr>
            <p:sp>
              <p:nvSpPr>
                <p:cNvPr id="74" name="Google Shape;74;p5"/>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5"/>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5"/>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5"/>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5"/>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5"/>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5"/>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5"/>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82" name="Google Shape;82;p5"/>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3" name="Google Shape;83;p5"/>
          <p:cNvSpPr txBox="1">
            <a:spLocks noGrp="1"/>
          </p:cNvSpPr>
          <p:nvPr>
            <p:ph type="title"/>
          </p:nvPr>
        </p:nvSpPr>
        <p:spPr>
          <a:xfrm>
            <a:off x="950800" y="617767"/>
            <a:ext cx="10290400" cy="609600"/>
          </a:xfrm>
          <a:prstGeom prst="rect">
            <a:avLst/>
          </a:prstGeom>
        </p:spPr>
        <p:txBody>
          <a:bodyPr spcFirstLastPara="1" wrap="square" lIns="0" tIns="0" rIns="0" bIns="0" anchor="t" anchorCtr="0">
            <a:noAutofit/>
          </a:bodyPr>
          <a:lstStyle>
            <a:lvl1pPr lvl="0">
              <a:spcBef>
                <a:spcPts val="0"/>
              </a:spcBef>
              <a:spcAft>
                <a:spcPts val="0"/>
              </a:spcAft>
              <a:buSzPts val="28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4" name="Google Shape;84;p5"/>
          <p:cNvSpPr txBox="1">
            <a:spLocks noGrp="1"/>
          </p:cNvSpPr>
          <p:nvPr>
            <p:ph type="subTitle" idx="1"/>
          </p:nvPr>
        </p:nvSpPr>
        <p:spPr>
          <a:xfrm>
            <a:off x="1288933" y="2846788"/>
            <a:ext cx="4267200" cy="3292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85" name="Google Shape;85;p5"/>
          <p:cNvSpPr txBox="1">
            <a:spLocks noGrp="1"/>
          </p:cNvSpPr>
          <p:nvPr>
            <p:ph type="subTitle" idx="2"/>
          </p:nvPr>
        </p:nvSpPr>
        <p:spPr>
          <a:xfrm>
            <a:off x="6635867" y="2846788"/>
            <a:ext cx="4267200" cy="3292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3165574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2"/>
        </a:solidFill>
        <a:effectLst/>
      </p:bgPr>
    </p:bg>
    <p:spTree>
      <p:nvGrpSpPr>
        <p:cNvPr id="1" name="Shape 86"/>
        <p:cNvGrpSpPr/>
        <p:nvPr/>
      </p:nvGrpSpPr>
      <p:grpSpPr>
        <a:xfrm>
          <a:off x="0" y="0"/>
          <a:ext cx="0" cy="0"/>
          <a:chOff x="0" y="0"/>
          <a:chExt cx="0" cy="0"/>
        </a:xfrm>
      </p:grpSpPr>
      <p:grpSp>
        <p:nvGrpSpPr>
          <p:cNvPr id="87" name="Google Shape;87;p6"/>
          <p:cNvGrpSpPr/>
          <p:nvPr/>
        </p:nvGrpSpPr>
        <p:grpSpPr>
          <a:xfrm flipH="1">
            <a:off x="79" y="-34"/>
            <a:ext cx="12191965" cy="6858079"/>
            <a:chOff x="59" y="-26"/>
            <a:chExt cx="9143974" cy="5143559"/>
          </a:xfrm>
        </p:grpSpPr>
        <p:sp>
          <p:nvSpPr>
            <p:cNvPr id="88" name="Google Shape;88;p6"/>
            <p:cNvSpPr/>
            <p:nvPr/>
          </p:nvSpPr>
          <p:spPr>
            <a:xfrm rot="5400000" flipH="1">
              <a:off x="4182008" y="-348742"/>
              <a:ext cx="4613309" cy="5310740"/>
            </a:xfrm>
            <a:custGeom>
              <a:avLst/>
              <a:gdLst/>
              <a:ahLst/>
              <a:cxnLst/>
              <a:rect l="l" t="t" r="r" b="b"/>
              <a:pathLst>
                <a:path w="51035" h="58752" extrusionOk="0">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6"/>
            <p:cNvSpPr/>
            <p:nvPr/>
          </p:nvSpPr>
          <p:spPr>
            <a:xfrm rot="5400000" flipH="1">
              <a:off x="-869766" y="1125338"/>
              <a:ext cx="4888019" cy="3148371"/>
            </a:xfrm>
            <a:custGeom>
              <a:avLst/>
              <a:gdLst/>
              <a:ahLst/>
              <a:cxnLst/>
              <a:rect l="l" t="t" r="r" b="b"/>
              <a:pathLst>
                <a:path w="54074" h="34830" extrusionOk="0">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0" name="Google Shape;90;p6"/>
          <p:cNvSpPr txBox="1">
            <a:spLocks noGrp="1"/>
          </p:cNvSpPr>
          <p:nvPr>
            <p:ph type="title"/>
          </p:nvPr>
        </p:nvSpPr>
        <p:spPr>
          <a:xfrm>
            <a:off x="950800" y="617767"/>
            <a:ext cx="10290400" cy="609600"/>
          </a:xfrm>
          <a:prstGeom prst="rect">
            <a:avLst/>
          </a:prstGeom>
        </p:spPr>
        <p:txBody>
          <a:bodyPr spcFirstLastPara="1" wrap="square" lIns="0" tIns="0" rIns="0" bIns="0" anchor="t" anchorCtr="0">
            <a:noAutofit/>
          </a:bodyPr>
          <a:lstStyle>
            <a:lvl1pPr lvl="0">
              <a:spcBef>
                <a:spcPts val="0"/>
              </a:spcBef>
              <a:spcAft>
                <a:spcPts val="0"/>
              </a:spcAft>
              <a:buSzPts val="28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91" name="Google Shape;91;p6"/>
          <p:cNvGrpSpPr/>
          <p:nvPr/>
        </p:nvGrpSpPr>
        <p:grpSpPr>
          <a:xfrm flipH="1">
            <a:off x="282312" y="197451"/>
            <a:ext cx="11506168" cy="6481451"/>
            <a:chOff x="211734" y="148088"/>
            <a:chExt cx="8629626" cy="4861088"/>
          </a:xfrm>
        </p:grpSpPr>
        <p:grpSp>
          <p:nvGrpSpPr>
            <p:cNvPr id="92" name="Google Shape;92;p6"/>
            <p:cNvGrpSpPr/>
            <p:nvPr/>
          </p:nvGrpSpPr>
          <p:grpSpPr>
            <a:xfrm flipH="1">
              <a:off x="211734" y="148088"/>
              <a:ext cx="8629626" cy="4824883"/>
              <a:chOff x="364134" y="148088"/>
              <a:chExt cx="8629626" cy="4824883"/>
            </a:xfrm>
          </p:grpSpPr>
          <p:sp>
            <p:nvSpPr>
              <p:cNvPr id="93" name="Google Shape;93;p6"/>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4" name="Google Shape;94;p6"/>
              <p:cNvGrpSpPr/>
              <p:nvPr/>
            </p:nvGrpSpPr>
            <p:grpSpPr>
              <a:xfrm>
                <a:off x="364134" y="148088"/>
                <a:ext cx="8629626" cy="4306408"/>
                <a:chOff x="364134" y="148088"/>
                <a:chExt cx="8629626" cy="4306408"/>
              </a:xfrm>
            </p:grpSpPr>
            <p:sp>
              <p:nvSpPr>
                <p:cNvPr id="95" name="Google Shape;95;p6"/>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6"/>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6"/>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6"/>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6"/>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6"/>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6"/>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3" name="Google Shape;103;p6"/>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10351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lt2"/>
        </a:solidFill>
        <a:effectLst/>
      </p:bgPr>
    </p:bg>
    <p:spTree>
      <p:nvGrpSpPr>
        <p:cNvPr id="1" name="Shape 104"/>
        <p:cNvGrpSpPr/>
        <p:nvPr/>
      </p:nvGrpSpPr>
      <p:grpSpPr>
        <a:xfrm>
          <a:off x="0" y="0"/>
          <a:ext cx="0" cy="0"/>
          <a:chOff x="0" y="0"/>
          <a:chExt cx="0" cy="0"/>
        </a:xfrm>
      </p:grpSpPr>
      <p:grpSp>
        <p:nvGrpSpPr>
          <p:cNvPr id="105" name="Google Shape;105;p7"/>
          <p:cNvGrpSpPr/>
          <p:nvPr/>
        </p:nvGrpSpPr>
        <p:grpSpPr>
          <a:xfrm>
            <a:off x="0" y="0"/>
            <a:ext cx="12191949" cy="6858019"/>
            <a:chOff x="0" y="0"/>
            <a:chExt cx="9143962" cy="5143514"/>
          </a:xfrm>
        </p:grpSpPr>
        <p:sp>
          <p:nvSpPr>
            <p:cNvPr id="106" name="Google Shape;106;p7"/>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7"/>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8" name="Google Shape;108;p7"/>
          <p:cNvGrpSpPr/>
          <p:nvPr/>
        </p:nvGrpSpPr>
        <p:grpSpPr>
          <a:xfrm flipH="1">
            <a:off x="282312" y="197451"/>
            <a:ext cx="11506168" cy="6481451"/>
            <a:chOff x="211734" y="148088"/>
            <a:chExt cx="8629626" cy="4861088"/>
          </a:xfrm>
        </p:grpSpPr>
        <p:grpSp>
          <p:nvGrpSpPr>
            <p:cNvPr id="109" name="Google Shape;109;p7"/>
            <p:cNvGrpSpPr/>
            <p:nvPr/>
          </p:nvGrpSpPr>
          <p:grpSpPr>
            <a:xfrm flipH="1">
              <a:off x="211734" y="148088"/>
              <a:ext cx="8629626" cy="4824883"/>
              <a:chOff x="364134" y="148088"/>
              <a:chExt cx="8629626" cy="4824883"/>
            </a:xfrm>
          </p:grpSpPr>
          <p:sp>
            <p:nvSpPr>
              <p:cNvPr id="110" name="Google Shape;110;p7"/>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1" name="Google Shape;111;p7"/>
              <p:cNvGrpSpPr/>
              <p:nvPr/>
            </p:nvGrpSpPr>
            <p:grpSpPr>
              <a:xfrm>
                <a:off x="364134" y="148088"/>
                <a:ext cx="8629626" cy="4306408"/>
                <a:chOff x="364134" y="148088"/>
                <a:chExt cx="8629626" cy="4306408"/>
              </a:xfrm>
            </p:grpSpPr>
            <p:sp>
              <p:nvSpPr>
                <p:cNvPr id="112" name="Google Shape;112;p7"/>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7"/>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7"/>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7"/>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7"/>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7"/>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7"/>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7"/>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20" name="Google Shape;120;p7"/>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1" name="Google Shape;121;p7"/>
          <p:cNvSpPr txBox="1">
            <a:spLocks noGrp="1"/>
          </p:cNvSpPr>
          <p:nvPr>
            <p:ph type="title"/>
          </p:nvPr>
        </p:nvSpPr>
        <p:spPr>
          <a:xfrm>
            <a:off x="6096000" y="617767"/>
            <a:ext cx="5145200" cy="609600"/>
          </a:xfrm>
          <a:prstGeom prst="rect">
            <a:avLst/>
          </a:prstGeom>
        </p:spPr>
        <p:txBody>
          <a:bodyPr spcFirstLastPara="1" wrap="square" lIns="0" tIns="0" rIns="0" bIns="0" anchor="t"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2" name="Google Shape;122;p7"/>
          <p:cNvSpPr txBox="1">
            <a:spLocks noGrp="1"/>
          </p:cNvSpPr>
          <p:nvPr>
            <p:ph type="subTitle" idx="1"/>
          </p:nvPr>
        </p:nvSpPr>
        <p:spPr>
          <a:xfrm>
            <a:off x="6576200" y="1600200"/>
            <a:ext cx="4632800" cy="3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2613739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2"/>
        </a:solidFill>
        <a:effectLst/>
      </p:bgPr>
    </p:bg>
    <p:spTree>
      <p:nvGrpSpPr>
        <p:cNvPr id="1" name="Shape 123"/>
        <p:cNvGrpSpPr/>
        <p:nvPr/>
      </p:nvGrpSpPr>
      <p:grpSpPr>
        <a:xfrm>
          <a:off x="0" y="0"/>
          <a:ext cx="0" cy="0"/>
          <a:chOff x="0" y="0"/>
          <a:chExt cx="0" cy="0"/>
        </a:xfrm>
      </p:grpSpPr>
      <p:grpSp>
        <p:nvGrpSpPr>
          <p:cNvPr id="124" name="Google Shape;124;p8"/>
          <p:cNvGrpSpPr/>
          <p:nvPr/>
        </p:nvGrpSpPr>
        <p:grpSpPr>
          <a:xfrm flipH="1">
            <a:off x="0" y="0"/>
            <a:ext cx="12191949" cy="6858019"/>
            <a:chOff x="0" y="0"/>
            <a:chExt cx="9143962" cy="5143514"/>
          </a:xfrm>
        </p:grpSpPr>
        <p:sp>
          <p:nvSpPr>
            <p:cNvPr id="125" name="Google Shape;125;p8"/>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8"/>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 name="Google Shape;127;p8"/>
          <p:cNvGrpSpPr/>
          <p:nvPr/>
        </p:nvGrpSpPr>
        <p:grpSpPr>
          <a:xfrm>
            <a:off x="282312" y="197451"/>
            <a:ext cx="11506168" cy="6481451"/>
            <a:chOff x="211734" y="148088"/>
            <a:chExt cx="8629626" cy="4861088"/>
          </a:xfrm>
        </p:grpSpPr>
        <p:grpSp>
          <p:nvGrpSpPr>
            <p:cNvPr id="128" name="Google Shape;128;p8"/>
            <p:cNvGrpSpPr/>
            <p:nvPr/>
          </p:nvGrpSpPr>
          <p:grpSpPr>
            <a:xfrm flipH="1">
              <a:off x="211734" y="148088"/>
              <a:ext cx="8629626" cy="4824883"/>
              <a:chOff x="364134" y="148088"/>
              <a:chExt cx="8629626" cy="4824883"/>
            </a:xfrm>
          </p:grpSpPr>
          <p:sp>
            <p:nvSpPr>
              <p:cNvPr id="129" name="Google Shape;129;p8"/>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0" name="Google Shape;130;p8"/>
              <p:cNvGrpSpPr/>
              <p:nvPr/>
            </p:nvGrpSpPr>
            <p:grpSpPr>
              <a:xfrm>
                <a:off x="364134" y="148088"/>
                <a:ext cx="8629626" cy="4306408"/>
                <a:chOff x="364134" y="148088"/>
                <a:chExt cx="8629626" cy="4306408"/>
              </a:xfrm>
            </p:grpSpPr>
            <p:sp>
              <p:nvSpPr>
                <p:cNvPr id="131" name="Google Shape;131;p8"/>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8"/>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8"/>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8"/>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8"/>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8"/>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8"/>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8"/>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39" name="Google Shape;139;p8"/>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0" name="Google Shape;140;p8"/>
          <p:cNvSpPr txBox="1">
            <a:spLocks noGrp="1"/>
          </p:cNvSpPr>
          <p:nvPr>
            <p:ph type="title"/>
          </p:nvPr>
        </p:nvSpPr>
        <p:spPr>
          <a:xfrm>
            <a:off x="1850800" y="2372160"/>
            <a:ext cx="8490400" cy="2682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9466"/>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631431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lt2"/>
        </a:solidFill>
        <a:effectLst/>
      </p:bgPr>
    </p:bg>
    <p:spTree>
      <p:nvGrpSpPr>
        <p:cNvPr id="1" name="Shape 141"/>
        <p:cNvGrpSpPr/>
        <p:nvPr/>
      </p:nvGrpSpPr>
      <p:grpSpPr>
        <a:xfrm>
          <a:off x="0" y="0"/>
          <a:ext cx="0" cy="0"/>
          <a:chOff x="0" y="0"/>
          <a:chExt cx="0" cy="0"/>
        </a:xfrm>
      </p:grpSpPr>
      <p:grpSp>
        <p:nvGrpSpPr>
          <p:cNvPr id="142" name="Google Shape;142;p9"/>
          <p:cNvGrpSpPr/>
          <p:nvPr/>
        </p:nvGrpSpPr>
        <p:grpSpPr>
          <a:xfrm>
            <a:off x="0" y="0"/>
            <a:ext cx="12191949" cy="6858019"/>
            <a:chOff x="0" y="0"/>
            <a:chExt cx="9143962" cy="5143514"/>
          </a:xfrm>
        </p:grpSpPr>
        <p:sp>
          <p:nvSpPr>
            <p:cNvPr id="143" name="Google Shape;143;p9"/>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9"/>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5" name="Google Shape;145;p9"/>
          <p:cNvSpPr txBox="1">
            <a:spLocks noGrp="1"/>
          </p:cNvSpPr>
          <p:nvPr>
            <p:ph type="title"/>
          </p:nvPr>
        </p:nvSpPr>
        <p:spPr>
          <a:xfrm>
            <a:off x="950800" y="1877479"/>
            <a:ext cx="3742000" cy="609600"/>
          </a:xfrm>
          <a:prstGeom prst="rect">
            <a:avLst/>
          </a:prstGeom>
        </p:spPr>
        <p:txBody>
          <a:bodyPr spcFirstLastPara="1" wrap="square" lIns="0" tIns="0" rIns="0" bIns="0" anchor="ctr" anchorCtr="0">
            <a:noAutofit/>
          </a:bodyPr>
          <a:lstStyle>
            <a:lvl1pPr lvl="0">
              <a:spcBef>
                <a:spcPts val="0"/>
              </a:spcBef>
              <a:spcAft>
                <a:spcPts val="0"/>
              </a:spcAft>
              <a:buSzPts val="2800"/>
              <a:buNone/>
              <a:defRPr>
                <a:solidFill>
                  <a:schemeClr val="lt1"/>
                </a:solidFill>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146" name="Google Shape;146;p9"/>
          <p:cNvSpPr txBox="1">
            <a:spLocks noGrp="1"/>
          </p:cNvSpPr>
          <p:nvPr>
            <p:ph type="subTitle" idx="1"/>
          </p:nvPr>
        </p:nvSpPr>
        <p:spPr>
          <a:xfrm>
            <a:off x="950800" y="3053133"/>
            <a:ext cx="5145200" cy="1708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133">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147" name="Google Shape;147;p9"/>
          <p:cNvGrpSpPr/>
          <p:nvPr/>
        </p:nvGrpSpPr>
        <p:grpSpPr>
          <a:xfrm>
            <a:off x="282312" y="197451"/>
            <a:ext cx="11506168" cy="6481451"/>
            <a:chOff x="211734" y="148088"/>
            <a:chExt cx="8629626" cy="4861088"/>
          </a:xfrm>
        </p:grpSpPr>
        <p:grpSp>
          <p:nvGrpSpPr>
            <p:cNvPr id="148" name="Google Shape;148;p9"/>
            <p:cNvGrpSpPr/>
            <p:nvPr/>
          </p:nvGrpSpPr>
          <p:grpSpPr>
            <a:xfrm flipH="1">
              <a:off x="211734" y="148088"/>
              <a:ext cx="8629626" cy="4824883"/>
              <a:chOff x="364134" y="148088"/>
              <a:chExt cx="8629626" cy="4824883"/>
            </a:xfrm>
          </p:grpSpPr>
          <p:sp>
            <p:nvSpPr>
              <p:cNvPr id="149" name="Google Shape;149;p9"/>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0" name="Google Shape;150;p9"/>
              <p:cNvGrpSpPr/>
              <p:nvPr/>
            </p:nvGrpSpPr>
            <p:grpSpPr>
              <a:xfrm>
                <a:off x="364134" y="148088"/>
                <a:ext cx="8629626" cy="4306408"/>
                <a:chOff x="364134" y="148088"/>
                <a:chExt cx="8629626" cy="4306408"/>
              </a:xfrm>
            </p:grpSpPr>
            <p:sp>
              <p:nvSpPr>
                <p:cNvPr id="151" name="Google Shape;151;p9"/>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9"/>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9"/>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9"/>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9"/>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9"/>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9"/>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9"/>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59" name="Google Shape;159;p9"/>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36343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60"/>
        <p:cNvGrpSpPr/>
        <p:nvPr/>
      </p:nvGrpSpPr>
      <p:grpSpPr>
        <a:xfrm>
          <a:off x="0" y="0"/>
          <a:ext cx="0" cy="0"/>
          <a:chOff x="0" y="0"/>
          <a:chExt cx="0" cy="0"/>
        </a:xfrm>
      </p:grpSpPr>
      <p:sp>
        <p:nvSpPr>
          <p:cNvPr id="161" name="Google Shape;161;p10"/>
          <p:cNvSpPr txBox="1">
            <a:spLocks noGrp="1"/>
          </p:cNvSpPr>
          <p:nvPr>
            <p:ph type="body" idx="1"/>
          </p:nvPr>
        </p:nvSpPr>
        <p:spPr>
          <a:xfrm>
            <a:off x="950800" y="1783000"/>
            <a:ext cx="3657600" cy="3292000"/>
          </a:xfrm>
          <a:prstGeom prst="rect">
            <a:avLst/>
          </a:prstGeom>
          <a:noFill/>
          <a:ln>
            <a:noFill/>
          </a:ln>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400"/>
              <a:buNone/>
              <a:defRPr sz="5333" b="1">
                <a:solidFill>
                  <a:schemeClr val="lt1"/>
                </a:solidFill>
              </a:defRPr>
            </a:lvl1pPr>
          </a:lstStyle>
          <a:p>
            <a:endParaRPr/>
          </a:p>
        </p:txBody>
      </p:sp>
      <p:grpSp>
        <p:nvGrpSpPr>
          <p:cNvPr id="162" name="Google Shape;162;p10"/>
          <p:cNvGrpSpPr/>
          <p:nvPr/>
        </p:nvGrpSpPr>
        <p:grpSpPr>
          <a:xfrm>
            <a:off x="282312" y="197451"/>
            <a:ext cx="11506168" cy="6481451"/>
            <a:chOff x="211734" y="148088"/>
            <a:chExt cx="8629626" cy="4861088"/>
          </a:xfrm>
        </p:grpSpPr>
        <p:grpSp>
          <p:nvGrpSpPr>
            <p:cNvPr id="163" name="Google Shape;163;p10"/>
            <p:cNvGrpSpPr/>
            <p:nvPr/>
          </p:nvGrpSpPr>
          <p:grpSpPr>
            <a:xfrm flipH="1">
              <a:off x="211734" y="148088"/>
              <a:ext cx="8629626" cy="4824883"/>
              <a:chOff x="364134" y="148088"/>
              <a:chExt cx="8629626" cy="4824883"/>
            </a:xfrm>
          </p:grpSpPr>
          <p:sp>
            <p:nvSpPr>
              <p:cNvPr id="164" name="Google Shape;164;p10"/>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5" name="Google Shape;165;p10"/>
              <p:cNvGrpSpPr/>
              <p:nvPr/>
            </p:nvGrpSpPr>
            <p:grpSpPr>
              <a:xfrm>
                <a:off x="364134" y="148088"/>
                <a:ext cx="8629626" cy="4306408"/>
                <a:chOff x="364134" y="148088"/>
                <a:chExt cx="8629626" cy="4306408"/>
              </a:xfrm>
            </p:grpSpPr>
            <p:sp>
              <p:nvSpPr>
                <p:cNvPr id="166" name="Google Shape;166;p10"/>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10"/>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10"/>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10"/>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10"/>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10"/>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10"/>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10"/>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74" name="Google Shape;174;p10"/>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2750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2"/>
        </a:solidFill>
        <a:effectLst/>
      </p:bgPr>
    </p:bg>
    <p:spTree>
      <p:nvGrpSpPr>
        <p:cNvPr id="1" name="Shape 175"/>
        <p:cNvGrpSpPr/>
        <p:nvPr/>
      </p:nvGrpSpPr>
      <p:grpSpPr>
        <a:xfrm>
          <a:off x="0" y="0"/>
          <a:ext cx="0" cy="0"/>
          <a:chOff x="0" y="0"/>
          <a:chExt cx="0" cy="0"/>
        </a:xfrm>
      </p:grpSpPr>
      <p:grpSp>
        <p:nvGrpSpPr>
          <p:cNvPr id="176" name="Google Shape;176;p11"/>
          <p:cNvGrpSpPr/>
          <p:nvPr/>
        </p:nvGrpSpPr>
        <p:grpSpPr>
          <a:xfrm>
            <a:off x="44" y="45"/>
            <a:ext cx="12192051" cy="6858012"/>
            <a:chOff x="33" y="33"/>
            <a:chExt cx="9144038" cy="5143509"/>
          </a:xfrm>
        </p:grpSpPr>
        <p:sp>
          <p:nvSpPr>
            <p:cNvPr id="177" name="Google Shape;177;p11"/>
            <p:cNvSpPr/>
            <p:nvPr/>
          </p:nvSpPr>
          <p:spPr>
            <a:xfrm rot="-5400000" flipH="1">
              <a:off x="-62643" y="62709"/>
              <a:ext cx="4206596" cy="4081244"/>
            </a:xfrm>
            <a:custGeom>
              <a:avLst/>
              <a:gdLst/>
              <a:ahLst/>
              <a:cxnLst/>
              <a:rect l="l" t="t" r="r" b="b"/>
              <a:pathLst>
                <a:path w="46537" h="45149" extrusionOk="0">
                  <a:moveTo>
                    <a:pt x="1" y="0"/>
                  </a:moveTo>
                  <a:lnTo>
                    <a:pt x="1" y="43314"/>
                  </a:lnTo>
                  <a:cubicBezTo>
                    <a:pt x="2023" y="44507"/>
                    <a:pt x="4369" y="45149"/>
                    <a:pt x="6716" y="45149"/>
                  </a:cubicBezTo>
                  <a:cubicBezTo>
                    <a:pt x="7895" y="45149"/>
                    <a:pt x="9075" y="44987"/>
                    <a:pt x="10214" y="44651"/>
                  </a:cubicBezTo>
                  <a:cubicBezTo>
                    <a:pt x="14803" y="43283"/>
                    <a:pt x="18451" y="39119"/>
                    <a:pt x="19211" y="34378"/>
                  </a:cubicBezTo>
                  <a:cubicBezTo>
                    <a:pt x="19849" y="30578"/>
                    <a:pt x="18815" y="26262"/>
                    <a:pt x="21095" y="23131"/>
                  </a:cubicBezTo>
                  <a:cubicBezTo>
                    <a:pt x="22706" y="20912"/>
                    <a:pt x="25624" y="20000"/>
                    <a:pt x="28360" y="19696"/>
                  </a:cubicBezTo>
                  <a:cubicBezTo>
                    <a:pt x="31126" y="19393"/>
                    <a:pt x="33922" y="19545"/>
                    <a:pt x="36597" y="18845"/>
                  </a:cubicBezTo>
                  <a:cubicBezTo>
                    <a:pt x="41035" y="17660"/>
                    <a:pt x="44652" y="13952"/>
                    <a:pt x="45776" y="9514"/>
                  </a:cubicBezTo>
                  <a:cubicBezTo>
                    <a:pt x="46536" y="6322"/>
                    <a:pt x="45989" y="2857"/>
                    <a:pt x="44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11"/>
            <p:cNvSpPr/>
            <p:nvPr/>
          </p:nvSpPr>
          <p:spPr>
            <a:xfrm rot="-5400000" flipH="1">
              <a:off x="5465854" y="1465326"/>
              <a:ext cx="3393334" cy="3963098"/>
            </a:xfrm>
            <a:custGeom>
              <a:avLst/>
              <a:gdLst/>
              <a:ahLst/>
              <a:cxnLst/>
              <a:rect l="l" t="t" r="r" b="b"/>
              <a:pathLst>
                <a:path w="37540" h="43842" extrusionOk="0">
                  <a:moveTo>
                    <a:pt x="33014" y="1"/>
                  </a:moveTo>
                  <a:cubicBezTo>
                    <a:pt x="29142" y="1"/>
                    <a:pt x="25323" y="692"/>
                    <a:pt x="21977" y="2595"/>
                  </a:cubicBezTo>
                  <a:cubicBezTo>
                    <a:pt x="16779" y="5543"/>
                    <a:pt x="13314" y="12139"/>
                    <a:pt x="15533" y="17701"/>
                  </a:cubicBezTo>
                  <a:cubicBezTo>
                    <a:pt x="16384" y="19768"/>
                    <a:pt x="17934" y="21683"/>
                    <a:pt x="17934" y="23933"/>
                  </a:cubicBezTo>
                  <a:cubicBezTo>
                    <a:pt x="17904" y="26881"/>
                    <a:pt x="15107" y="29100"/>
                    <a:pt x="12341" y="30164"/>
                  </a:cubicBezTo>
                  <a:cubicBezTo>
                    <a:pt x="9575" y="31227"/>
                    <a:pt x="6505" y="31683"/>
                    <a:pt x="4104" y="33477"/>
                  </a:cubicBezTo>
                  <a:cubicBezTo>
                    <a:pt x="1004" y="35787"/>
                    <a:pt x="1" y="40255"/>
                    <a:pt x="1247" y="43842"/>
                  </a:cubicBezTo>
                  <a:lnTo>
                    <a:pt x="37509" y="43842"/>
                  </a:lnTo>
                  <a:lnTo>
                    <a:pt x="37509" y="285"/>
                  </a:lnTo>
                  <a:lnTo>
                    <a:pt x="37539" y="285"/>
                  </a:lnTo>
                  <a:cubicBezTo>
                    <a:pt x="36039" y="106"/>
                    <a:pt x="34523" y="1"/>
                    <a:pt x="33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9" name="Google Shape;179;p11"/>
          <p:cNvSpPr txBox="1">
            <a:spLocks noGrp="1"/>
          </p:cNvSpPr>
          <p:nvPr>
            <p:ph type="title" hasCustomPrompt="1"/>
          </p:nvPr>
        </p:nvSpPr>
        <p:spPr>
          <a:xfrm>
            <a:off x="958333" y="1974400"/>
            <a:ext cx="10282800" cy="1706800"/>
          </a:xfrm>
          <a:prstGeom prst="rect">
            <a:avLst/>
          </a:prstGeom>
        </p:spPr>
        <p:txBody>
          <a:bodyPr spcFirstLastPara="1" wrap="square" lIns="0" tIns="0" rIns="0" bIns="0" anchor="ctr" anchorCtr="0">
            <a:noAutofit/>
          </a:bodyPr>
          <a:lstStyle>
            <a:lvl1pPr lvl="0" algn="ctr">
              <a:spcBef>
                <a:spcPts val="0"/>
              </a:spcBef>
              <a:spcAft>
                <a:spcPts val="0"/>
              </a:spcAft>
              <a:buSzPts val="9000"/>
              <a:buNone/>
              <a:defRPr sz="13333"/>
            </a:lvl1pPr>
            <a:lvl2pPr lvl="1" algn="ctr">
              <a:spcBef>
                <a:spcPts val="0"/>
              </a:spcBef>
              <a:spcAft>
                <a:spcPts val="0"/>
              </a:spcAft>
              <a:buSzPts val="9000"/>
              <a:buNone/>
              <a:defRPr sz="12000"/>
            </a:lvl2pPr>
            <a:lvl3pPr lvl="2" algn="ctr">
              <a:spcBef>
                <a:spcPts val="0"/>
              </a:spcBef>
              <a:spcAft>
                <a:spcPts val="0"/>
              </a:spcAft>
              <a:buSzPts val="9000"/>
              <a:buNone/>
              <a:defRPr sz="12000"/>
            </a:lvl3pPr>
            <a:lvl4pPr lvl="3" algn="ctr">
              <a:spcBef>
                <a:spcPts val="0"/>
              </a:spcBef>
              <a:spcAft>
                <a:spcPts val="0"/>
              </a:spcAft>
              <a:buSzPts val="9000"/>
              <a:buNone/>
              <a:defRPr sz="12000"/>
            </a:lvl4pPr>
            <a:lvl5pPr lvl="4" algn="ctr">
              <a:spcBef>
                <a:spcPts val="0"/>
              </a:spcBef>
              <a:spcAft>
                <a:spcPts val="0"/>
              </a:spcAft>
              <a:buSzPts val="9000"/>
              <a:buNone/>
              <a:defRPr sz="12000"/>
            </a:lvl5pPr>
            <a:lvl6pPr lvl="5" algn="ctr">
              <a:spcBef>
                <a:spcPts val="0"/>
              </a:spcBef>
              <a:spcAft>
                <a:spcPts val="0"/>
              </a:spcAft>
              <a:buSzPts val="9000"/>
              <a:buNone/>
              <a:defRPr sz="12000"/>
            </a:lvl6pPr>
            <a:lvl7pPr lvl="6" algn="ctr">
              <a:spcBef>
                <a:spcPts val="0"/>
              </a:spcBef>
              <a:spcAft>
                <a:spcPts val="0"/>
              </a:spcAft>
              <a:buSzPts val="9000"/>
              <a:buNone/>
              <a:defRPr sz="12000"/>
            </a:lvl7pPr>
            <a:lvl8pPr lvl="7" algn="ctr">
              <a:spcBef>
                <a:spcPts val="0"/>
              </a:spcBef>
              <a:spcAft>
                <a:spcPts val="0"/>
              </a:spcAft>
              <a:buSzPts val="9000"/>
              <a:buNone/>
              <a:defRPr sz="12000"/>
            </a:lvl8pPr>
            <a:lvl9pPr lvl="8" algn="ctr">
              <a:spcBef>
                <a:spcPts val="0"/>
              </a:spcBef>
              <a:spcAft>
                <a:spcPts val="0"/>
              </a:spcAft>
              <a:buSzPts val="9000"/>
              <a:buNone/>
              <a:defRPr sz="12000"/>
            </a:lvl9pPr>
          </a:lstStyle>
          <a:p>
            <a:r>
              <a:t>xx%</a:t>
            </a:r>
          </a:p>
        </p:txBody>
      </p:sp>
      <p:sp>
        <p:nvSpPr>
          <p:cNvPr id="180" name="Google Shape;180;p11"/>
          <p:cNvSpPr txBox="1">
            <a:spLocks noGrp="1"/>
          </p:cNvSpPr>
          <p:nvPr>
            <p:ph type="subTitle" idx="1"/>
          </p:nvPr>
        </p:nvSpPr>
        <p:spPr>
          <a:xfrm>
            <a:off x="2244832" y="4396000"/>
            <a:ext cx="7708000" cy="487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1" name="Google Shape;181;p11"/>
          <p:cNvGrpSpPr/>
          <p:nvPr/>
        </p:nvGrpSpPr>
        <p:grpSpPr>
          <a:xfrm flipH="1">
            <a:off x="282312" y="197451"/>
            <a:ext cx="11506168" cy="6481451"/>
            <a:chOff x="211734" y="148088"/>
            <a:chExt cx="8629626" cy="4861088"/>
          </a:xfrm>
        </p:grpSpPr>
        <p:grpSp>
          <p:nvGrpSpPr>
            <p:cNvPr id="182" name="Google Shape;182;p11"/>
            <p:cNvGrpSpPr/>
            <p:nvPr/>
          </p:nvGrpSpPr>
          <p:grpSpPr>
            <a:xfrm flipH="1">
              <a:off x="211734" y="148088"/>
              <a:ext cx="8629626" cy="4824883"/>
              <a:chOff x="364134" y="148088"/>
              <a:chExt cx="8629626" cy="4824883"/>
            </a:xfrm>
          </p:grpSpPr>
          <p:sp>
            <p:nvSpPr>
              <p:cNvPr id="183" name="Google Shape;183;p11"/>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84" name="Google Shape;184;p11"/>
              <p:cNvGrpSpPr/>
              <p:nvPr/>
            </p:nvGrpSpPr>
            <p:grpSpPr>
              <a:xfrm>
                <a:off x="364134" y="148088"/>
                <a:ext cx="8629626" cy="4306408"/>
                <a:chOff x="364134" y="148088"/>
                <a:chExt cx="8629626" cy="4306408"/>
              </a:xfrm>
            </p:grpSpPr>
            <p:sp>
              <p:nvSpPr>
                <p:cNvPr id="185" name="Google Shape;185;p11"/>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1"/>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11"/>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11"/>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11"/>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1"/>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11"/>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11"/>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93" name="Google Shape;193;p11"/>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0902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800" y="617767"/>
            <a:ext cx="10290400" cy="6096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2pPr>
            <a:lvl3pPr lvl="2">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3pPr>
            <a:lvl4pPr lvl="3">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4pPr>
            <a:lvl5pPr lvl="4">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5pPr>
            <a:lvl6pPr lvl="5">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6pPr>
            <a:lvl7pPr lvl="6">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7pPr>
            <a:lvl8pPr lvl="7">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8pPr>
            <a:lvl9pPr lvl="8">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950800" y="1536633"/>
            <a:ext cx="102904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extLst>
      <p:ext uri="{BB962C8B-B14F-4D97-AF65-F5344CB8AC3E}">
        <p14:creationId xmlns:p14="http://schemas.microsoft.com/office/powerpoint/2010/main" val="431012718"/>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espanol.cdc.gov/coronavirus/2019-ncov/prevent-getting-sick/prevention.html"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hyperlink" Target="https://reliefweb.int/report/world/coronavirus-disease-covid-19-weekly-epidemiological-update-23-november-2021" TargetMode="External"/><Relationship Id="rId4" Type="http://schemas.openxmlformats.org/officeDocument/2006/relationships/hyperlink" Target="https://www.hopkinsmedicine.org/health/conditions-and-diseases/coronaviru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title"/>
          </p:nvPr>
        </p:nvSpPr>
        <p:spPr>
          <a:xfrm>
            <a:off x="2218724" y="1353131"/>
            <a:ext cx="7806400" cy="1341200"/>
          </a:xfrm>
          <a:prstGeom prst="rect">
            <a:avLst/>
          </a:prstGeom>
        </p:spPr>
        <p:txBody>
          <a:bodyPr spcFirstLastPara="1" wrap="square" lIns="0" tIns="0" rIns="0" bIns="0" anchor="ctr" anchorCtr="0">
            <a:noAutofit/>
          </a:bodyPr>
          <a:lstStyle/>
          <a:p>
            <a:r>
              <a:rPr lang="en" dirty="0"/>
              <a:t>Covid-19</a:t>
            </a:r>
            <a:endParaRPr dirty="0"/>
          </a:p>
        </p:txBody>
      </p:sp>
      <p:sp>
        <p:nvSpPr>
          <p:cNvPr id="1128" name="Google Shape;1128;p40"/>
          <p:cNvSpPr txBox="1">
            <a:spLocks noGrp="1"/>
          </p:cNvSpPr>
          <p:nvPr>
            <p:ph type="subTitle" idx="1"/>
          </p:nvPr>
        </p:nvSpPr>
        <p:spPr>
          <a:xfrm>
            <a:off x="2893824" y="3215621"/>
            <a:ext cx="6340000" cy="917868"/>
          </a:xfrm>
          <a:prstGeom prst="rect">
            <a:avLst/>
          </a:prstGeom>
        </p:spPr>
        <p:txBody>
          <a:bodyPr spcFirstLastPara="1" wrap="square" lIns="121900" tIns="121900" rIns="121900" bIns="121900" anchor="ctr" anchorCtr="0">
            <a:noAutofit/>
          </a:bodyPr>
          <a:lstStyle/>
          <a:p>
            <a:pPr marL="0" indent="0"/>
            <a:r>
              <a:rPr lang="en" sz="2400" dirty="0"/>
              <a:t>Cómo evitar el contagio por Covid-19 a través las medidas de bioseguridad</a:t>
            </a:r>
            <a:endParaRPr dirty="0"/>
          </a:p>
        </p:txBody>
      </p:sp>
      <p:sp>
        <p:nvSpPr>
          <p:cNvPr id="1129" name="Google Shape;1129;p40"/>
          <p:cNvSpPr/>
          <p:nvPr/>
        </p:nvSpPr>
        <p:spPr>
          <a:xfrm>
            <a:off x="5885624" y="2710401"/>
            <a:ext cx="356400" cy="308400"/>
          </a:xfrm>
          <a:prstGeom prst="triangle">
            <a:avLst>
              <a:gd name="adj" fmla="val 50000"/>
            </a:avLst>
          </a:prstGeom>
          <a:solidFill>
            <a:schemeClr val="dk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nvGrpSpPr>
          <p:cNvPr id="1130" name="Google Shape;1130;p40"/>
          <p:cNvGrpSpPr/>
          <p:nvPr/>
        </p:nvGrpSpPr>
        <p:grpSpPr>
          <a:xfrm>
            <a:off x="10515160" y="3772896"/>
            <a:ext cx="2340857" cy="2926021"/>
            <a:chOff x="6949494" y="115347"/>
            <a:chExt cx="1755643" cy="2194516"/>
          </a:xfrm>
        </p:grpSpPr>
        <p:sp>
          <p:nvSpPr>
            <p:cNvPr id="1131" name="Google Shape;1131;p40"/>
            <p:cNvSpPr/>
            <p:nvPr/>
          </p:nvSpPr>
          <p:spPr>
            <a:xfrm flipH="1">
              <a:off x="6949494" y="115347"/>
              <a:ext cx="1755643" cy="2194516"/>
            </a:xfrm>
            <a:custGeom>
              <a:avLst/>
              <a:gdLst/>
              <a:ahLst/>
              <a:cxnLst/>
              <a:rect l="l" t="t" r="r" b="b"/>
              <a:pathLst>
                <a:path w="29425" h="36522" extrusionOk="0">
                  <a:moveTo>
                    <a:pt x="19594" y="0"/>
                  </a:moveTo>
                  <a:cubicBezTo>
                    <a:pt x="19342" y="0"/>
                    <a:pt x="19088" y="34"/>
                    <a:pt x="18838" y="103"/>
                  </a:cubicBezTo>
                  <a:lnTo>
                    <a:pt x="2178" y="4651"/>
                  </a:lnTo>
                  <a:cubicBezTo>
                    <a:pt x="1450" y="4852"/>
                    <a:pt x="843" y="5326"/>
                    <a:pt x="471" y="5980"/>
                  </a:cubicBezTo>
                  <a:cubicBezTo>
                    <a:pt x="95" y="6635"/>
                    <a:pt x="1" y="7398"/>
                    <a:pt x="196" y="8127"/>
                  </a:cubicBezTo>
                  <a:lnTo>
                    <a:pt x="820" y="10396"/>
                  </a:lnTo>
                  <a:cubicBezTo>
                    <a:pt x="1062" y="11289"/>
                    <a:pt x="1724" y="11986"/>
                    <a:pt x="2554" y="12300"/>
                  </a:cubicBezTo>
                  <a:lnTo>
                    <a:pt x="2504" y="12402"/>
                  </a:lnTo>
                  <a:cubicBezTo>
                    <a:pt x="2476" y="12456"/>
                    <a:pt x="2449" y="12512"/>
                    <a:pt x="2426" y="12570"/>
                  </a:cubicBezTo>
                  <a:cubicBezTo>
                    <a:pt x="2339" y="12762"/>
                    <a:pt x="2269" y="12942"/>
                    <a:pt x="2218" y="13118"/>
                  </a:cubicBezTo>
                  <a:cubicBezTo>
                    <a:pt x="1990" y="13870"/>
                    <a:pt x="1983" y="14670"/>
                    <a:pt x="2191" y="15418"/>
                  </a:cubicBezTo>
                  <a:lnTo>
                    <a:pt x="7115" y="33434"/>
                  </a:lnTo>
                  <a:cubicBezTo>
                    <a:pt x="7182" y="33677"/>
                    <a:pt x="7268" y="33912"/>
                    <a:pt x="7382" y="34147"/>
                  </a:cubicBezTo>
                  <a:cubicBezTo>
                    <a:pt x="7425" y="34237"/>
                    <a:pt x="7476" y="34323"/>
                    <a:pt x="7527" y="34413"/>
                  </a:cubicBezTo>
                  <a:cubicBezTo>
                    <a:pt x="7597" y="34530"/>
                    <a:pt x="7672" y="34656"/>
                    <a:pt x="7769" y="34793"/>
                  </a:cubicBezTo>
                  <a:cubicBezTo>
                    <a:pt x="7840" y="34887"/>
                    <a:pt x="7914" y="34977"/>
                    <a:pt x="7993" y="35067"/>
                  </a:cubicBezTo>
                  <a:cubicBezTo>
                    <a:pt x="8079" y="35169"/>
                    <a:pt x="8169" y="35263"/>
                    <a:pt x="8267" y="35357"/>
                  </a:cubicBezTo>
                  <a:cubicBezTo>
                    <a:pt x="8353" y="35440"/>
                    <a:pt x="8440" y="35518"/>
                    <a:pt x="8534" y="35592"/>
                  </a:cubicBezTo>
                  <a:cubicBezTo>
                    <a:pt x="8628" y="35667"/>
                    <a:pt x="8726" y="35738"/>
                    <a:pt x="8827" y="35804"/>
                  </a:cubicBezTo>
                  <a:cubicBezTo>
                    <a:pt x="8910" y="35863"/>
                    <a:pt x="8992" y="35921"/>
                    <a:pt x="9086" y="35977"/>
                  </a:cubicBezTo>
                  <a:cubicBezTo>
                    <a:pt x="9137" y="36004"/>
                    <a:pt x="9188" y="36027"/>
                    <a:pt x="9239" y="36055"/>
                  </a:cubicBezTo>
                  <a:cubicBezTo>
                    <a:pt x="9254" y="36062"/>
                    <a:pt x="9270" y="36071"/>
                    <a:pt x="9286" y="36078"/>
                  </a:cubicBezTo>
                  <a:cubicBezTo>
                    <a:pt x="9442" y="36156"/>
                    <a:pt x="9603" y="36223"/>
                    <a:pt x="9760" y="36278"/>
                  </a:cubicBezTo>
                  <a:lnTo>
                    <a:pt x="9878" y="36317"/>
                  </a:lnTo>
                  <a:cubicBezTo>
                    <a:pt x="10046" y="36372"/>
                    <a:pt x="10218" y="36415"/>
                    <a:pt x="10391" y="36447"/>
                  </a:cubicBezTo>
                  <a:cubicBezTo>
                    <a:pt x="10426" y="36454"/>
                    <a:pt x="10473" y="36466"/>
                    <a:pt x="10505" y="36470"/>
                  </a:cubicBezTo>
                  <a:cubicBezTo>
                    <a:pt x="10732" y="36505"/>
                    <a:pt x="10943" y="36521"/>
                    <a:pt x="11155" y="36521"/>
                  </a:cubicBezTo>
                  <a:cubicBezTo>
                    <a:pt x="11527" y="36521"/>
                    <a:pt x="11899" y="36474"/>
                    <a:pt x="12263" y="36372"/>
                  </a:cubicBezTo>
                  <a:lnTo>
                    <a:pt x="26310" y="32536"/>
                  </a:lnTo>
                  <a:cubicBezTo>
                    <a:pt x="26330" y="32528"/>
                    <a:pt x="26349" y="32525"/>
                    <a:pt x="26373" y="32517"/>
                  </a:cubicBezTo>
                  <a:cubicBezTo>
                    <a:pt x="27277" y="32250"/>
                    <a:pt x="28069" y="31682"/>
                    <a:pt x="28610" y="30914"/>
                  </a:cubicBezTo>
                  <a:cubicBezTo>
                    <a:pt x="28637" y="30875"/>
                    <a:pt x="28664" y="30836"/>
                    <a:pt x="28688" y="30796"/>
                  </a:cubicBezTo>
                  <a:cubicBezTo>
                    <a:pt x="28735" y="30726"/>
                    <a:pt x="28782" y="30655"/>
                    <a:pt x="28825" y="30577"/>
                  </a:cubicBezTo>
                  <a:cubicBezTo>
                    <a:pt x="29013" y="30244"/>
                    <a:pt x="29158" y="29888"/>
                    <a:pt x="29248" y="29523"/>
                  </a:cubicBezTo>
                  <a:cubicBezTo>
                    <a:pt x="29256" y="29503"/>
                    <a:pt x="29260" y="29480"/>
                    <a:pt x="29268" y="29461"/>
                  </a:cubicBezTo>
                  <a:cubicBezTo>
                    <a:pt x="29283" y="29394"/>
                    <a:pt x="29295" y="29328"/>
                    <a:pt x="29307" y="29257"/>
                  </a:cubicBezTo>
                  <a:cubicBezTo>
                    <a:pt x="29424" y="28634"/>
                    <a:pt x="29401" y="28011"/>
                    <a:pt x="29236" y="27392"/>
                  </a:cubicBezTo>
                  <a:lnTo>
                    <a:pt x="28429" y="24438"/>
                  </a:lnTo>
                  <a:cubicBezTo>
                    <a:pt x="28418" y="24398"/>
                    <a:pt x="28410" y="24355"/>
                    <a:pt x="28398" y="24317"/>
                  </a:cubicBezTo>
                  <a:lnTo>
                    <a:pt x="24500" y="10043"/>
                  </a:lnTo>
                  <a:cubicBezTo>
                    <a:pt x="24487" y="10004"/>
                    <a:pt x="24476" y="9961"/>
                    <a:pt x="24460" y="9921"/>
                  </a:cubicBezTo>
                  <a:lnTo>
                    <a:pt x="24312" y="9365"/>
                  </a:lnTo>
                  <a:cubicBezTo>
                    <a:pt x="24030" y="8354"/>
                    <a:pt x="23383" y="7488"/>
                    <a:pt x="22498" y="6932"/>
                  </a:cubicBezTo>
                  <a:lnTo>
                    <a:pt x="22408" y="6877"/>
                  </a:lnTo>
                  <a:cubicBezTo>
                    <a:pt x="22956" y="6192"/>
                    <a:pt x="23183" y="5263"/>
                    <a:pt x="22936" y="4354"/>
                  </a:cubicBezTo>
                  <a:lnTo>
                    <a:pt x="22313" y="2085"/>
                  </a:lnTo>
                  <a:cubicBezTo>
                    <a:pt x="22113" y="1353"/>
                    <a:pt x="21643" y="745"/>
                    <a:pt x="20985" y="373"/>
                  </a:cubicBezTo>
                  <a:cubicBezTo>
                    <a:pt x="20555" y="126"/>
                    <a:pt x="20078" y="0"/>
                    <a:pt x="19594"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132" name="Google Shape;1132;p40"/>
            <p:cNvGrpSpPr/>
            <p:nvPr/>
          </p:nvGrpSpPr>
          <p:grpSpPr>
            <a:xfrm flipH="1">
              <a:off x="7041817" y="206785"/>
              <a:ext cx="1570996" cy="2011640"/>
              <a:chOff x="2029950" y="1082000"/>
              <a:chExt cx="701400" cy="902000"/>
            </a:xfrm>
          </p:grpSpPr>
          <p:sp>
            <p:nvSpPr>
              <p:cNvPr id="1133" name="Google Shape;1133;p40"/>
              <p:cNvSpPr/>
              <p:nvPr/>
            </p:nvSpPr>
            <p:spPr>
              <a:xfrm>
                <a:off x="2084650" y="1204350"/>
                <a:ext cx="646700" cy="773325"/>
              </a:xfrm>
              <a:custGeom>
                <a:avLst/>
                <a:gdLst/>
                <a:ahLst/>
                <a:cxnLst/>
                <a:rect l="l" t="t" r="r" b="b"/>
                <a:pathLst>
                  <a:path w="25868" h="30933" extrusionOk="0">
                    <a:moveTo>
                      <a:pt x="15077" y="0"/>
                    </a:moveTo>
                    <a:lnTo>
                      <a:pt x="2493" y="3435"/>
                    </a:lnTo>
                    <a:lnTo>
                      <a:pt x="305" y="7629"/>
                    </a:lnTo>
                    <a:cubicBezTo>
                      <a:pt x="62" y="8146"/>
                      <a:pt x="1" y="8724"/>
                      <a:pt x="153" y="9271"/>
                    </a:cubicBezTo>
                    <a:lnTo>
                      <a:pt x="5594" y="29271"/>
                    </a:lnTo>
                    <a:cubicBezTo>
                      <a:pt x="5873" y="30261"/>
                      <a:pt x="6788" y="30933"/>
                      <a:pt x="7790" y="30933"/>
                    </a:cubicBezTo>
                    <a:cubicBezTo>
                      <a:pt x="7988" y="30933"/>
                      <a:pt x="8190" y="30907"/>
                      <a:pt x="8390" y="30852"/>
                    </a:cubicBezTo>
                    <a:lnTo>
                      <a:pt x="23953" y="26596"/>
                    </a:lnTo>
                    <a:cubicBezTo>
                      <a:pt x="25138" y="26262"/>
                      <a:pt x="25868" y="25016"/>
                      <a:pt x="25533" y="23830"/>
                    </a:cubicBezTo>
                    <a:lnTo>
                      <a:pt x="20062" y="3830"/>
                    </a:lnTo>
                    <a:cubicBezTo>
                      <a:pt x="19910" y="3283"/>
                      <a:pt x="19576" y="2827"/>
                      <a:pt x="19089" y="2523"/>
                    </a:cubicBezTo>
                    <a:lnTo>
                      <a:pt x="1507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34" name="Google Shape;1134;p40"/>
              <p:cNvSpPr/>
              <p:nvPr/>
            </p:nvSpPr>
            <p:spPr>
              <a:xfrm>
                <a:off x="2084650" y="1246125"/>
                <a:ext cx="646700" cy="731550"/>
              </a:xfrm>
              <a:custGeom>
                <a:avLst/>
                <a:gdLst/>
                <a:ahLst/>
                <a:cxnLst/>
                <a:rect l="l" t="t" r="r" b="b"/>
                <a:pathLst>
                  <a:path w="25868" h="29262" extrusionOk="0">
                    <a:moveTo>
                      <a:pt x="17752" y="1"/>
                    </a:moveTo>
                    <a:lnTo>
                      <a:pt x="1034" y="4591"/>
                    </a:lnTo>
                    <a:lnTo>
                      <a:pt x="305" y="5989"/>
                    </a:lnTo>
                    <a:cubicBezTo>
                      <a:pt x="62" y="6475"/>
                      <a:pt x="1" y="7053"/>
                      <a:pt x="153" y="7600"/>
                    </a:cubicBezTo>
                    <a:lnTo>
                      <a:pt x="5594" y="27600"/>
                    </a:lnTo>
                    <a:cubicBezTo>
                      <a:pt x="5873" y="28590"/>
                      <a:pt x="6788" y="29262"/>
                      <a:pt x="7790" y="29262"/>
                    </a:cubicBezTo>
                    <a:cubicBezTo>
                      <a:pt x="7988" y="29262"/>
                      <a:pt x="8190" y="29236"/>
                      <a:pt x="8390" y="29181"/>
                    </a:cubicBezTo>
                    <a:lnTo>
                      <a:pt x="23953" y="24925"/>
                    </a:lnTo>
                    <a:cubicBezTo>
                      <a:pt x="25138" y="24591"/>
                      <a:pt x="25868" y="23345"/>
                      <a:pt x="25533" y="22159"/>
                    </a:cubicBezTo>
                    <a:lnTo>
                      <a:pt x="20062" y="2159"/>
                    </a:lnTo>
                    <a:cubicBezTo>
                      <a:pt x="19910" y="1612"/>
                      <a:pt x="19576" y="1156"/>
                      <a:pt x="19089" y="852"/>
                    </a:cubicBezTo>
                    <a:lnTo>
                      <a:pt x="1775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35" name="Google Shape;1135;p40"/>
              <p:cNvSpPr/>
              <p:nvPr/>
            </p:nvSpPr>
            <p:spPr>
              <a:xfrm>
                <a:off x="2093025" y="1319075"/>
                <a:ext cx="606400" cy="531200"/>
              </a:xfrm>
              <a:custGeom>
                <a:avLst/>
                <a:gdLst/>
                <a:ahLst/>
                <a:cxnLst/>
                <a:rect l="l" t="t" r="r" b="b"/>
                <a:pathLst>
                  <a:path w="24256" h="21248" extrusionOk="0">
                    <a:moveTo>
                      <a:pt x="19940" y="1"/>
                    </a:moveTo>
                    <a:lnTo>
                      <a:pt x="0" y="5442"/>
                    </a:lnTo>
                    <a:lnTo>
                      <a:pt x="4347" y="21247"/>
                    </a:lnTo>
                    <a:lnTo>
                      <a:pt x="24256" y="15806"/>
                    </a:lnTo>
                    <a:lnTo>
                      <a:pt x="1994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36" name="Google Shape;1136;p40"/>
              <p:cNvSpPr/>
              <p:nvPr/>
            </p:nvSpPr>
            <p:spPr>
              <a:xfrm>
                <a:off x="2029950" y="1084250"/>
                <a:ext cx="521300" cy="226525"/>
              </a:xfrm>
              <a:custGeom>
                <a:avLst/>
                <a:gdLst/>
                <a:ahLst/>
                <a:cxnLst/>
                <a:rect l="l" t="t" r="r" b="b"/>
                <a:pathLst>
                  <a:path w="20852" h="9061" extrusionOk="0">
                    <a:moveTo>
                      <a:pt x="19329" y="0"/>
                    </a:moveTo>
                    <a:cubicBezTo>
                      <a:pt x="19259" y="0"/>
                      <a:pt x="19189" y="11"/>
                      <a:pt x="19119" y="32"/>
                    </a:cubicBezTo>
                    <a:lnTo>
                      <a:pt x="639" y="5078"/>
                    </a:lnTo>
                    <a:cubicBezTo>
                      <a:pt x="244" y="5169"/>
                      <a:pt x="0" y="5594"/>
                      <a:pt x="122" y="5989"/>
                    </a:cubicBezTo>
                    <a:lnTo>
                      <a:pt x="791" y="8512"/>
                    </a:lnTo>
                    <a:cubicBezTo>
                      <a:pt x="891" y="8838"/>
                      <a:pt x="1198" y="9060"/>
                      <a:pt x="1524" y="9060"/>
                    </a:cubicBezTo>
                    <a:cubicBezTo>
                      <a:pt x="1593" y="9060"/>
                      <a:pt x="1664" y="9050"/>
                      <a:pt x="1733" y="9029"/>
                    </a:cubicBezTo>
                    <a:lnTo>
                      <a:pt x="20214" y="3983"/>
                    </a:lnTo>
                    <a:cubicBezTo>
                      <a:pt x="20609" y="3892"/>
                      <a:pt x="20852" y="3467"/>
                      <a:pt x="20730" y="3071"/>
                    </a:cubicBezTo>
                    <a:lnTo>
                      <a:pt x="20062" y="549"/>
                    </a:lnTo>
                    <a:cubicBezTo>
                      <a:pt x="19961" y="223"/>
                      <a:pt x="19655" y="0"/>
                      <a:pt x="1932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37" name="Google Shape;1137;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38" name="Google Shape;1138;p40"/>
              <p:cNvSpPr/>
              <p:nvPr/>
            </p:nvSpPr>
            <p:spPr>
              <a:xfrm>
                <a:off x="2093025" y="1319075"/>
                <a:ext cx="506875" cy="165675"/>
              </a:xfrm>
              <a:custGeom>
                <a:avLst/>
                <a:gdLst/>
                <a:ahLst/>
                <a:cxnLst/>
                <a:rect l="l" t="t" r="r" b="b"/>
                <a:pathLst>
                  <a:path w="20275" h="6627" extrusionOk="0">
                    <a:moveTo>
                      <a:pt x="19940" y="1"/>
                    </a:moveTo>
                    <a:lnTo>
                      <a:pt x="0" y="5442"/>
                    </a:lnTo>
                    <a:lnTo>
                      <a:pt x="335" y="6627"/>
                    </a:lnTo>
                    <a:lnTo>
                      <a:pt x="20274" y="1186"/>
                    </a:lnTo>
                    <a:lnTo>
                      <a:pt x="19940"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39" name="Google Shape;1139;p40"/>
              <p:cNvSpPr/>
              <p:nvPr/>
            </p:nvSpPr>
            <p:spPr>
              <a:xfrm>
                <a:off x="2193325" y="1684600"/>
                <a:ext cx="506100" cy="165675"/>
              </a:xfrm>
              <a:custGeom>
                <a:avLst/>
                <a:gdLst/>
                <a:ahLst/>
                <a:cxnLst/>
                <a:rect l="l" t="t" r="r" b="b"/>
                <a:pathLst>
                  <a:path w="20244" h="6627" extrusionOk="0">
                    <a:moveTo>
                      <a:pt x="19940" y="0"/>
                    </a:moveTo>
                    <a:lnTo>
                      <a:pt x="0" y="5441"/>
                    </a:lnTo>
                    <a:lnTo>
                      <a:pt x="304" y="6626"/>
                    </a:lnTo>
                    <a:lnTo>
                      <a:pt x="20244" y="1185"/>
                    </a:lnTo>
                    <a:lnTo>
                      <a:pt x="1994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0" name="Google Shape;1140;p40"/>
              <p:cNvSpPr/>
              <p:nvPr/>
            </p:nvSpPr>
            <p:spPr>
              <a:xfrm>
                <a:off x="2175850" y="1411025"/>
                <a:ext cx="441525" cy="347300"/>
              </a:xfrm>
              <a:custGeom>
                <a:avLst/>
                <a:gdLst/>
                <a:ahLst/>
                <a:cxnLst/>
                <a:rect l="l" t="t" r="r" b="b"/>
                <a:pathLst>
                  <a:path w="17661" h="13892" extrusionOk="0">
                    <a:moveTo>
                      <a:pt x="14985" y="1"/>
                    </a:moveTo>
                    <a:lnTo>
                      <a:pt x="0" y="4104"/>
                    </a:lnTo>
                    <a:lnTo>
                      <a:pt x="2675" y="13891"/>
                    </a:lnTo>
                    <a:lnTo>
                      <a:pt x="17660" y="9788"/>
                    </a:lnTo>
                    <a:lnTo>
                      <a:pt x="14985"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1" name="Google Shape;1141;p40"/>
              <p:cNvSpPr/>
              <p:nvPr/>
            </p:nvSpPr>
            <p:spPr>
              <a:xfrm>
                <a:off x="2309575" y="1497650"/>
                <a:ext cx="174050" cy="174050"/>
              </a:xfrm>
              <a:custGeom>
                <a:avLst/>
                <a:gdLst/>
                <a:ahLst/>
                <a:cxnLst/>
                <a:rect l="l" t="t" r="r" b="b"/>
                <a:pathLst>
                  <a:path w="6962" h="6962" extrusionOk="0">
                    <a:moveTo>
                      <a:pt x="3162" y="1"/>
                    </a:moveTo>
                    <a:lnTo>
                      <a:pt x="1977" y="335"/>
                    </a:lnTo>
                    <a:lnTo>
                      <a:pt x="2737" y="3071"/>
                    </a:lnTo>
                    <a:lnTo>
                      <a:pt x="1" y="3800"/>
                    </a:lnTo>
                    <a:lnTo>
                      <a:pt x="305" y="4986"/>
                    </a:lnTo>
                    <a:lnTo>
                      <a:pt x="3041" y="4226"/>
                    </a:lnTo>
                    <a:lnTo>
                      <a:pt x="3800" y="6961"/>
                    </a:lnTo>
                    <a:lnTo>
                      <a:pt x="4955" y="6657"/>
                    </a:lnTo>
                    <a:lnTo>
                      <a:pt x="4226" y="3922"/>
                    </a:lnTo>
                    <a:lnTo>
                      <a:pt x="6962" y="3162"/>
                    </a:lnTo>
                    <a:lnTo>
                      <a:pt x="6627" y="2007"/>
                    </a:lnTo>
                    <a:lnTo>
                      <a:pt x="3892" y="2736"/>
                    </a:lnTo>
                    <a:lnTo>
                      <a:pt x="316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2" name="Google Shape;1142;p40"/>
              <p:cNvSpPr/>
              <p:nvPr/>
            </p:nvSpPr>
            <p:spPr>
              <a:xfrm>
                <a:off x="2162925" y="1334275"/>
                <a:ext cx="55500" cy="45775"/>
              </a:xfrm>
              <a:custGeom>
                <a:avLst/>
                <a:gdLst/>
                <a:ahLst/>
                <a:cxnLst/>
                <a:rect l="l" t="t" r="r" b="b"/>
                <a:pathLst>
                  <a:path w="2220" h="1831" extrusionOk="0">
                    <a:moveTo>
                      <a:pt x="1733" y="1"/>
                    </a:moveTo>
                    <a:lnTo>
                      <a:pt x="61" y="457"/>
                    </a:lnTo>
                    <a:cubicBezTo>
                      <a:pt x="1" y="639"/>
                      <a:pt x="1" y="852"/>
                      <a:pt x="31" y="1065"/>
                    </a:cubicBezTo>
                    <a:cubicBezTo>
                      <a:pt x="158" y="1522"/>
                      <a:pt x="583" y="1831"/>
                      <a:pt x="1056" y="1831"/>
                    </a:cubicBezTo>
                    <a:cubicBezTo>
                      <a:pt x="1149" y="1831"/>
                      <a:pt x="1243" y="1819"/>
                      <a:pt x="1338" y="1794"/>
                    </a:cubicBezTo>
                    <a:cubicBezTo>
                      <a:pt x="1885" y="1642"/>
                      <a:pt x="2219" y="1065"/>
                      <a:pt x="2068" y="517"/>
                    </a:cubicBezTo>
                    <a:cubicBezTo>
                      <a:pt x="2007" y="305"/>
                      <a:pt x="1885" y="122"/>
                      <a:pt x="17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3" name="Google Shape;1143;p40"/>
              <p:cNvSpPr/>
              <p:nvPr/>
            </p:nvSpPr>
            <p:spPr>
              <a:xfrm>
                <a:off x="2318700" y="1860725"/>
                <a:ext cx="57775" cy="52025"/>
              </a:xfrm>
              <a:custGeom>
                <a:avLst/>
                <a:gdLst/>
                <a:ahLst/>
                <a:cxnLst/>
                <a:rect l="l" t="t" r="r" b="b"/>
                <a:pathLst>
                  <a:path w="2311" h="2081" extrusionOk="0">
                    <a:moveTo>
                      <a:pt x="1151" y="0"/>
                    </a:moveTo>
                    <a:cubicBezTo>
                      <a:pt x="1062" y="0"/>
                      <a:pt x="972" y="12"/>
                      <a:pt x="882" y="37"/>
                    </a:cubicBezTo>
                    <a:cubicBezTo>
                      <a:pt x="305" y="189"/>
                      <a:pt x="1" y="767"/>
                      <a:pt x="153" y="1314"/>
                    </a:cubicBezTo>
                    <a:cubicBezTo>
                      <a:pt x="280" y="1771"/>
                      <a:pt x="683" y="2080"/>
                      <a:pt x="1150" y="2080"/>
                    </a:cubicBezTo>
                    <a:cubicBezTo>
                      <a:pt x="1241" y="2080"/>
                      <a:pt x="1335" y="2068"/>
                      <a:pt x="1429" y="2043"/>
                    </a:cubicBezTo>
                    <a:cubicBezTo>
                      <a:pt x="1976" y="1891"/>
                      <a:pt x="2311" y="1314"/>
                      <a:pt x="2159" y="767"/>
                    </a:cubicBezTo>
                    <a:cubicBezTo>
                      <a:pt x="2032" y="309"/>
                      <a:pt x="1607" y="0"/>
                      <a:pt x="1151" y="0"/>
                    </a:cubicBez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4" name="Google Shape;1144;p40"/>
              <p:cNvSpPr/>
              <p:nvPr/>
            </p:nvSpPr>
            <p:spPr>
              <a:xfrm>
                <a:off x="2484350" y="1887325"/>
                <a:ext cx="54750" cy="35125"/>
              </a:xfrm>
              <a:custGeom>
                <a:avLst/>
                <a:gdLst/>
                <a:ahLst/>
                <a:cxnLst/>
                <a:rect l="l" t="t" r="r" b="b"/>
                <a:pathLst>
                  <a:path w="2190" h="1405" extrusionOk="0">
                    <a:moveTo>
                      <a:pt x="1152" y="0"/>
                    </a:moveTo>
                    <a:cubicBezTo>
                      <a:pt x="1063" y="0"/>
                      <a:pt x="972" y="12"/>
                      <a:pt x="882" y="37"/>
                    </a:cubicBezTo>
                    <a:cubicBezTo>
                      <a:pt x="335" y="189"/>
                      <a:pt x="1" y="767"/>
                      <a:pt x="153" y="1314"/>
                    </a:cubicBezTo>
                    <a:cubicBezTo>
                      <a:pt x="153" y="1344"/>
                      <a:pt x="153" y="1374"/>
                      <a:pt x="183" y="1405"/>
                    </a:cubicBezTo>
                    <a:lnTo>
                      <a:pt x="2189" y="858"/>
                    </a:lnTo>
                    <a:cubicBezTo>
                      <a:pt x="2159" y="827"/>
                      <a:pt x="2159" y="797"/>
                      <a:pt x="2159" y="767"/>
                    </a:cubicBezTo>
                    <a:cubicBezTo>
                      <a:pt x="2032" y="309"/>
                      <a:pt x="1607" y="0"/>
                      <a:pt x="1152"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5" name="Google Shape;1145;p40"/>
              <p:cNvSpPr/>
              <p:nvPr/>
            </p:nvSpPr>
            <p:spPr>
              <a:xfrm>
                <a:off x="2589225" y="1731700"/>
                <a:ext cx="54750" cy="42750"/>
              </a:xfrm>
              <a:custGeom>
                <a:avLst/>
                <a:gdLst/>
                <a:ahLst/>
                <a:cxnLst/>
                <a:rect l="l" t="t" r="r" b="b"/>
                <a:pathLst>
                  <a:path w="2190" h="1710" extrusionOk="0">
                    <a:moveTo>
                      <a:pt x="1855" y="1"/>
                    </a:moveTo>
                    <a:lnTo>
                      <a:pt x="1" y="517"/>
                    </a:lnTo>
                    <a:cubicBezTo>
                      <a:pt x="1" y="669"/>
                      <a:pt x="1" y="791"/>
                      <a:pt x="31" y="943"/>
                    </a:cubicBezTo>
                    <a:cubicBezTo>
                      <a:pt x="158" y="1400"/>
                      <a:pt x="583" y="1709"/>
                      <a:pt x="1038" y="1709"/>
                    </a:cubicBezTo>
                    <a:cubicBezTo>
                      <a:pt x="1128" y="1709"/>
                      <a:pt x="1218" y="1697"/>
                      <a:pt x="1308" y="1672"/>
                    </a:cubicBezTo>
                    <a:cubicBezTo>
                      <a:pt x="1855" y="1520"/>
                      <a:pt x="2189" y="943"/>
                      <a:pt x="2037" y="396"/>
                    </a:cubicBezTo>
                    <a:cubicBezTo>
                      <a:pt x="2007" y="244"/>
                      <a:pt x="1946" y="122"/>
                      <a:pt x="185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6" name="Google Shape;1146;p40"/>
              <p:cNvSpPr/>
              <p:nvPr/>
            </p:nvSpPr>
            <p:spPr>
              <a:xfrm>
                <a:off x="2402300" y="1323425"/>
                <a:ext cx="55500" cy="44325"/>
              </a:xfrm>
              <a:custGeom>
                <a:avLst/>
                <a:gdLst/>
                <a:ahLst/>
                <a:cxnLst/>
                <a:rect l="l" t="t" r="r" b="b"/>
                <a:pathLst>
                  <a:path w="2220" h="1773" extrusionOk="0">
                    <a:moveTo>
                      <a:pt x="1165" y="1"/>
                    </a:moveTo>
                    <a:cubicBezTo>
                      <a:pt x="1072" y="1"/>
                      <a:pt x="976" y="13"/>
                      <a:pt x="882" y="40"/>
                    </a:cubicBezTo>
                    <a:cubicBezTo>
                      <a:pt x="335" y="192"/>
                      <a:pt x="0" y="739"/>
                      <a:pt x="152" y="1316"/>
                    </a:cubicBezTo>
                    <a:cubicBezTo>
                      <a:pt x="213" y="1499"/>
                      <a:pt x="304" y="1650"/>
                      <a:pt x="426" y="1772"/>
                    </a:cubicBezTo>
                    <a:lnTo>
                      <a:pt x="2158" y="1316"/>
                    </a:lnTo>
                    <a:cubicBezTo>
                      <a:pt x="2219" y="1134"/>
                      <a:pt x="2219" y="951"/>
                      <a:pt x="2158" y="769"/>
                    </a:cubicBezTo>
                    <a:cubicBezTo>
                      <a:pt x="2033" y="291"/>
                      <a:pt x="1616" y="1"/>
                      <a:pt x="116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7" name="Google Shape;1147;p40"/>
              <p:cNvSpPr/>
              <p:nvPr/>
            </p:nvSpPr>
            <p:spPr>
              <a:xfrm>
                <a:off x="2084650" y="1204350"/>
                <a:ext cx="646700" cy="779650"/>
              </a:xfrm>
              <a:custGeom>
                <a:avLst/>
                <a:gdLst/>
                <a:ahLst/>
                <a:cxnLst/>
                <a:rect l="l" t="t" r="r" b="b"/>
                <a:pathLst>
                  <a:path w="25868" h="31186" fill="none" extrusionOk="0">
                    <a:moveTo>
                      <a:pt x="23953" y="26596"/>
                    </a:moveTo>
                    <a:lnTo>
                      <a:pt x="8390" y="30852"/>
                    </a:lnTo>
                    <a:cubicBezTo>
                      <a:pt x="7174" y="31186"/>
                      <a:pt x="5928" y="30456"/>
                      <a:pt x="5594" y="29271"/>
                    </a:cubicBezTo>
                    <a:lnTo>
                      <a:pt x="153" y="9271"/>
                    </a:lnTo>
                    <a:cubicBezTo>
                      <a:pt x="1" y="8724"/>
                      <a:pt x="62" y="8146"/>
                      <a:pt x="305" y="7629"/>
                    </a:cubicBezTo>
                    <a:lnTo>
                      <a:pt x="2493" y="3435"/>
                    </a:lnTo>
                    <a:lnTo>
                      <a:pt x="15077" y="0"/>
                    </a:lnTo>
                    <a:lnTo>
                      <a:pt x="19089" y="2523"/>
                    </a:lnTo>
                    <a:cubicBezTo>
                      <a:pt x="19576" y="2827"/>
                      <a:pt x="19910" y="3283"/>
                      <a:pt x="20062" y="3830"/>
                    </a:cubicBezTo>
                    <a:lnTo>
                      <a:pt x="25533" y="23830"/>
                    </a:lnTo>
                    <a:cubicBezTo>
                      <a:pt x="25868" y="25016"/>
                      <a:pt x="25138" y="26262"/>
                      <a:pt x="23953" y="26596"/>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8" name="Google Shape;1148;p40"/>
              <p:cNvSpPr/>
              <p:nvPr/>
            </p:nvSpPr>
            <p:spPr>
              <a:xfrm>
                <a:off x="2029950" y="1082000"/>
                <a:ext cx="521300" cy="231025"/>
              </a:xfrm>
              <a:custGeom>
                <a:avLst/>
                <a:gdLst/>
                <a:ahLst/>
                <a:cxnLst/>
                <a:rect l="l" t="t" r="r" b="b"/>
                <a:pathLst>
                  <a:path w="20852" h="9241" fill="none" extrusionOk="0">
                    <a:moveTo>
                      <a:pt x="20214" y="4073"/>
                    </a:moveTo>
                    <a:lnTo>
                      <a:pt x="1733" y="9119"/>
                    </a:lnTo>
                    <a:cubicBezTo>
                      <a:pt x="1338" y="9241"/>
                      <a:pt x="912" y="8997"/>
                      <a:pt x="791" y="8602"/>
                    </a:cubicBezTo>
                    <a:lnTo>
                      <a:pt x="122" y="6079"/>
                    </a:lnTo>
                    <a:cubicBezTo>
                      <a:pt x="0" y="5684"/>
                      <a:pt x="244" y="5259"/>
                      <a:pt x="639" y="5168"/>
                    </a:cubicBezTo>
                    <a:lnTo>
                      <a:pt x="19119" y="122"/>
                    </a:lnTo>
                    <a:cubicBezTo>
                      <a:pt x="19514" y="0"/>
                      <a:pt x="19940" y="244"/>
                      <a:pt x="20062" y="639"/>
                    </a:cubicBezTo>
                    <a:lnTo>
                      <a:pt x="20730" y="3161"/>
                    </a:lnTo>
                    <a:cubicBezTo>
                      <a:pt x="20852" y="3557"/>
                      <a:pt x="20609" y="3982"/>
                      <a:pt x="20214" y="4073"/>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9" name="Google Shape;1149;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0" name="Google Shape;1150;p40"/>
              <p:cNvSpPr/>
              <p:nvPr/>
            </p:nvSpPr>
            <p:spPr>
              <a:xfrm>
                <a:off x="2093025" y="1319075"/>
                <a:ext cx="506875" cy="165675"/>
              </a:xfrm>
              <a:custGeom>
                <a:avLst/>
                <a:gdLst/>
                <a:ahLst/>
                <a:cxnLst/>
                <a:rect l="l" t="t" r="r" b="b"/>
                <a:pathLst>
                  <a:path w="20275" h="6627" fill="none" extrusionOk="0">
                    <a:moveTo>
                      <a:pt x="0" y="5442"/>
                    </a:moveTo>
                    <a:lnTo>
                      <a:pt x="19940" y="1"/>
                    </a:lnTo>
                    <a:lnTo>
                      <a:pt x="20274" y="1186"/>
                    </a:lnTo>
                    <a:lnTo>
                      <a:pt x="335" y="6627"/>
                    </a:ln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1" name="Google Shape;1151;p40"/>
              <p:cNvSpPr/>
              <p:nvPr/>
            </p:nvSpPr>
            <p:spPr>
              <a:xfrm>
                <a:off x="2193325" y="1684600"/>
                <a:ext cx="506100" cy="165675"/>
              </a:xfrm>
              <a:custGeom>
                <a:avLst/>
                <a:gdLst/>
                <a:ahLst/>
                <a:cxnLst/>
                <a:rect l="l" t="t" r="r" b="b"/>
                <a:pathLst>
                  <a:path w="20244" h="6627" fill="none" extrusionOk="0">
                    <a:moveTo>
                      <a:pt x="0" y="5441"/>
                    </a:moveTo>
                    <a:lnTo>
                      <a:pt x="19940" y="0"/>
                    </a:lnTo>
                    <a:lnTo>
                      <a:pt x="20244" y="1185"/>
                    </a:lnTo>
                    <a:lnTo>
                      <a:pt x="304" y="6626"/>
                    </a:ln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2" name="Google Shape;1152;p40"/>
              <p:cNvSpPr/>
              <p:nvPr/>
            </p:nvSpPr>
            <p:spPr>
              <a:xfrm>
                <a:off x="2175850" y="1411025"/>
                <a:ext cx="441525" cy="347300"/>
              </a:xfrm>
              <a:custGeom>
                <a:avLst/>
                <a:gdLst/>
                <a:ahLst/>
                <a:cxnLst/>
                <a:rect l="l" t="t" r="r" b="b"/>
                <a:pathLst>
                  <a:path w="17661" h="13892" fill="none" extrusionOk="0">
                    <a:moveTo>
                      <a:pt x="0" y="4104"/>
                    </a:moveTo>
                    <a:lnTo>
                      <a:pt x="14985" y="1"/>
                    </a:lnTo>
                    <a:lnTo>
                      <a:pt x="17660" y="9788"/>
                    </a:lnTo>
                    <a:lnTo>
                      <a:pt x="2675" y="13891"/>
                    </a:ln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3" name="Google Shape;1153;p40"/>
              <p:cNvSpPr/>
              <p:nvPr/>
            </p:nvSpPr>
            <p:spPr>
              <a:xfrm>
                <a:off x="2309575" y="1497650"/>
                <a:ext cx="174050" cy="174050"/>
              </a:xfrm>
              <a:custGeom>
                <a:avLst/>
                <a:gdLst/>
                <a:ahLst/>
                <a:cxnLst/>
                <a:rect l="l" t="t" r="r" b="b"/>
                <a:pathLst>
                  <a:path w="6962" h="6962" fill="none" extrusionOk="0">
                    <a:moveTo>
                      <a:pt x="6627" y="2007"/>
                    </a:moveTo>
                    <a:lnTo>
                      <a:pt x="3892" y="2736"/>
                    </a:lnTo>
                    <a:lnTo>
                      <a:pt x="3162" y="1"/>
                    </a:lnTo>
                    <a:lnTo>
                      <a:pt x="1977" y="335"/>
                    </a:lnTo>
                    <a:lnTo>
                      <a:pt x="2737" y="3071"/>
                    </a:lnTo>
                    <a:lnTo>
                      <a:pt x="1" y="3800"/>
                    </a:lnTo>
                    <a:lnTo>
                      <a:pt x="305" y="4986"/>
                    </a:lnTo>
                    <a:lnTo>
                      <a:pt x="3041" y="4226"/>
                    </a:lnTo>
                    <a:lnTo>
                      <a:pt x="3800" y="6961"/>
                    </a:lnTo>
                    <a:lnTo>
                      <a:pt x="4955" y="6657"/>
                    </a:lnTo>
                    <a:lnTo>
                      <a:pt x="4226" y="3922"/>
                    </a:lnTo>
                    <a:lnTo>
                      <a:pt x="6962" y="3162"/>
                    </a:ln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4" name="Google Shape;1154;p40"/>
              <p:cNvSpPr/>
              <p:nvPr/>
            </p:nvSpPr>
            <p:spPr>
              <a:xfrm>
                <a:off x="2084650" y="1246125"/>
                <a:ext cx="646700" cy="737875"/>
              </a:xfrm>
              <a:custGeom>
                <a:avLst/>
                <a:gdLst/>
                <a:ahLst/>
                <a:cxnLst/>
                <a:rect l="l" t="t" r="r" b="b"/>
                <a:pathLst>
                  <a:path w="25868" h="29515" fill="none" extrusionOk="0">
                    <a:moveTo>
                      <a:pt x="305" y="5989"/>
                    </a:moveTo>
                    <a:cubicBezTo>
                      <a:pt x="62" y="6475"/>
                      <a:pt x="1" y="7053"/>
                      <a:pt x="153" y="7600"/>
                    </a:cubicBezTo>
                    <a:lnTo>
                      <a:pt x="5594" y="27600"/>
                    </a:lnTo>
                    <a:cubicBezTo>
                      <a:pt x="5928" y="28785"/>
                      <a:pt x="7174" y="29515"/>
                      <a:pt x="8390" y="29181"/>
                    </a:cubicBezTo>
                    <a:lnTo>
                      <a:pt x="23953" y="24925"/>
                    </a:lnTo>
                    <a:cubicBezTo>
                      <a:pt x="25138" y="24591"/>
                      <a:pt x="25868" y="23345"/>
                      <a:pt x="25533" y="22159"/>
                    </a:cubicBezTo>
                    <a:lnTo>
                      <a:pt x="20062" y="2159"/>
                    </a:lnTo>
                    <a:cubicBezTo>
                      <a:pt x="19910" y="1612"/>
                      <a:pt x="19576" y="1156"/>
                      <a:pt x="19089" y="852"/>
                    </a:cubicBezTo>
                    <a:lnTo>
                      <a:pt x="17752" y="1"/>
                    </a:lnTo>
                    <a:lnTo>
                      <a:pt x="1034" y="4591"/>
                    </a:ln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5" name="Google Shape;1155;p40"/>
              <p:cNvSpPr/>
              <p:nvPr/>
            </p:nvSpPr>
            <p:spPr>
              <a:xfrm>
                <a:off x="2162925" y="1334275"/>
                <a:ext cx="55500" cy="48650"/>
              </a:xfrm>
              <a:custGeom>
                <a:avLst/>
                <a:gdLst/>
                <a:ahLst/>
                <a:cxnLst/>
                <a:rect l="l" t="t" r="r" b="b"/>
                <a:pathLst>
                  <a:path w="2220" h="1946" fill="none" extrusionOk="0">
                    <a:moveTo>
                      <a:pt x="31" y="1065"/>
                    </a:moveTo>
                    <a:cubicBezTo>
                      <a:pt x="183" y="1612"/>
                      <a:pt x="761" y="1946"/>
                      <a:pt x="1338" y="1794"/>
                    </a:cubicBezTo>
                    <a:cubicBezTo>
                      <a:pt x="1885" y="1642"/>
                      <a:pt x="2219" y="1065"/>
                      <a:pt x="2068" y="517"/>
                    </a:cubicBezTo>
                    <a:cubicBezTo>
                      <a:pt x="2007" y="305"/>
                      <a:pt x="1885" y="122"/>
                      <a:pt x="1733" y="1"/>
                    </a:cubicBezTo>
                    <a:lnTo>
                      <a:pt x="61" y="457"/>
                    </a:lnTo>
                    <a:cubicBezTo>
                      <a:pt x="1" y="639"/>
                      <a:pt x="1" y="852"/>
                      <a:pt x="31" y="1065"/>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6" name="Google Shape;1156;p40"/>
              <p:cNvSpPr/>
              <p:nvPr/>
            </p:nvSpPr>
            <p:spPr>
              <a:xfrm>
                <a:off x="2318700" y="1857850"/>
                <a:ext cx="57775" cy="57775"/>
              </a:xfrm>
              <a:custGeom>
                <a:avLst/>
                <a:gdLst/>
                <a:ahLst/>
                <a:cxnLst/>
                <a:rect l="l" t="t" r="r" b="b"/>
                <a:pathLst>
                  <a:path w="2311" h="2311" fill="none" extrusionOk="0">
                    <a:moveTo>
                      <a:pt x="2159" y="882"/>
                    </a:moveTo>
                    <a:cubicBezTo>
                      <a:pt x="2311" y="1429"/>
                      <a:pt x="1976" y="2006"/>
                      <a:pt x="1429" y="2158"/>
                    </a:cubicBezTo>
                    <a:cubicBezTo>
                      <a:pt x="852" y="2310"/>
                      <a:pt x="305" y="1976"/>
                      <a:pt x="153" y="1429"/>
                    </a:cubicBezTo>
                    <a:cubicBezTo>
                      <a:pt x="1" y="882"/>
                      <a:pt x="305" y="304"/>
                      <a:pt x="882" y="152"/>
                    </a:cubicBezTo>
                    <a:cubicBezTo>
                      <a:pt x="1429" y="0"/>
                      <a:pt x="2007" y="335"/>
                      <a:pt x="2159" y="882"/>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7" name="Google Shape;1157;p40"/>
              <p:cNvSpPr/>
              <p:nvPr/>
            </p:nvSpPr>
            <p:spPr>
              <a:xfrm>
                <a:off x="2484350" y="1884450"/>
                <a:ext cx="54750" cy="38000"/>
              </a:xfrm>
              <a:custGeom>
                <a:avLst/>
                <a:gdLst/>
                <a:ahLst/>
                <a:cxnLst/>
                <a:rect l="l" t="t" r="r" b="b"/>
                <a:pathLst>
                  <a:path w="2190" h="1520" fill="none" extrusionOk="0">
                    <a:moveTo>
                      <a:pt x="882" y="152"/>
                    </a:moveTo>
                    <a:cubicBezTo>
                      <a:pt x="335" y="304"/>
                      <a:pt x="1" y="882"/>
                      <a:pt x="153" y="1429"/>
                    </a:cubicBezTo>
                    <a:cubicBezTo>
                      <a:pt x="153" y="1459"/>
                      <a:pt x="153" y="1489"/>
                      <a:pt x="183" y="1520"/>
                    </a:cubicBezTo>
                    <a:lnTo>
                      <a:pt x="2189" y="973"/>
                    </a:lnTo>
                    <a:cubicBezTo>
                      <a:pt x="2159" y="942"/>
                      <a:pt x="2159" y="912"/>
                      <a:pt x="2159" y="882"/>
                    </a:cubicBezTo>
                    <a:cubicBezTo>
                      <a:pt x="2007" y="334"/>
                      <a:pt x="1430" y="0"/>
                      <a:pt x="882" y="152"/>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8" name="Google Shape;1158;p40"/>
              <p:cNvSpPr/>
              <p:nvPr/>
            </p:nvSpPr>
            <p:spPr>
              <a:xfrm>
                <a:off x="2589225" y="1731700"/>
                <a:ext cx="54750" cy="45625"/>
              </a:xfrm>
              <a:custGeom>
                <a:avLst/>
                <a:gdLst/>
                <a:ahLst/>
                <a:cxnLst/>
                <a:rect l="l" t="t" r="r" b="b"/>
                <a:pathLst>
                  <a:path w="2190" h="1825" fill="none" extrusionOk="0">
                    <a:moveTo>
                      <a:pt x="1" y="517"/>
                    </a:moveTo>
                    <a:cubicBezTo>
                      <a:pt x="1" y="669"/>
                      <a:pt x="1" y="791"/>
                      <a:pt x="31" y="943"/>
                    </a:cubicBezTo>
                    <a:cubicBezTo>
                      <a:pt x="183" y="1490"/>
                      <a:pt x="760" y="1824"/>
                      <a:pt x="1308" y="1672"/>
                    </a:cubicBezTo>
                    <a:cubicBezTo>
                      <a:pt x="1855" y="1520"/>
                      <a:pt x="2189" y="943"/>
                      <a:pt x="2037" y="396"/>
                    </a:cubicBezTo>
                    <a:cubicBezTo>
                      <a:pt x="2007" y="244"/>
                      <a:pt x="1946" y="122"/>
                      <a:pt x="1855" y="1"/>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9" name="Google Shape;1159;p40"/>
              <p:cNvSpPr/>
              <p:nvPr/>
            </p:nvSpPr>
            <p:spPr>
              <a:xfrm>
                <a:off x="2402300" y="1320600"/>
                <a:ext cx="55500" cy="47150"/>
              </a:xfrm>
              <a:custGeom>
                <a:avLst/>
                <a:gdLst/>
                <a:ahLst/>
                <a:cxnLst/>
                <a:rect l="l" t="t" r="r" b="b"/>
                <a:pathLst>
                  <a:path w="2220" h="1886" fill="none" extrusionOk="0">
                    <a:moveTo>
                      <a:pt x="2158" y="1429"/>
                    </a:moveTo>
                    <a:cubicBezTo>
                      <a:pt x="2219" y="1247"/>
                      <a:pt x="2219" y="1064"/>
                      <a:pt x="2158" y="882"/>
                    </a:cubicBezTo>
                    <a:cubicBezTo>
                      <a:pt x="2006" y="305"/>
                      <a:pt x="1429" y="1"/>
                      <a:pt x="882" y="153"/>
                    </a:cubicBezTo>
                    <a:cubicBezTo>
                      <a:pt x="335" y="305"/>
                      <a:pt x="0" y="852"/>
                      <a:pt x="152" y="1429"/>
                    </a:cubicBezTo>
                    <a:cubicBezTo>
                      <a:pt x="213" y="1612"/>
                      <a:pt x="304" y="1763"/>
                      <a:pt x="426" y="1885"/>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1160" name="Google Shape;1160;p40"/>
          <p:cNvGrpSpPr/>
          <p:nvPr/>
        </p:nvGrpSpPr>
        <p:grpSpPr>
          <a:xfrm rot="-4681337">
            <a:off x="122496" y="-684758"/>
            <a:ext cx="2365341" cy="3048091"/>
            <a:chOff x="6657355" y="221675"/>
            <a:chExt cx="2059068" cy="2644025"/>
          </a:xfrm>
        </p:grpSpPr>
        <p:sp>
          <p:nvSpPr>
            <p:cNvPr id="1161" name="Google Shape;1161;p40"/>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162" name="Google Shape;1162;p40"/>
            <p:cNvGrpSpPr/>
            <p:nvPr/>
          </p:nvGrpSpPr>
          <p:grpSpPr>
            <a:xfrm>
              <a:off x="6773261" y="340218"/>
              <a:ext cx="1827180" cy="2431077"/>
              <a:chOff x="591475" y="580850"/>
              <a:chExt cx="879975" cy="1170250"/>
            </a:xfrm>
          </p:grpSpPr>
          <p:sp>
            <p:nvSpPr>
              <p:cNvPr id="1163" name="Google Shape;1163;p40"/>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64" name="Google Shape;1164;p40"/>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65" name="Google Shape;1165;p40"/>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66" name="Google Shape;1166;p40"/>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67" name="Google Shape;1167;p40"/>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68" name="Google Shape;1168;p40"/>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69" name="Google Shape;1169;p40"/>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70" name="Google Shape;1170;p40"/>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71" name="Google Shape;1171;p40"/>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72" name="Google Shape;1172;p40"/>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73" name="Google Shape;1173;p40"/>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74" name="Google Shape;1174;p40"/>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75" name="Google Shape;1175;p40"/>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76" name="Google Shape;1176;p40"/>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77" name="Google Shape;1177;p40"/>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78" name="Google Shape;1178;p40"/>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79" name="Google Shape;1179;p40"/>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0" name="Google Shape;1180;p40"/>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1" name="Google Shape;1181;p40"/>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2" name="Google Shape;1182;p40"/>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3" name="Google Shape;1183;p40"/>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4" name="Google Shape;1184;p40"/>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5" name="Google Shape;1185;p40"/>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6" name="Google Shape;1186;p40"/>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7" name="Google Shape;1187;p40"/>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8" name="Google Shape;1188;p40"/>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9" name="Google Shape;1189;p40"/>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0" name="Google Shape;1190;p40"/>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1" name="Google Shape;1191;p40"/>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2" name="Google Shape;1192;p40"/>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3" name="Google Shape;1193;p40"/>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4" name="Google Shape;1194;p40"/>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5" name="Google Shape;1195;p40"/>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6" name="Google Shape;1196;p40"/>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7" name="Google Shape;1197;p40"/>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8" name="Google Shape;1198;p40"/>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9" name="Google Shape;1199;p40"/>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1200" name="Google Shape;1200;p40"/>
          <p:cNvGrpSpPr/>
          <p:nvPr/>
        </p:nvGrpSpPr>
        <p:grpSpPr>
          <a:xfrm>
            <a:off x="687509" y="2481312"/>
            <a:ext cx="1637779" cy="1585005"/>
            <a:chOff x="4464792" y="1820248"/>
            <a:chExt cx="947642" cy="914426"/>
          </a:xfrm>
        </p:grpSpPr>
        <p:sp>
          <p:nvSpPr>
            <p:cNvPr id="1201" name="Google Shape;1201;p40"/>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202" name="Google Shape;1202;p40"/>
            <p:cNvGrpSpPr/>
            <p:nvPr/>
          </p:nvGrpSpPr>
          <p:grpSpPr>
            <a:xfrm>
              <a:off x="4550464" y="1893588"/>
              <a:ext cx="775916" cy="767964"/>
              <a:chOff x="1368075" y="1017775"/>
              <a:chExt cx="487875" cy="487875"/>
            </a:xfrm>
          </p:grpSpPr>
          <p:sp>
            <p:nvSpPr>
              <p:cNvPr id="1203" name="Google Shape;1203;p40"/>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4" name="Google Shape;1204;p40"/>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5" name="Google Shape;1205;p40"/>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6" name="Google Shape;1206;p40"/>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7" name="Google Shape;1207;p40"/>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8" name="Google Shape;1208;p40"/>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9" name="Google Shape;1209;p40"/>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0" name="Google Shape;1210;p40"/>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1" name="Google Shape;1211;p40"/>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2" name="Google Shape;1212;p40"/>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3" name="Google Shape;1213;p40"/>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4" name="Google Shape;1214;p40"/>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5" name="Google Shape;1215;p40"/>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6" name="Google Shape;1216;p40"/>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7" name="Google Shape;1217;p40"/>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8" name="Google Shape;1218;p40"/>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9" name="Google Shape;1219;p40"/>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0" name="Google Shape;1220;p40"/>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1" name="Google Shape;1221;p40"/>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2" name="Google Shape;1222;p40"/>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3" name="Google Shape;1223;p40"/>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4" name="Google Shape;1224;p40"/>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5" name="Google Shape;1225;p40"/>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6" name="Google Shape;1226;p40"/>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7" name="Google Shape;1227;p40"/>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8" name="Google Shape;1228;p40"/>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9" name="Google Shape;1229;p40"/>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0" name="Google Shape;1230;p40"/>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1" name="Google Shape;1231;p40"/>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2" name="Google Shape;1232;p40"/>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3" name="Google Shape;1233;p40"/>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4" name="Google Shape;1234;p40"/>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5" name="Google Shape;1235;p40"/>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6" name="Google Shape;1236;p40"/>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7" name="Google Shape;1237;p40"/>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8" name="Google Shape;1238;p40"/>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9" name="Google Shape;1239;p40"/>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0" name="Google Shape;1240;p40"/>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1" name="Google Shape;1241;p40"/>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2" name="Google Shape;1242;p40"/>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3" name="Google Shape;1243;p40"/>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4" name="Google Shape;1244;p40"/>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
        <p:nvSpPr>
          <p:cNvPr id="124" name="CuadroTexto 123">
            <a:extLst>
              <a:ext uri="{FF2B5EF4-FFF2-40B4-BE49-F238E27FC236}">
                <a16:creationId xmlns:a16="http://schemas.microsoft.com/office/drawing/2014/main" id="{F1B16F4E-F3A8-4486-B708-554C5232B4ED}"/>
              </a:ext>
            </a:extLst>
          </p:cNvPr>
          <p:cNvSpPr txBox="1"/>
          <p:nvPr/>
        </p:nvSpPr>
        <p:spPr>
          <a:xfrm>
            <a:off x="0" y="6514251"/>
            <a:ext cx="6530452" cy="369332"/>
          </a:xfrm>
          <a:prstGeom prst="rect">
            <a:avLst/>
          </a:prstGeom>
          <a:noFill/>
        </p:spPr>
        <p:txBody>
          <a:bodyPr wrap="square">
            <a:spAutoFit/>
          </a:bodyPr>
          <a:lstStyle/>
          <a:p>
            <a:r>
              <a:rPr lang="en" sz="1800" dirty="0"/>
              <a:t>Elaborado por Jorge Ortega 3ro FGI </a:t>
            </a:r>
            <a:endParaRPr lang="es-EC"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879364" y="334251"/>
            <a:ext cx="8824973" cy="609600"/>
          </a:xfrm>
          <a:prstGeom prst="rect">
            <a:avLst/>
          </a:prstGeom>
        </p:spPr>
        <p:txBody>
          <a:bodyPr spcFirstLastPara="1" wrap="square" lIns="0" tIns="0" rIns="0" bIns="0" anchor="t" anchorCtr="0">
            <a:noAutofit/>
          </a:bodyPr>
          <a:lstStyle/>
          <a:p>
            <a:r>
              <a:rPr lang="en" sz="4400" dirty="0">
                <a:solidFill>
                  <a:schemeClr val="accent3">
                    <a:lumMod val="40000"/>
                    <a:lumOff val="60000"/>
                  </a:schemeClr>
                </a:solidFill>
              </a:rPr>
              <a:t>Datos estadisticos del COVID</a:t>
            </a:r>
            <a:endParaRPr sz="4400" dirty="0">
              <a:solidFill>
                <a:schemeClr val="accent3">
                  <a:lumMod val="40000"/>
                  <a:lumOff val="60000"/>
                </a:schemeClr>
              </a:solidFill>
            </a:endParaRPr>
          </a:p>
        </p:txBody>
      </p:sp>
      <p:sp>
        <p:nvSpPr>
          <p:cNvPr id="23" name="CuadroTexto 22">
            <a:extLst>
              <a:ext uri="{FF2B5EF4-FFF2-40B4-BE49-F238E27FC236}">
                <a16:creationId xmlns:a16="http://schemas.microsoft.com/office/drawing/2014/main" id="{C8C3CF7D-A7A5-4B8C-8FD0-C35CCB3BBEA3}"/>
              </a:ext>
            </a:extLst>
          </p:cNvPr>
          <p:cNvSpPr txBox="1"/>
          <p:nvPr/>
        </p:nvSpPr>
        <p:spPr>
          <a:xfrm>
            <a:off x="879364" y="1300187"/>
            <a:ext cx="10259857" cy="523220"/>
          </a:xfrm>
          <a:prstGeom prst="rect">
            <a:avLst/>
          </a:prstGeom>
          <a:noFill/>
        </p:spPr>
        <p:txBody>
          <a:bodyPr wrap="square">
            <a:spAutoFit/>
          </a:bodyPr>
          <a:lstStyle/>
          <a:p>
            <a:r>
              <a:rPr lang="es-EC" sz="2800" dirty="0">
                <a:latin typeface="Times New Roman" panose="02020603050405020304" pitchFamily="18" charset="0"/>
                <a:cs typeface="Times New Roman" panose="02020603050405020304" pitchFamily="18" charset="0"/>
              </a:rPr>
              <a:t>Los países con mas muertes por COVID</a:t>
            </a:r>
          </a:p>
        </p:txBody>
      </p:sp>
      <p:pic>
        <p:nvPicPr>
          <p:cNvPr id="4" name="Imagen 3">
            <a:extLst>
              <a:ext uri="{FF2B5EF4-FFF2-40B4-BE49-F238E27FC236}">
                <a16:creationId xmlns:a16="http://schemas.microsoft.com/office/drawing/2014/main" id="{D8A960E7-BE85-4B9B-A771-7D9D0B167C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071" y="2179743"/>
            <a:ext cx="10259857" cy="4344006"/>
          </a:xfrm>
          <a:prstGeom prst="rect">
            <a:avLst/>
          </a:prstGeom>
        </p:spPr>
      </p:pic>
    </p:spTree>
    <p:extLst>
      <p:ext uri="{BB962C8B-B14F-4D97-AF65-F5344CB8AC3E}">
        <p14:creationId xmlns:p14="http://schemas.microsoft.com/office/powerpoint/2010/main" val="2974694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879363" y="334251"/>
            <a:ext cx="10748529" cy="609600"/>
          </a:xfrm>
          <a:prstGeom prst="rect">
            <a:avLst/>
          </a:prstGeom>
        </p:spPr>
        <p:txBody>
          <a:bodyPr spcFirstLastPara="1" wrap="square" lIns="0" tIns="0" rIns="0" bIns="0" anchor="t" anchorCtr="0">
            <a:noAutofit/>
          </a:bodyPr>
          <a:lstStyle/>
          <a:p>
            <a:r>
              <a:rPr lang="en" sz="4400" dirty="0">
                <a:solidFill>
                  <a:schemeClr val="accent3">
                    <a:lumMod val="40000"/>
                    <a:lumOff val="60000"/>
                  </a:schemeClr>
                </a:solidFill>
              </a:rPr>
              <a:t>Muertes en los ultimos 7 dias</a:t>
            </a:r>
            <a:r>
              <a:rPr lang="en" sz="1200" dirty="0">
                <a:solidFill>
                  <a:schemeClr val="accent3">
                    <a:lumMod val="40000"/>
                    <a:lumOff val="60000"/>
                  </a:schemeClr>
                </a:solidFill>
              </a:rPr>
              <a:t>(a partir de 7 diciembre 2021)</a:t>
            </a:r>
            <a:endParaRPr sz="4400" dirty="0">
              <a:solidFill>
                <a:schemeClr val="accent3">
                  <a:lumMod val="40000"/>
                  <a:lumOff val="60000"/>
                </a:schemeClr>
              </a:solidFill>
            </a:endParaRPr>
          </a:p>
        </p:txBody>
      </p:sp>
      <p:pic>
        <p:nvPicPr>
          <p:cNvPr id="3" name="Imagen 2">
            <a:extLst>
              <a:ext uri="{FF2B5EF4-FFF2-40B4-BE49-F238E27FC236}">
                <a16:creationId xmlns:a16="http://schemas.microsoft.com/office/drawing/2014/main" id="{ECB95425-5F11-4D2D-9AF0-861DB7FC6B4F}"/>
              </a:ext>
            </a:extLst>
          </p:cNvPr>
          <p:cNvPicPr>
            <a:picLocks noChangeAspect="1"/>
          </p:cNvPicPr>
          <p:nvPr/>
        </p:nvPicPr>
        <p:blipFill rotWithShape="1">
          <a:blip r:embed="rId3"/>
          <a:srcRect l="7213" t="15706" r="8635" b="2464"/>
          <a:stretch/>
        </p:blipFill>
        <p:spPr>
          <a:xfrm>
            <a:off x="797571" y="943851"/>
            <a:ext cx="10596858" cy="5793474"/>
          </a:xfrm>
          <a:prstGeom prst="rect">
            <a:avLst/>
          </a:prstGeom>
        </p:spPr>
      </p:pic>
    </p:spTree>
    <p:extLst>
      <p:ext uri="{BB962C8B-B14F-4D97-AF65-F5344CB8AC3E}">
        <p14:creationId xmlns:p14="http://schemas.microsoft.com/office/powerpoint/2010/main" val="3388334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879364" y="334251"/>
            <a:ext cx="8824973" cy="609600"/>
          </a:xfrm>
          <a:prstGeom prst="rect">
            <a:avLst/>
          </a:prstGeom>
        </p:spPr>
        <p:txBody>
          <a:bodyPr spcFirstLastPara="1" wrap="square" lIns="0" tIns="0" rIns="0" bIns="0" anchor="t" anchorCtr="0">
            <a:noAutofit/>
          </a:bodyPr>
          <a:lstStyle/>
          <a:p>
            <a:r>
              <a:rPr lang="en" sz="4400" dirty="0">
                <a:solidFill>
                  <a:schemeClr val="accent3">
                    <a:lumMod val="40000"/>
                    <a:lumOff val="60000"/>
                  </a:schemeClr>
                </a:solidFill>
              </a:rPr>
              <a:t>Referencias Bibliográficas</a:t>
            </a:r>
            <a:endParaRPr sz="4400" dirty="0">
              <a:solidFill>
                <a:schemeClr val="accent3">
                  <a:lumMod val="40000"/>
                  <a:lumOff val="60000"/>
                </a:schemeClr>
              </a:solidFill>
            </a:endParaRPr>
          </a:p>
        </p:txBody>
      </p:sp>
      <p:grpSp>
        <p:nvGrpSpPr>
          <p:cNvPr id="858" name="Google Shape;858;p37"/>
          <p:cNvGrpSpPr/>
          <p:nvPr/>
        </p:nvGrpSpPr>
        <p:grpSpPr>
          <a:xfrm>
            <a:off x="9957521" y="198675"/>
            <a:ext cx="1750212" cy="1673232"/>
            <a:chOff x="6855525" y="3005825"/>
            <a:chExt cx="2128541" cy="2034921"/>
          </a:xfrm>
        </p:grpSpPr>
        <p:sp>
          <p:nvSpPr>
            <p:cNvPr id="859" name="Google Shape;859;p37"/>
            <p:cNvSpPr/>
            <p:nvPr/>
          </p:nvSpPr>
          <p:spPr>
            <a:xfrm>
              <a:off x="6998370" y="3005825"/>
              <a:ext cx="1985697" cy="2034921"/>
            </a:xfrm>
            <a:custGeom>
              <a:avLst/>
              <a:gdLst/>
              <a:ahLst/>
              <a:cxnLst/>
              <a:rect l="l" t="t" r="r" b="b"/>
              <a:pathLst>
                <a:path w="31909" h="32700" extrusionOk="0">
                  <a:moveTo>
                    <a:pt x="17302" y="0"/>
                  </a:moveTo>
                  <a:cubicBezTo>
                    <a:pt x="17164" y="0"/>
                    <a:pt x="17010" y="14"/>
                    <a:pt x="16848" y="51"/>
                  </a:cubicBezTo>
                  <a:cubicBezTo>
                    <a:pt x="16726" y="78"/>
                    <a:pt x="16608" y="113"/>
                    <a:pt x="16495" y="156"/>
                  </a:cubicBezTo>
                  <a:cubicBezTo>
                    <a:pt x="16483" y="160"/>
                    <a:pt x="16476" y="164"/>
                    <a:pt x="16463" y="172"/>
                  </a:cubicBezTo>
                  <a:cubicBezTo>
                    <a:pt x="16456" y="172"/>
                    <a:pt x="16448" y="176"/>
                    <a:pt x="16444" y="179"/>
                  </a:cubicBezTo>
                  <a:cubicBezTo>
                    <a:pt x="16224" y="268"/>
                    <a:pt x="12114" y="1913"/>
                    <a:pt x="7711" y="1913"/>
                  </a:cubicBezTo>
                  <a:cubicBezTo>
                    <a:pt x="6469" y="1913"/>
                    <a:pt x="5204" y="1783"/>
                    <a:pt x="3997" y="1449"/>
                  </a:cubicBezTo>
                  <a:cubicBezTo>
                    <a:pt x="3800" y="1392"/>
                    <a:pt x="3599" y="1364"/>
                    <a:pt x="3400" y="1364"/>
                  </a:cubicBezTo>
                  <a:cubicBezTo>
                    <a:pt x="2994" y="1364"/>
                    <a:pt x="2593" y="1479"/>
                    <a:pt x="2249" y="1700"/>
                  </a:cubicBezTo>
                  <a:cubicBezTo>
                    <a:pt x="1912" y="1915"/>
                    <a:pt x="1638" y="2228"/>
                    <a:pt x="1465" y="2593"/>
                  </a:cubicBezTo>
                  <a:cubicBezTo>
                    <a:pt x="1438" y="2656"/>
                    <a:pt x="1411" y="2718"/>
                    <a:pt x="1383" y="2785"/>
                  </a:cubicBezTo>
                  <a:cubicBezTo>
                    <a:pt x="1364" y="2840"/>
                    <a:pt x="1348" y="2895"/>
                    <a:pt x="1333" y="2950"/>
                  </a:cubicBezTo>
                  <a:cubicBezTo>
                    <a:pt x="1215" y="3365"/>
                    <a:pt x="0" y="7852"/>
                    <a:pt x="451" y="13485"/>
                  </a:cubicBezTo>
                  <a:cubicBezTo>
                    <a:pt x="890" y="18966"/>
                    <a:pt x="3025" y="26682"/>
                    <a:pt x="10716" y="32300"/>
                  </a:cubicBezTo>
                  <a:cubicBezTo>
                    <a:pt x="10924" y="32449"/>
                    <a:pt x="11154" y="32554"/>
                    <a:pt x="11405" y="32621"/>
                  </a:cubicBezTo>
                  <a:cubicBezTo>
                    <a:pt x="11586" y="32671"/>
                    <a:pt x="11778" y="32700"/>
                    <a:pt x="11962" y="32700"/>
                  </a:cubicBezTo>
                  <a:cubicBezTo>
                    <a:pt x="12142" y="32700"/>
                    <a:pt x="12346" y="32671"/>
                    <a:pt x="12518" y="32624"/>
                  </a:cubicBezTo>
                  <a:cubicBezTo>
                    <a:pt x="21698" y="30184"/>
                    <a:pt x="26486" y="23770"/>
                    <a:pt x="28884" y="18821"/>
                  </a:cubicBezTo>
                  <a:cubicBezTo>
                    <a:pt x="31414" y="13591"/>
                    <a:pt x="31870" y="8850"/>
                    <a:pt x="31888" y="8635"/>
                  </a:cubicBezTo>
                  <a:cubicBezTo>
                    <a:pt x="31908" y="8388"/>
                    <a:pt x="31881" y="8129"/>
                    <a:pt x="31810" y="7886"/>
                  </a:cubicBezTo>
                  <a:cubicBezTo>
                    <a:pt x="31752" y="7667"/>
                    <a:pt x="31658" y="7452"/>
                    <a:pt x="31532" y="7264"/>
                  </a:cubicBezTo>
                  <a:cubicBezTo>
                    <a:pt x="31517" y="7240"/>
                    <a:pt x="31501" y="7221"/>
                    <a:pt x="31489" y="7201"/>
                  </a:cubicBezTo>
                  <a:cubicBezTo>
                    <a:pt x="31485" y="7193"/>
                    <a:pt x="31481" y="7189"/>
                    <a:pt x="31477" y="7185"/>
                  </a:cubicBezTo>
                  <a:cubicBezTo>
                    <a:pt x="31399" y="7080"/>
                    <a:pt x="31313" y="6985"/>
                    <a:pt x="31223" y="6899"/>
                  </a:cubicBezTo>
                  <a:cubicBezTo>
                    <a:pt x="31089" y="6774"/>
                    <a:pt x="30941" y="6668"/>
                    <a:pt x="30776" y="6577"/>
                  </a:cubicBezTo>
                  <a:cubicBezTo>
                    <a:pt x="30737" y="6559"/>
                    <a:pt x="30694" y="6535"/>
                    <a:pt x="30651" y="6515"/>
                  </a:cubicBezTo>
                  <a:cubicBezTo>
                    <a:pt x="30474" y="6429"/>
                    <a:pt x="30286" y="6371"/>
                    <a:pt x="30091" y="6335"/>
                  </a:cubicBezTo>
                  <a:cubicBezTo>
                    <a:pt x="30047" y="6331"/>
                    <a:pt x="30004" y="6324"/>
                    <a:pt x="29957" y="6319"/>
                  </a:cubicBezTo>
                  <a:cubicBezTo>
                    <a:pt x="24178" y="5743"/>
                    <a:pt x="18854" y="669"/>
                    <a:pt x="18803" y="615"/>
                  </a:cubicBezTo>
                  <a:cubicBezTo>
                    <a:pt x="18799" y="615"/>
                    <a:pt x="18794" y="611"/>
                    <a:pt x="18794" y="606"/>
                  </a:cubicBezTo>
                  <a:cubicBezTo>
                    <a:pt x="18787" y="603"/>
                    <a:pt x="18783" y="599"/>
                    <a:pt x="18779" y="595"/>
                  </a:cubicBezTo>
                  <a:cubicBezTo>
                    <a:pt x="18666" y="485"/>
                    <a:pt x="18536" y="391"/>
                    <a:pt x="18399" y="309"/>
                  </a:cubicBezTo>
                  <a:cubicBezTo>
                    <a:pt x="18188" y="179"/>
                    <a:pt x="17953" y="85"/>
                    <a:pt x="17713" y="38"/>
                  </a:cubicBezTo>
                  <a:cubicBezTo>
                    <a:pt x="17600" y="18"/>
                    <a:pt x="17461" y="0"/>
                    <a:pt x="1730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400"/>
            </a:p>
          </p:txBody>
        </p:sp>
        <p:grpSp>
          <p:nvGrpSpPr>
            <p:cNvPr id="860" name="Google Shape;860;p37"/>
            <p:cNvGrpSpPr/>
            <p:nvPr/>
          </p:nvGrpSpPr>
          <p:grpSpPr>
            <a:xfrm>
              <a:off x="6855525" y="3119879"/>
              <a:ext cx="2026213" cy="1828824"/>
              <a:chOff x="7332026" y="1166754"/>
              <a:chExt cx="1406604" cy="1272668"/>
            </a:xfrm>
          </p:grpSpPr>
          <p:sp>
            <p:nvSpPr>
              <p:cNvPr id="861" name="Google Shape;861;p37"/>
              <p:cNvSpPr/>
              <p:nvPr/>
            </p:nvSpPr>
            <p:spPr>
              <a:xfrm>
                <a:off x="8674724" y="1449293"/>
                <a:ext cx="63896" cy="46720"/>
              </a:xfrm>
              <a:custGeom>
                <a:avLst/>
                <a:gdLst/>
                <a:ahLst/>
                <a:cxnLst/>
                <a:rect l="l" t="t" r="r" b="b"/>
                <a:pathLst>
                  <a:path w="1581" h="1156" fill="none" extrusionOk="0">
                    <a:moveTo>
                      <a:pt x="1581" y="0"/>
                    </a:moveTo>
                    <a:lnTo>
                      <a:pt x="0" y="1155"/>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2" name="Google Shape;862;p37"/>
              <p:cNvSpPr/>
              <p:nvPr/>
            </p:nvSpPr>
            <p:spPr>
              <a:xfrm>
                <a:off x="7941314" y="2377988"/>
                <a:ext cx="11114" cy="61431"/>
              </a:xfrm>
              <a:custGeom>
                <a:avLst/>
                <a:gdLst/>
                <a:ahLst/>
                <a:cxnLst/>
                <a:rect l="l" t="t" r="r" b="b"/>
                <a:pathLst>
                  <a:path w="275" h="1520" fill="none" extrusionOk="0">
                    <a:moveTo>
                      <a:pt x="1" y="1520"/>
                    </a:moveTo>
                    <a:lnTo>
                      <a:pt x="274"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3" name="Google Shape;863;p37"/>
              <p:cNvSpPr/>
              <p:nvPr/>
            </p:nvSpPr>
            <p:spPr>
              <a:xfrm>
                <a:off x="7332026" y="1166754"/>
                <a:ext cx="1406604" cy="1272668"/>
              </a:xfrm>
              <a:custGeom>
                <a:avLst/>
                <a:gdLst/>
                <a:ahLst/>
                <a:cxnLst/>
                <a:rect l="l" t="t" r="r" b="b"/>
                <a:pathLst>
                  <a:path w="34804" h="31490" extrusionOk="0">
                    <a:moveTo>
                      <a:pt x="21004" y="0"/>
                    </a:moveTo>
                    <a:cubicBezTo>
                      <a:pt x="21004" y="0"/>
                      <a:pt x="16031" y="2111"/>
                      <a:pt x="10447" y="2111"/>
                    </a:cubicBezTo>
                    <a:cubicBezTo>
                      <a:pt x="8845" y="2111"/>
                      <a:pt x="7193" y="1937"/>
                      <a:pt x="5593" y="1490"/>
                    </a:cubicBezTo>
                    <a:lnTo>
                      <a:pt x="5593" y="1490"/>
                    </a:lnTo>
                    <a:cubicBezTo>
                      <a:pt x="5593" y="1490"/>
                      <a:pt x="1" y="20487"/>
                      <a:pt x="15077" y="31490"/>
                    </a:cubicBezTo>
                    <a:cubicBezTo>
                      <a:pt x="33101" y="26687"/>
                      <a:pt x="34804" y="6991"/>
                      <a:pt x="34804" y="6991"/>
                    </a:cubicBezTo>
                    <a:cubicBezTo>
                      <a:pt x="27387" y="6231"/>
                      <a:pt x="21004" y="0"/>
                      <a:pt x="2100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4" name="Google Shape;864;p37"/>
              <p:cNvSpPr/>
              <p:nvPr/>
            </p:nvSpPr>
            <p:spPr>
              <a:xfrm>
                <a:off x="7562957" y="1230610"/>
                <a:ext cx="1113029" cy="1147422"/>
              </a:xfrm>
              <a:custGeom>
                <a:avLst/>
                <a:gdLst/>
                <a:ahLst/>
                <a:cxnLst/>
                <a:rect l="l" t="t" r="r" b="b"/>
                <a:pathLst>
                  <a:path w="27540" h="28391" extrusionOk="0">
                    <a:moveTo>
                      <a:pt x="14986" y="1"/>
                    </a:moveTo>
                    <a:cubicBezTo>
                      <a:pt x="13269" y="621"/>
                      <a:pt x="9194" y="1914"/>
                      <a:pt x="4700" y="1914"/>
                    </a:cubicBezTo>
                    <a:cubicBezTo>
                      <a:pt x="3466" y="1914"/>
                      <a:pt x="2200" y="1817"/>
                      <a:pt x="943" y="1581"/>
                    </a:cubicBezTo>
                    <a:cubicBezTo>
                      <a:pt x="943" y="1581"/>
                      <a:pt x="913" y="1581"/>
                      <a:pt x="882" y="1551"/>
                    </a:cubicBezTo>
                    <a:cubicBezTo>
                      <a:pt x="518" y="3314"/>
                      <a:pt x="1" y="6749"/>
                      <a:pt x="335" y="10761"/>
                    </a:cubicBezTo>
                    <a:cubicBezTo>
                      <a:pt x="639" y="14135"/>
                      <a:pt x="1460" y="17265"/>
                      <a:pt x="2797" y="20031"/>
                    </a:cubicBezTo>
                    <a:cubicBezTo>
                      <a:pt x="4348" y="23284"/>
                      <a:pt x="6658" y="26111"/>
                      <a:pt x="9636" y="28390"/>
                    </a:cubicBezTo>
                    <a:cubicBezTo>
                      <a:pt x="13253" y="27357"/>
                      <a:pt x="16415" y="25563"/>
                      <a:pt x="19059" y="23101"/>
                    </a:cubicBezTo>
                    <a:cubicBezTo>
                      <a:pt x="21339" y="21004"/>
                      <a:pt x="23223" y="18390"/>
                      <a:pt x="24713" y="15350"/>
                    </a:cubicBezTo>
                    <a:cubicBezTo>
                      <a:pt x="26476" y="11733"/>
                      <a:pt x="27236" y="8329"/>
                      <a:pt x="27539" y="6566"/>
                    </a:cubicBezTo>
                    <a:lnTo>
                      <a:pt x="27479" y="6566"/>
                    </a:lnTo>
                    <a:cubicBezTo>
                      <a:pt x="21643" y="5472"/>
                      <a:pt x="16719" y="1520"/>
                      <a:pt x="14986"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5" name="Google Shape;865;p37"/>
              <p:cNvSpPr/>
              <p:nvPr/>
            </p:nvSpPr>
            <p:spPr>
              <a:xfrm>
                <a:off x="8061719" y="1230610"/>
                <a:ext cx="614268" cy="663412"/>
              </a:xfrm>
              <a:custGeom>
                <a:avLst/>
                <a:gdLst/>
                <a:ahLst/>
                <a:cxnLst/>
                <a:rect l="l" t="t" r="r" b="b"/>
                <a:pathLst>
                  <a:path w="15199" h="16415" extrusionOk="0">
                    <a:moveTo>
                      <a:pt x="2645" y="1"/>
                    </a:moveTo>
                    <a:lnTo>
                      <a:pt x="1" y="14013"/>
                    </a:lnTo>
                    <a:lnTo>
                      <a:pt x="6293" y="15381"/>
                    </a:lnTo>
                    <a:lnTo>
                      <a:pt x="11825" y="16414"/>
                    </a:lnTo>
                    <a:cubicBezTo>
                      <a:pt x="12007" y="16080"/>
                      <a:pt x="12189" y="15715"/>
                      <a:pt x="12372" y="15350"/>
                    </a:cubicBezTo>
                    <a:cubicBezTo>
                      <a:pt x="14135" y="11733"/>
                      <a:pt x="14895" y="8329"/>
                      <a:pt x="15198" y="6566"/>
                    </a:cubicBezTo>
                    <a:lnTo>
                      <a:pt x="15168" y="6566"/>
                    </a:lnTo>
                    <a:cubicBezTo>
                      <a:pt x="9302" y="5472"/>
                      <a:pt x="4378" y="1520"/>
                      <a:pt x="264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6" name="Google Shape;866;p37"/>
              <p:cNvSpPr/>
              <p:nvPr/>
            </p:nvSpPr>
            <p:spPr>
              <a:xfrm>
                <a:off x="7581387" y="1713407"/>
                <a:ext cx="480373" cy="664625"/>
              </a:xfrm>
              <a:custGeom>
                <a:avLst/>
                <a:gdLst/>
                <a:ahLst/>
                <a:cxnLst/>
                <a:rect l="l" t="t" r="r" b="b"/>
                <a:pathLst>
                  <a:path w="11886" h="16445" extrusionOk="0">
                    <a:moveTo>
                      <a:pt x="1" y="0"/>
                    </a:moveTo>
                    <a:cubicBezTo>
                      <a:pt x="366" y="2918"/>
                      <a:pt x="1156" y="5623"/>
                      <a:pt x="2341" y="8085"/>
                    </a:cubicBezTo>
                    <a:cubicBezTo>
                      <a:pt x="3892" y="11338"/>
                      <a:pt x="6202" y="14165"/>
                      <a:pt x="9180" y="16444"/>
                    </a:cubicBezTo>
                    <a:lnTo>
                      <a:pt x="11886" y="2067"/>
                    </a:lnTo>
                    <a:lnTo>
                      <a:pt x="3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7" name="Google Shape;867;p37"/>
              <p:cNvSpPr/>
              <p:nvPr/>
            </p:nvSpPr>
            <p:spPr>
              <a:xfrm>
                <a:off x="7795142" y="1537723"/>
                <a:ext cx="530730" cy="530730"/>
              </a:xfrm>
              <a:custGeom>
                <a:avLst/>
                <a:gdLst/>
                <a:ahLst/>
                <a:cxnLst/>
                <a:rect l="l" t="t" r="r" b="b"/>
                <a:pathLst>
                  <a:path w="13132" h="13132" extrusionOk="0">
                    <a:moveTo>
                      <a:pt x="6505" y="1"/>
                    </a:moveTo>
                    <a:lnTo>
                      <a:pt x="5533" y="5046"/>
                    </a:lnTo>
                    <a:lnTo>
                      <a:pt x="487" y="4104"/>
                    </a:lnTo>
                    <a:lnTo>
                      <a:pt x="1" y="6627"/>
                    </a:lnTo>
                    <a:lnTo>
                      <a:pt x="5077" y="7600"/>
                    </a:lnTo>
                    <a:lnTo>
                      <a:pt x="4135" y="12645"/>
                    </a:lnTo>
                    <a:lnTo>
                      <a:pt x="6657" y="13131"/>
                    </a:lnTo>
                    <a:lnTo>
                      <a:pt x="7600" y="8055"/>
                    </a:lnTo>
                    <a:lnTo>
                      <a:pt x="12645" y="8998"/>
                    </a:lnTo>
                    <a:lnTo>
                      <a:pt x="13132" y="6475"/>
                    </a:lnTo>
                    <a:lnTo>
                      <a:pt x="8086" y="5533"/>
                    </a:lnTo>
                    <a:lnTo>
                      <a:pt x="9028" y="487"/>
                    </a:lnTo>
                    <a:lnTo>
                      <a:pt x="650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8" name="Google Shape;868;p37"/>
              <p:cNvSpPr/>
              <p:nvPr/>
            </p:nvSpPr>
            <p:spPr>
              <a:xfrm>
                <a:off x="7332026" y="1166754"/>
                <a:ext cx="1406604" cy="1272668"/>
              </a:xfrm>
              <a:custGeom>
                <a:avLst/>
                <a:gdLst/>
                <a:ahLst/>
                <a:cxnLst/>
                <a:rect l="l" t="t" r="r" b="b"/>
                <a:pathLst>
                  <a:path w="34804" h="31490" fill="none" extrusionOk="0">
                    <a:moveTo>
                      <a:pt x="34804" y="6991"/>
                    </a:moveTo>
                    <a:cubicBezTo>
                      <a:pt x="27387" y="6231"/>
                      <a:pt x="21004" y="0"/>
                      <a:pt x="21004" y="0"/>
                    </a:cubicBezTo>
                    <a:cubicBezTo>
                      <a:pt x="21004" y="0"/>
                      <a:pt x="12767" y="3496"/>
                      <a:pt x="5593" y="1490"/>
                    </a:cubicBezTo>
                    <a:cubicBezTo>
                      <a:pt x="5593" y="1490"/>
                      <a:pt x="1" y="20487"/>
                      <a:pt x="15077" y="31490"/>
                    </a:cubicBezTo>
                    <a:cubicBezTo>
                      <a:pt x="33101" y="26687"/>
                      <a:pt x="34804" y="6991"/>
                      <a:pt x="34804" y="6991"/>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9" name="Google Shape;869;p37"/>
              <p:cNvSpPr/>
              <p:nvPr/>
            </p:nvSpPr>
            <p:spPr>
              <a:xfrm>
                <a:off x="7562957" y="1230610"/>
                <a:ext cx="1113029" cy="1147422"/>
              </a:xfrm>
              <a:custGeom>
                <a:avLst/>
                <a:gdLst/>
                <a:ahLst/>
                <a:cxnLst/>
                <a:rect l="l" t="t" r="r" b="b"/>
                <a:pathLst>
                  <a:path w="27540" h="28391" fill="none" extrusionOk="0">
                    <a:moveTo>
                      <a:pt x="9636" y="28390"/>
                    </a:moveTo>
                    <a:cubicBezTo>
                      <a:pt x="6658" y="26111"/>
                      <a:pt x="4348" y="23284"/>
                      <a:pt x="2797" y="20031"/>
                    </a:cubicBezTo>
                    <a:cubicBezTo>
                      <a:pt x="1460" y="17265"/>
                      <a:pt x="639" y="14135"/>
                      <a:pt x="335" y="10761"/>
                    </a:cubicBezTo>
                    <a:cubicBezTo>
                      <a:pt x="1" y="6749"/>
                      <a:pt x="518" y="3314"/>
                      <a:pt x="882" y="1551"/>
                    </a:cubicBezTo>
                    <a:cubicBezTo>
                      <a:pt x="913" y="1581"/>
                      <a:pt x="943" y="1581"/>
                      <a:pt x="943" y="1581"/>
                    </a:cubicBezTo>
                    <a:cubicBezTo>
                      <a:pt x="6779" y="2676"/>
                      <a:pt x="12798" y="791"/>
                      <a:pt x="14986" y="1"/>
                    </a:cubicBezTo>
                    <a:cubicBezTo>
                      <a:pt x="16719" y="1520"/>
                      <a:pt x="21643" y="5472"/>
                      <a:pt x="27479" y="6566"/>
                    </a:cubicBezTo>
                    <a:cubicBezTo>
                      <a:pt x="27509" y="6566"/>
                      <a:pt x="27509" y="6566"/>
                      <a:pt x="27539" y="6566"/>
                    </a:cubicBezTo>
                    <a:cubicBezTo>
                      <a:pt x="27236" y="8329"/>
                      <a:pt x="26476" y="11733"/>
                      <a:pt x="24713" y="15350"/>
                    </a:cubicBezTo>
                    <a:cubicBezTo>
                      <a:pt x="23223" y="18390"/>
                      <a:pt x="21339" y="21004"/>
                      <a:pt x="19059" y="23101"/>
                    </a:cubicBezTo>
                    <a:cubicBezTo>
                      <a:pt x="16415" y="25563"/>
                      <a:pt x="13253" y="27357"/>
                      <a:pt x="9636" y="28390"/>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0" name="Google Shape;870;p37"/>
              <p:cNvSpPr/>
              <p:nvPr/>
            </p:nvSpPr>
            <p:spPr>
              <a:xfrm>
                <a:off x="8168617" y="1166754"/>
                <a:ext cx="12286" cy="63896"/>
              </a:xfrm>
              <a:custGeom>
                <a:avLst/>
                <a:gdLst/>
                <a:ahLst/>
                <a:cxnLst/>
                <a:rect l="l" t="t" r="r" b="b"/>
                <a:pathLst>
                  <a:path w="304" h="1581" fill="none" extrusionOk="0">
                    <a:moveTo>
                      <a:pt x="304" y="0"/>
                    </a:moveTo>
                    <a:lnTo>
                      <a:pt x="0" y="1581"/>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1" name="Google Shape;871;p37"/>
              <p:cNvSpPr/>
              <p:nvPr/>
            </p:nvSpPr>
            <p:spPr>
              <a:xfrm>
                <a:off x="7795142" y="1537723"/>
                <a:ext cx="530730" cy="530730"/>
              </a:xfrm>
              <a:custGeom>
                <a:avLst/>
                <a:gdLst/>
                <a:ahLst/>
                <a:cxnLst/>
                <a:rect l="l" t="t" r="r" b="b"/>
                <a:pathLst>
                  <a:path w="13132" h="13132" fill="none" extrusionOk="0">
                    <a:moveTo>
                      <a:pt x="13132" y="6475"/>
                    </a:moveTo>
                    <a:lnTo>
                      <a:pt x="8086" y="5533"/>
                    </a:lnTo>
                    <a:lnTo>
                      <a:pt x="9028" y="487"/>
                    </a:lnTo>
                    <a:lnTo>
                      <a:pt x="6505" y="1"/>
                    </a:lnTo>
                    <a:lnTo>
                      <a:pt x="5533" y="5046"/>
                    </a:lnTo>
                    <a:lnTo>
                      <a:pt x="487" y="4104"/>
                    </a:lnTo>
                    <a:lnTo>
                      <a:pt x="1" y="6627"/>
                    </a:lnTo>
                    <a:lnTo>
                      <a:pt x="5077" y="7600"/>
                    </a:lnTo>
                    <a:lnTo>
                      <a:pt x="4135" y="12645"/>
                    </a:lnTo>
                    <a:lnTo>
                      <a:pt x="6657" y="13131"/>
                    </a:lnTo>
                    <a:lnTo>
                      <a:pt x="7600" y="8055"/>
                    </a:lnTo>
                    <a:lnTo>
                      <a:pt x="12645" y="8998"/>
                    </a:ln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2" name="Google Shape;872;p37"/>
              <p:cNvSpPr/>
              <p:nvPr/>
            </p:nvSpPr>
            <p:spPr>
              <a:xfrm>
                <a:off x="8108398" y="1230610"/>
                <a:ext cx="60259" cy="316975"/>
              </a:xfrm>
              <a:custGeom>
                <a:avLst/>
                <a:gdLst/>
                <a:ahLst/>
                <a:cxnLst/>
                <a:rect l="l" t="t" r="r" b="b"/>
                <a:pathLst>
                  <a:path w="1491" h="7843" fill="none" extrusionOk="0">
                    <a:moveTo>
                      <a:pt x="1490" y="1"/>
                    </a:moveTo>
                    <a:lnTo>
                      <a:pt x="1" y="7843"/>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3" name="Google Shape;873;p37"/>
              <p:cNvSpPr/>
              <p:nvPr/>
            </p:nvSpPr>
            <p:spPr>
              <a:xfrm>
                <a:off x="7952396" y="2058592"/>
                <a:ext cx="60218" cy="319440"/>
              </a:xfrm>
              <a:custGeom>
                <a:avLst/>
                <a:gdLst/>
                <a:ahLst/>
                <a:cxnLst/>
                <a:rect l="l" t="t" r="r" b="b"/>
                <a:pathLst>
                  <a:path w="1490" h="7904" fill="none" extrusionOk="0">
                    <a:moveTo>
                      <a:pt x="0" y="7903"/>
                    </a:moveTo>
                    <a:lnTo>
                      <a:pt x="1490"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4" name="Google Shape;874;p37"/>
              <p:cNvSpPr/>
              <p:nvPr/>
            </p:nvSpPr>
            <p:spPr>
              <a:xfrm>
                <a:off x="8316010" y="1852192"/>
                <a:ext cx="223616" cy="41830"/>
              </a:xfrm>
              <a:custGeom>
                <a:avLst/>
                <a:gdLst/>
                <a:ahLst/>
                <a:cxnLst/>
                <a:rect l="l" t="t" r="r" b="b"/>
                <a:pathLst>
                  <a:path w="5533" h="1035" fill="none" extrusionOk="0">
                    <a:moveTo>
                      <a:pt x="1" y="1"/>
                    </a:moveTo>
                    <a:lnTo>
                      <a:pt x="5533" y="1034"/>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5" name="Google Shape;875;p37"/>
              <p:cNvSpPr/>
              <p:nvPr/>
            </p:nvSpPr>
            <p:spPr>
              <a:xfrm>
                <a:off x="7582640" y="1713407"/>
                <a:ext cx="222363" cy="41789"/>
              </a:xfrm>
              <a:custGeom>
                <a:avLst/>
                <a:gdLst/>
                <a:ahLst/>
                <a:cxnLst/>
                <a:rect l="l" t="t" r="r" b="b"/>
                <a:pathLst>
                  <a:path w="5502" h="1034" fill="none" extrusionOk="0">
                    <a:moveTo>
                      <a:pt x="5502" y="1034"/>
                    </a:moveTo>
                    <a:lnTo>
                      <a:pt x="0"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sp>
        <p:nvSpPr>
          <p:cNvPr id="26" name="CuadroTexto 25">
            <a:extLst>
              <a:ext uri="{FF2B5EF4-FFF2-40B4-BE49-F238E27FC236}">
                <a16:creationId xmlns:a16="http://schemas.microsoft.com/office/drawing/2014/main" id="{E7A91B23-BE91-48E3-BFE2-CE723ED22BFD}"/>
              </a:ext>
            </a:extLst>
          </p:cNvPr>
          <p:cNvSpPr txBox="1"/>
          <p:nvPr/>
        </p:nvSpPr>
        <p:spPr>
          <a:xfrm>
            <a:off x="967588" y="1111019"/>
            <a:ext cx="5451273" cy="646331"/>
          </a:xfrm>
          <a:prstGeom prst="rect">
            <a:avLst/>
          </a:prstGeom>
          <a:noFill/>
        </p:spPr>
        <p:txBody>
          <a:bodyPr wrap="square">
            <a:spAutoFit/>
          </a:bodyPr>
          <a:lstStyle/>
          <a:p>
            <a:r>
              <a:rPr lang="es-ES" sz="3600" dirty="0">
                <a:solidFill>
                  <a:srgbClr val="000000"/>
                </a:solidFill>
                <a:latin typeface="Times New Roman" panose="02020603050405020304" pitchFamily="18" charset="0"/>
                <a:cs typeface="Times New Roman" panose="02020603050405020304" pitchFamily="18" charset="0"/>
              </a:rPr>
              <a:t>Gracias por leer. </a:t>
            </a:r>
            <a:endParaRPr lang="es-EC" sz="3600" dirty="0">
              <a:latin typeface="Times New Roman" panose="02020603050405020304" pitchFamily="18" charset="0"/>
              <a:cs typeface="Times New Roman" panose="02020603050405020304" pitchFamily="18" charset="0"/>
            </a:endParaRPr>
          </a:p>
        </p:txBody>
      </p:sp>
      <p:grpSp>
        <p:nvGrpSpPr>
          <p:cNvPr id="22" name="Google Shape;2171;p51">
            <a:extLst>
              <a:ext uri="{FF2B5EF4-FFF2-40B4-BE49-F238E27FC236}">
                <a16:creationId xmlns:a16="http://schemas.microsoft.com/office/drawing/2014/main" id="{2667B2F0-E372-4798-8D37-ECC9A90D96E4}"/>
              </a:ext>
            </a:extLst>
          </p:cNvPr>
          <p:cNvGrpSpPr/>
          <p:nvPr/>
        </p:nvGrpSpPr>
        <p:grpSpPr>
          <a:xfrm>
            <a:off x="120538" y="2811497"/>
            <a:ext cx="3134962" cy="3840634"/>
            <a:chOff x="802926" y="696095"/>
            <a:chExt cx="3134962" cy="3840634"/>
          </a:xfrm>
        </p:grpSpPr>
        <p:sp>
          <p:nvSpPr>
            <p:cNvPr id="23" name="Google Shape;2172;p51">
              <a:extLst>
                <a:ext uri="{FF2B5EF4-FFF2-40B4-BE49-F238E27FC236}">
                  <a16:creationId xmlns:a16="http://schemas.microsoft.com/office/drawing/2014/main" id="{D9775B99-CF8B-48FE-9663-3737A3B9210A}"/>
                </a:ext>
              </a:extLst>
            </p:cNvPr>
            <p:cNvSpPr/>
            <p:nvPr/>
          </p:nvSpPr>
          <p:spPr>
            <a:xfrm flipH="1">
              <a:off x="802926" y="696095"/>
              <a:ext cx="3134962" cy="3840634"/>
            </a:xfrm>
            <a:custGeom>
              <a:avLst/>
              <a:gdLst/>
              <a:ahLst/>
              <a:cxnLst/>
              <a:rect l="l" t="t" r="r" b="b"/>
              <a:pathLst>
                <a:path w="134030" h="163937" extrusionOk="0">
                  <a:moveTo>
                    <a:pt x="57458" y="0"/>
                  </a:moveTo>
                  <a:cubicBezTo>
                    <a:pt x="57065" y="0"/>
                    <a:pt x="56660" y="17"/>
                    <a:pt x="56241" y="52"/>
                  </a:cubicBezTo>
                  <a:cubicBezTo>
                    <a:pt x="49836" y="586"/>
                    <a:pt x="39863" y="7424"/>
                    <a:pt x="39729" y="15430"/>
                  </a:cubicBezTo>
                  <a:cubicBezTo>
                    <a:pt x="39696" y="17631"/>
                    <a:pt x="40196" y="19633"/>
                    <a:pt x="41197" y="21401"/>
                  </a:cubicBezTo>
                  <a:cubicBezTo>
                    <a:pt x="29555" y="28539"/>
                    <a:pt x="20382" y="33443"/>
                    <a:pt x="14611" y="35644"/>
                  </a:cubicBezTo>
                  <a:cubicBezTo>
                    <a:pt x="13310" y="36145"/>
                    <a:pt x="12476" y="37379"/>
                    <a:pt x="12476" y="38747"/>
                  </a:cubicBezTo>
                  <a:cubicBezTo>
                    <a:pt x="12476" y="39047"/>
                    <a:pt x="12376" y="45385"/>
                    <a:pt x="13177" y="54158"/>
                  </a:cubicBezTo>
                  <a:cubicBezTo>
                    <a:pt x="12543" y="54291"/>
                    <a:pt x="12009" y="54525"/>
                    <a:pt x="11509" y="54791"/>
                  </a:cubicBezTo>
                  <a:cubicBezTo>
                    <a:pt x="10508" y="54891"/>
                    <a:pt x="9541" y="55258"/>
                    <a:pt x="8807" y="55926"/>
                  </a:cubicBezTo>
                  <a:cubicBezTo>
                    <a:pt x="7506" y="57060"/>
                    <a:pt x="6305" y="59328"/>
                    <a:pt x="6606" y="62464"/>
                  </a:cubicBezTo>
                  <a:cubicBezTo>
                    <a:pt x="6606" y="62597"/>
                    <a:pt x="6639" y="62730"/>
                    <a:pt x="6639" y="62830"/>
                  </a:cubicBezTo>
                  <a:lnTo>
                    <a:pt x="6639" y="62897"/>
                  </a:lnTo>
                  <a:lnTo>
                    <a:pt x="6639" y="62964"/>
                  </a:lnTo>
                  <a:cubicBezTo>
                    <a:pt x="6672" y="63131"/>
                    <a:pt x="6672" y="63297"/>
                    <a:pt x="6706" y="63464"/>
                  </a:cubicBezTo>
                  <a:cubicBezTo>
                    <a:pt x="6706" y="63564"/>
                    <a:pt x="6772" y="63598"/>
                    <a:pt x="6772" y="63631"/>
                  </a:cubicBezTo>
                  <a:cubicBezTo>
                    <a:pt x="6772" y="63731"/>
                    <a:pt x="6806" y="63798"/>
                    <a:pt x="6839" y="63898"/>
                  </a:cubicBezTo>
                  <a:lnTo>
                    <a:pt x="6839" y="63931"/>
                  </a:lnTo>
                  <a:cubicBezTo>
                    <a:pt x="7640" y="67000"/>
                    <a:pt x="10108" y="69669"/>
                    <a:pt x="11676" y="71470"/>
                  </a:cubicBezTo>
                  <a:lnTo>
                    <a:pt x="12310" y="72137"/>
                  </a:lnTo>
                  <a:cubicBezTo>
                    <a:pt x="12977" y="72904"/>
                    <a:pt x="14878" y="74439"/>
                    <a:pt x="16713" y="75773"/>
                  </a:cubicBezTo>
                  <a:cubicBezTo>
                    <a:pt x="18614" y="83112"/>
                    <a:pt x="21016" y="89283"/>
                    <a:pt x="23985" y="94153"/>
                  </a:cubicBezTo>
                  <a:cubicBezTo>
                    <a:pt x="23318" y="94520"/>
                    <a:pt x="22650" y="94987"/>
                    <a:pt x="22050" y="95521"/>
                  </a:cubicBezTo>
                  <a:lnTo>
                    <a:pt x="19148" y="95354"/>
                  </a:lnTo>
                  <a:cubicBezTo>
                    <a:pt x="19106" y="95352"/>
                    <a:pt x="19064" y="95352"/>
                    <a:pt x="19022" y="95352"/>
                  </a:cubicBezTo>
                  <a:cubicBezTo>
                    <a:pt x="18067" y="95352"/>
                    <a:pt x="17153" y="95715"/>
                    <a:pt x="16546" y="96354"/>
                  </a:cubicBezTo>
                  <a:lnTo>
                    <a:pt x="3870" y="95020"/>
                  </a:lnTo>
                  <a:cubicBezTo>
                    <a:pt x="3772" y="95012"/>
                    <a:pt x="3674" y="95008"/>
                    <a:pt x="3577" y="95008"/>
                  </a:cubicBezTo>
                  <a:cubicBezTo>
                    <a:pt x="2510" y="95008"/>
                    <a:pt x="1477" y="95504"/>
                    <a:pt x="835" y="96421"/>
                  </a:cubicBezTo>
                  <a:cubicBezTo>
                    <a:pt x="134" y="97355"/>
                    <a:pt x="1" y="98623"/>
                    <a:pt x="501" y="99757"/>
                  </a:cubicBezTo>
                  <a:lnTo>
                    <a:pt x="868" y="100624"/>
                  </a:lnTo>
                  <a:cubicBezTo>
                    <a:pt x="1335" y="101658"/>
                    <a:pt x="2303" y="102425"/>
                    <a:pt x="3470" y="102592"/>
                  </a:cubicBezTo>
                  <a:lnTo>
                    <a:pt x="15612" y="104327"/>
                  </a:lnTo>
                  <a:cubicBezTo>
                    <a:pt x="16012" y="105194"/>
                    <a:pt x="16813" y="105828"/>
                    <a:pt x="17814" y="106095"/>
                  </a:cubicBezTo>
                  <a:lnTo>
                    <a:pt x="20215" y="106662"/>
                  </a:lnTo>
                  <a:cubicBezTo>
                    <a:pt x="21516" y="109164"/>
                    <a:pt x="23951" y="110998"/>
                    <a:pt x="26787" y="111532"/>
                  </a:cubicBezTo>
                  <a:lnTo>
                    <a:pt x="26787" y="111599"/>
                  </a:lnTo>
                  <a:cubicBezTo>
                    <a:pt x="27020" y="112166"/>
                    <a:pt x="27354" y="112599"/>
                    <a:pt x="27687" y="112966"/>
                  </a:cubicBezTo>
                  <a:cubicBezTo>
                    <a:pt x="28221" y="113967"/>
                    <a:pt x="29222" y="114868"/>
                    <a:pt x="30689" y="115301"/>
                  </a:cubicBezTo>
                  <a:cubicBezTo>
                    <a:pt x="31505" y="115534"/>
                    <a:pt x="32532" y="115588"/>
                    <a:pt x="33441" y="115588"/>
                  </a:cubicBezTo>
                  <a:cubicBezTo>
                    <a:pt x="33833" y="115588"/>
                    <a:pt x="34204" y="115578"/>
                    <a:pt x="34526" y="115568"/>
                  </a:cubicBezTo>
                  <a:lnTo>
                    <a:pt x="36027" y="119971"/>
                  </a:lnTo>
                  <a:cubicBezTo>
                    <a:pt x="36488" y="121357"/>
                    <a:pt x="37802" y="122259"/>
                    <a:pt x="39261" y="122259"/>
                  </a:cubicBezTo>
                  <a:cubicBezTo>
                    <a:pt x="39383" y="122259"/>
                    <a:pt x="39506" y="122253"/>
                    <a:pt x="39629" y="122240"/>
                  </a:cubicBezTo>
                  <a:cubicBezTo>
                    <a:pt x="39729" y="122240"/>
                    <a:pt x="41731" y="121939"/>
                    <a:pt x="44366" y="121306"/>
                  </a:cubicBezTo>
                  <a:lnTo>
                    <a:pt x="44366" y="121306"/>
                  </a:lnTo>
                  <a:cubicBezTo>
                    <a:pt x="44132" y="121639"/>
                    <a:pt x="43866" y="121973"/>
                    <a:pt x="43632" y="122273"/>
                  </a:cubicBezTo>
                  <a:cubicBezTo>
                    <a:pt x="42998" y="123107"/>
                    <a:pt x="42398" y="123974"/>
                    <a:pt x="41897" y="124808"/>
                  </a:cubicBezTo>
                  <a:cubicBezTo>
                    <a:pt x="41697" y="125142"/>
                    <a:pt x="41531" y="125475"/>
                    <a:pt x="41330" y="125809"/>
                  </a:cubicBezTo>
                  <a:cubicBezTo>
                    <a:pt x="40830" y="126743"/>
                    <a:pt x="40396" y="127777"/>
                    <a:pt x="40063" y="128944"/>
                  </a:cubicBezTo>
                  <a:cubicBezTo>
                    <a:pt x="37161" y="137184"/>
                    <a:pt x="40830" y="150026"/>
                    <a:pt x="42565" y="155163"/>
                  </a:cubicBezTo>
                  <a:cubicBezTo>
                    <a:pt x="39796" y="156798"/>
                    <a:pt x="39229" y="158032"/>
                    <a:pt x="39029" y="159133"/>
                  </a:cubicBezTo>
                  <a:cubicBezTo>
                    <a:pt x="38795" y="160467"/>
                    <a:pt x="39229" y="161835"/>
                    <a:pt x="40296" y="162802"/>
                  </a:cubicBezTo>
                  <a:cubicBezTo>
                    <a:pt x="41064" y="163503"/>
                    <a:pt x="41497" y="163936"/>
                    <a:pt x="46801" y="163936"/>
                  </a:cubicBezTo>
                  <a:cubicBezTo>
                    <a:pt x="49069" y="163936"/>
                    <a:pt x="52305" y="163836"/>
                    <a:pt x="56875" y="163669"/>
                  </a:cubicBezTo>
                  <a:cubicBezTo>
                    <a:pt x="57842" y="163636"/>
                    <a:pt x="58709" y="163202"/>
                    <a:pt x="59343" y="162468"/>
                  </a:cubicBezTo>
                  <a:cubicBezTo>
                    <a:pt x="59977" y="161668"/>
                    <a:pt x="60577" y="160500"/>
                    <a:pt x="60211" y="158132"/>
                  </a:cubicBezTo>
                  <a:cubicBezTo>
                    <a:pt x="60911" y="157598"/>
                    <a:pt x="61411" y="156698"/>
                    <a:pt x="61511" y="155764"/>
                  </a:cubicBezTo>
                  <a:lnTo>
                    <a:pt x="63146" y="136250"/>
                  </a:lnTo>
                  <a:cubicBezTo>
                    <a:pt x="63880" y="135849"/>
                    <a:pt x="64847" y="135349"/>
                    <a:pt x="65915" y="134782"/>
                  </a:cubicBezTo>
                  <a:cubicBezTo>
                    <a:pt x="66215" y="135616"/>
                    <a:pt x="66482" y="136450"/>
                    <a:pt x="66815" y="137184"/>
                  </a:cubicBezTo>
                  <a:cubicBezTo>
                    <a:pt x="67516" y="138985"/>
                    <a:pt x="68550" y="140820"/>
                    <a:pt x="69917" y="142654"/>
                  </a:cubicBezTo>
                  <a:lnTo>
                    <a:pt x="70018" y="142788"/>
                  </a:lnTo>
                  <a:cubicBezTo>
                    <a:pt x="70184" y="143021"/>
                    <a:pt x="70384" y="143255"/>
                    <a:pt x="70551" y="143455"/>
                  </a:cubicBezTo>
                  <a:cubicBezTo>
                    <a:pt x="74754" y="148759"/>
                    <a:pt x="80759" y="152862"/>
                    <a:pt x="84328" y="155097"/>
                  </a:cubicBezTo>
                  <a:cubicBezTo>
                    <a:pt x="83761" y="155597"/>
                    <a:pt x="83360" y="156131"/>
                    <a:pt x="83060" y="156698"/>
                  </a:cubicBezTo>
                  <a:cubicBezTo>
                    <a:pt x="82493" y="157999"/>
                    <a:pt x="82560" y="159433"/>
                    <a:pt x="83327" y="160600"/>
                  </a:cubicBezTo>
                  <a:cubicBezTo>
                    <a:pt x="84421" y="162211"/>
                    <a:pt x="86484" y="162991"/>
                    <a:pt x="89995" y="162991"/>
                  </a:cubicBezTo>
                  <a:cubicBezTo>
                    <a:pt x="90338" y="162991"/>
                    <a:pt x="90695" y="162984"/>
                    <a:pt x="91066" y="162969"/>
                  </a:cubicBezTo>
                  <a:cubicBezTo>
                    <a:pt x="96203" y="162769"/>
                    <a:pt x="98438" y="158366"/>
                    <a:pt x="99672" y="156031"/>
                  </a:cubicBezTo>
                  <a:lnTo>
                    <a:pt x="99739" y="155930"/>
                  </a:lnTo>
                  <a:cubicBezTo>
                    <a:pt x="101273" y="152862"/>
                    <a:pt x="101607" y="152161"/>
                    <a:pt x="101607" y="151127"/>
                  </a:cubicBezTo>
                  <a:cubicBezTo>
                    <a:pt x="101607" y="149960"/>
                    <a:pt x="101206" y="149192"/>
                    <a:pt x="99906" y="147958"/>
                  </a:cubicBezTo>
                  <a:cubicBezTo>
                    <a:pt x="100439" y="146791"/>
                    <a:pt x="100272" y="145356"/>
                    <a:pt x="99405" y="144322"/>
                  </a:cubicBezTo>
                  <a:lnTo>
                    <a:pt x="96837" y="141353"/>
                  </a:lnTo>
                  <a:lnTo>
                    <a:pt x="96837" y="141353"/>
                  </a:lnTo>
                  <a:cubicBezTo>
                    <a:pt x="97310" y="141394"/>
                    <a:pt x="97805" y="141425"/>
                    <a:pt x="98321" y="141425"/>
                  </a:cubicBezTo>
                  <a:cubicBezTo>
                    <a:pt x="99514" y="141425"/>
                    <a:pt x="100820" y="141258"/>
                    <a:pt x="102241" y="140653"/>
                  </a:cubicBezTo>
                  <a:cubicBezTo>
                    <a:pt x="104209" y="139852"/>
                    <a:pt x="104876" y="138184"/>
                    <a:pt x="104842" y="136883"/>
                  </a:cubicBezTo>
                  <a:cubicBezTo>
                    <a:pt x="104776" y="134515"/>
                    <a:pt x="102741" y="133081"/>
                    <a:pt x="100739" y="131947"/>
                  </a:cubicBezTo>
                  <a:cubicBezTo>
                    <a:pt x="99839" y="131446"/>
                    <a:pt x="98871" y="130979"/>
                    <a:pt x="98004" y="130612"/>
                  </a:cubicBezTo>
                  <a:lnTo>
                    <a:pt x="98104" y="130312"/>
                  </a:lnTo>
                  <a:cubicBezTo>
                    <a:pt x="98183" y="130318"/>
                    <a:pt x="98261" y="130321"/>
                    <a:pt x="98339" y="130321"/>
                  </a:cubicBezTo>
                  <a:cubicBezTo>
                    <a:pt x="99653" y="130321"/>
                    <a:pt x="100870" y="129535"/>
                    <a:pt x="101373" y="128244"/>
                  </a:cubicBezTo>
                  <a:lnTo>
                    <a:pt x="103441" y="123107"/>
                  </a:lnTo>
                  <a:cubicBezTo>
                    <a:pt x="103742" y="123140"/>
                    <a:pt x="104042" y="123174"/>
                    <a:pt x="104342" y="123174"/>
                  </a:cubicBezTo>
                  <a:lnTo>
                    <a:pt x="126058" y="123841"/>
                  </a:lnTo>
                  <a:cubicBezTo>
                    <a:pt x="126177" y="123846"/>
                    <a:pt x="126296" y="123849"/>
                    <a:pt x="126414" y="123849"/>
                  </a:cubicBezTo>
                  <a:cubicBezTo>
                    <a:pt x="128415" y="123849"/>
                    <a:pt x="130278" y="123056"/>
                    <a:pt x="131695" y="121639"/>
                  </a:cubicBezTo>
                  <a:cubicBezTo>
                    <a:pt x="133196" y="120172"/>
                    <a:pt x="134030" y="118137"/>
                    <a:pt x="133963" y="116069"/>
                  </a:cubicBezTo>
                  <a:lnTo>
                    <a:pt x="133663" y="102259"/>
                  </a:lnTo>
                  <a:lnTo>
                    <a:pt x="133663" y="102092"/>
                  </a:lnTo>
                  <a:lnTo>
                    <a:pt x="133396" y="79576"/>
                  </a:lnTo>
                  <a:cubicBezTo>
                    <a:pt x="133363" y="76540"/>
                    <a:pt x="131762" y="73805"/>
                    <a:pt x="129360" y="72304"/>
                  </a:cubicBezTo>
                  <a:cubicBezTo>
                    <a:pt x="130227" y="71437"/>
                    <a:pt x="130828" y="70302"/>
                    <a:pt x="131028" y="69068"/>
                  </a:cubicBezTo>
                  <a:cubicBezTo>
                    <a:pt x="131261" y="67434"/>
                    <a:pt x="130828" y="65766"/>
                    <a:pt x="129727" y="64465"/>
                  </a:cubicBezTo>
                  <a:cubicBezTo>
                    <a:pt x="128693" y="63197"/>
                    <a:pt x="127092" y="62430"/>
                    <a:pt x="125457" y="62397"/>
                  </a:cubicBezTo>
                  <a:lnTo>
                    <a:pt x="122055" y="62263"/>
                  </a:lnTo>
                  <a:cubicBezTo>
                    <a:pt x="123856" y="49621"/>
                    <a:pt x="123723" y="39214"/>
                    <a:pt x="123723" y="38713"/>
                  </a:cubicBezTo>
                  <a:cubicBezTo>
                    <a:pt x="123723" y="37312"/>
                    <a:pt x="122855" y="36111"/>
                    <a:pt x="121588" y="35611"/>
                  </a:cubicBezTo>
                  <a:cubicBezTo>
                    <a:pt x="107411" y="30140"/>
                    <a:pt x="78924" y="10960"/>
                    <a:pt x="72252" y="6423"/>
                  </a:cubicBezTo>
                  <a:cubicBezTo>
                    <a:pt x="71052" y="4922"/>
                    <a:pt x="69651" y="3788"/>
                    <a:pt x="67983" y="3021"/>
                  </a:cubicBezTo>
                  <a:cubicBezTo>
                    <a:pt x="66982" y="2521"/>
                    <a:pt x="65848" y="2254"/>
                    <a:pt x="64580" y="2187"/>
                  </a:cubicBezTo>
                  <a:cubicBezTo>
                    <a:pt x="63149" y="1174"/>
                    <a:pt x="60759" y="0"/>
                    <a:pt x="57458"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173;p51">
              <a:extLst>
                <a:ext uri="{FF2B5EF4-FFF2-40B4-BE49-F238E27FC236}">
                  <a16:creationId xmlns:a16="http://schemas.microsoft.com/office/drawing/2014/main" id="{E4A0BF14-AA87-43A1-B184-E0BC216F2B83}"/>
                </a:ext>
              </a:extLst>
            </p:cNvPr>
            <p:cNvGrpSpPr/>
            <p:nvPr/>
          </p:nvGrpSpPr>
          <p:grpSpPr>
            <a:xfrm flipH="1">
              <a:off x="930670" y="845318"/>
              <a:ext cx="2879470" cy="3566551"/>
              <a:chOff x="4817380" y="387206"/>
              <a:chExt cx="3619243" cy="4482280"/>
            </a:xfrm>
          </p:grpSpPr>
          <p:grpSp>
            <p:nvGrpSpPr>
              <p:cNvPr id="25" name="Google Shape;2174;p51">
                <a:extLst>
                  <a:ext uri="{FF2B5EF4-FFF2-40B4-BE49-F238E27FC236}">
                    <a16:creationId xmlns:a16="http://schemas.microsoft.com/office/drawing/2014/main" id="{64BCAFA3-7FE9-4249-8B87-3981245F6BBB}"/>
                  </a:ext>
                </a:extLst>
              </p:cNvPr>
              <p:cNvGrpSpPr/>
              <p:nvPr/>
            </p:nvGrpSpPr>
            <p:grpSpPr>
              <a:xfrm>
                <a:off x="4817380" y="387206"/>
                <a:ext cx="3619243" cy="4482280"/>
                <a:chOff x="2277625" y="1158675"/>
                <a:chExt cx="3174775" cy="3931825"/>
              </a:xfrm>
            </p:grpSpPr>
            <p:sp>
              <p:nvSpPr>
                <p:cNvPr id="28" name="Google Shape;2175;p51">
                  <a:extLst>
                    <a:ext uri="{FF2B5EF4-FFF2-40B4-BE49-F238E27FC236}">
                      <a16:creationId xmlns:a16="http://schemas.microsoft.com/office/drawing/2014/main" id="{9E960B3C-1671-4053-876C-22528F25679B}"/>
                    </a:ext>
                  </a:extLst>
                </p:cNvPr>
                <p:cNvSpPr/>
                <p:nvPr/>
              </p:nvSpPr>
              <p:spPr>
                <a:xfrm>
                  <a:off x="2571175" y="1271350"/>
                  <a:ext cx="2641075" cy="3056375"/>
                </a:xfrm>
                <a:custGeom>
                  <a:avLst/>
                  <a:gdLst/>
                  <a:ahLst/>
                  <a:cxnLst/>
                  <a:rect l="l" t="t" r="r" b="b"/>
                  <a:pathLst>
                    <a:path w="105643" h="122255" extrusionOk="0">
                      <a:moveTo>
                        <a:pt x="53038" y="1"/>
                      </a:moveTo>
                      <a:cubicBezTo>
                        <a:pt x="53038" y="1"/>
                        <a:pt x="17346" y="24485"/>
                        <a:pt x="534" y="30956"/>
                      </a:cubicBezTo>
                      <a:cubicBezTo>
                        <a:pt x="534" y="30956"/>
                        <a:pt x="0" y="67816"/>
                        <a:pt x="12676" y="86396"/>
                      </a:cubicBezTo>
                      <a:cubicBezTo>
                        <a:pt x="24385" y="103541"/>
                        <a:pt x="51204" y="122255"/>
                        <a:pt x="52805" y="122255"/>
                      </a:cubicBezTo>
                      <a:cubicBezTo>
                        <a:pt x="55207" y="122255"/>
                        <a:pt x="81258" y="103541"/>
                        <a:pt x="92933" y="86396"/>
                      </a:cubicBezTo>
                      <a:cubicBezTo>
                        <a:pt x="105643" y="67816"/>
                        <a:pt x="105109" y="30956"/>
                        <a:pt x="105109" y="30956"/>
                      </a:cubicBezTo>
                      <a:cubicBezTo>
                        <a:pt x="88263" y="24485"/>
                        <a:pt x="53038" y="1"/>
                        <a:pt x="53038" y="1"/>
                      </a:cubicBezTo>
                      <a:close/>
                    </a:path>
                  </a:pathLst>
                </a:custGeom>
                <a:solidFill>
                  <a:schemeClr val="lt1"/>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76;p51">
                  <a:extLst>
                    <a:ext uri="{FF2B5EF4-FFF2-40B4-BE49-F238E27FC236}">
                      <a16:creationId xmlns:a16="http://schemas.microsoft.com/office/drawing/2014/main" id="{5F2A1A9B-2AE9-44F3-9097-7E4306465DC4}"/>
                    </a:ext>
                  </a:extLst>
                </p:cNvPr>
                <p:cNvSpPr/>
                <p:nvPr/>
              </p:nvSpPr>
              <p:spPr>
                <a:xfrm>
                  <a:off x="2765475" y="1495675"/>
                  <a:ext cx="2252475" cy="2606900"/>
                </a:xfrm>
                <a:custGeom>
                  <a:avLst/>
                  <a:gdLst/>
                  <a:ahLst/>
                  <a:cxnLst/>
                  <a:rect l="l" t="t" r="r" b="b"/>
                  <a:pathLst>
                    <a:path w="90099" h="104276" extrusionOk="0">
                      <a:moveTo>
                        <a:pt x="45233" y="1"/>
                      </a:moveTo>
                      <a:cubicBezTo>
                        <a:pt x="45233" y="1"/>
                        <a:pt x="14811" y="20882"/>
                        <a:pt x="434" y="26420"/>
                      </a:cubicBezTo>
                      <a:cubicBezTo>
                        <a:pt x="434" y="26420"/>
                        <a:pt x="1" y="57875"/>
                        <a:pt x="10808" y="73687"/>
                      </a:cubicBezTo>
                      <a:cubicBezTo>
                        <a:pt x="20782" y="88297"/>
                        <a:pt x="43665" y="104275"/>
                        <a:pt x="45033" y="104275"/>
                      </a:cubicBezTo>
                      <a:cubicBezTo>
                        <a:pt x="47101" y="104275"/>
                        <a:pt x="69283" y="88297"/>
                        <a:pt x="79257" y="73687"/>
                      </a:cubicBezTo>
                      <a:cubicBezTo>
                        <a:pt x="90098" y="57842"/>
                        <a:pt x="89631" y="26420"/>
                        <a:pt x="89631" y="26420"/>
                      </a:cubicBezTo>
                      <a:cubicBezTo>
                        <a:pt x="75254" y="20916"/>
                        <a:pt x="45233" y="1"/>
                        <a:pt x="45233"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77;p51">
                  <a:extLst>
                    <a:ext uri="{FF2B5EF4-FFF2-40B4-BE49-F238E27FC236}">
                      <a16:creationId xmlns:a16="http://schemas.microsoft.com/office/drawing/2014/main" id="{4CABB579-84A4-4A45-A9EC-ED49E01BD2B2}"/>
                    </a:ext>
                  </a:extLst>
                </p:cNvPr>
                <p:cNvSpPr/>
                <p:nvPr/>
              </p:nvSpPr>
              <p:spPr>
                <a:xfrm>
                  <a:off x="2557781" y="2063846"/>
                  <a:ext cx="802275" cy="1083625"/>
                </a:xfrm>
                <a:custGeom>
                  <a:avLst/>
                  <a:gdLst/>
                  <a:ahLst/>
                  <a:cxnLst/>
                  <a:rect l="l" t="t" r="r" b="b"/>
                  <a:pathLst>
                    <a:path w="32091" h="43345" extrusionOk="0">
                      <a:moveTo>
                        <a:pt x="31557" y="1"/>
                      </a:moveTo>
                      <a:cubicBezTo>
                        <a:pt x="31556" y="1"/>
                        <a:pt x="28488" y="1168"/>
                        <a:pt x="26220" y="7373"/>
                      </a:cubicBezTo>
                      <a:cubicBezTo>
                        <a:pt x="24485" y="12043"/>
                        <a:pt x="20415" y="25419"/>
                        <a:pt x="18514" y="31657"/>
                      </a:cubicBezTo>
                      <a:lnTo>
                        <a:pt x="2436" y="24418"/>
                      </a:lnTo>
                      <a:lnTo>
                        <a:pt x="1" y="30322"/>
                      </a:lnTo>
                      <a:cubicBezTo>
                        <a:pt x="1" y="30322"/>
                        <a:pt x="15946" y="42231"/>
                        <a:pt x="19448" y="43198"/>
                      </a:cubicBezTo>
                      <a:cubicBezTo>
                        <a:pt x="19804" y="43299"/>
                        <a:pt x="20157" y="43344"/>
                        <a:pt x="20504" y="43344"/>
                      </a:cubicBezTo>
                      <a:cubicBezTo>
                        <a:pt x="23603" y="43344"/>
                        <a:pt x="26220" y="39729"/>
                        <a:pt x="26220" y="39729"/>
                      </a:cubicBezTo>
                      <a:cubicBezTo>
                        <a:pt x="26220" y="39723"/>
                        <a:pt x="26220" y="39712"/>
                        <a:pt x="26220" y="39696"/>
                      </a:cubicBezTo>
                      <a:cubicBezTo>
                        <a:pt x="26586" y="38929"/>
                        <a:pt x="30789" y="29855"/>
                        <a:pt x="31423" y="22117"/>
                      </a:cubicBezTo>
                      <a:cubicBezTo>
                        <a:pt x="32090" y="14011"/>
                        <a:pt x="31557" y="1"/>
                        <a:pt x="315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78;p51">
                  <a:extLst>
                    <a:ext uri="{FF2B5EF4-FFF2-40B4-BE49-F238E27FC236}">
                      <a16:creationId xmlns:a16="http://schemas.microsoft.com/office/drawing/2014/main" id="{57C47158-5289-4B30-9A41-FADB1167723E}"/>
                    </a:ext>
                  </a:extLst>
                </p:cNvPr>
                <p:cNvSpPr/>
                <p:nvPr/>
              </p:nvSpPr>
              <p:spPr>
                <a:xfrm>
                  <a:off x="3202450" y="1961025"/>
                  <a:ext cx="1056625" cy="1675500"/>
                </a:xfrm>
                <a:custGeom>
                  <a:avLst/>
                  <a:gdLst/>
                  <a:ahLst/>
                  <a:cxnLst/>
                  <a:rect l="l" t="t" r="r" b="b"/>
                  <a:pathLst>
                    <a:path w="42265" h="67020" extrusionOk="0">
                      <a:moveTo>
                        <a:pt x="14478" y="0"/>
                      </a:moveTo>
                      <a:lnTo>
                        <a:pt x="5872" y="4270"/>
                      </a:lnTo>
                      <a:cubicBezTo>
                        <a:pt x="5872" y="4270"/>
                        <a:pt x="1" y="17112"/>
                        <a:pt x="568" y="23317"/>
                      </a:cubicBezTo>
                      <a:cubicBezTo>
                        <a:pt x="1102" y="29488"/>
                        <a:pt x="2970" y="32924"/>
                        <a:pt x="2970" y="32924"/>
                      </a:cubicBezTo>
                      <a:lnTo>
                        <a:pt x="701" y="65981"/>
                      </a:lnTo>
                      <a:cubicBezTo>
                        <a:pt x="701" y="65981"/>
                        <a:pt x="6072" y="66648"/>
                        <a:pt x="14578" y="66981"/>
                      </a:cubicBezTo>
                      <a:cubicBezTo>
                        <a:pt x="15182" y="67007"/>
                        <a:pt x="15801" y="67019"/>
                        <a:pt x="16431" y="67019"/>
                      </a:cubicBezTo>
                      <a:cubicBezTo>
                        <a:pt x="24678" y="67019"/>
                        <a:pt x="34726" y="64946"/>
                        <a:pt x="34726" y="64946"/>
                      </a:cubicBezTo>
                      <a:cubicBezTo>
                        <a:pt x="34325" y="57374"/>
                        <a:pt x="29855" y="41063"/>
                        <a:pt x="29855" y="41063"/>
                      </a:cubicBezTo>
                      <a:cubicBezTo>
                        <a:pt x="42264" y="25718"/>
                        <a:pt x="36227" y="4503"/>
                        <a:pt x="36227" y="4503"/>
                      </a:cubicBezTo>
                      <a:lnTo>
                        <a:pt x="2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79;p51">
                  <a:extLst>
                    <a:ext uri="{FF2B5EF4-FFF2-40B4-BE49-F238E27FC236}">
                      <a16:creationId xmlns:a16="http://schemas.microsoft.com/office/drawing/2014/main" id="{92B91EBD-1D7F-4176-9FAB-748CAC60A3C4}"/>
                    </a:ext>
                  </a:extLst>
                </p:cNvPr>
                <p:cNvSpPr/>
                <p:nvPr/>
              </p:nvSpPr>
              <p:spPr>
                <a:xfrm>
                  <a:off x="2943100" y="2041900"/>
                  <a:ext cx="1244250" cy="996300"/>
                </a:xfrm>
                <a:custGeom>
                  <a:avLst/>
                  <a:gdLst/>
                  <a:ahLst/>
                  <a:cxnLst/>
                  <a:rect l="l" t="t" r="r" b="b"/>
                  <a:pathLst>
                    <a:path w="49770" h="39852" extrusionOk="0">
                      <a:moveTo>
                        <a:pt x="44266" y="1"/>
                      </a:moveTo>
                      <a:cubicBezTo>
                        <a:pt x="44266" y="1"/>
                        <a:pt x="41197" y="968"/>
                        <a:pt x="38795" y="6205"/>
                      </a:cubicBezTo>
                      <a:cubicBezTo>
                        <a:pt x="36393" y="11409"/>
                        <a:pt x="30022" y="30322"/>
                        <a:pt x="30022" y="30322"/>
                      </a:cubicBezTo>
                      <a:lnTo>
                        <a:pt x="10909" y="25886"/>
                      </a:lnTo>
                      <a:cubicBezTo>
                        <a:pt x="10608" y="24885"/>
                        <a:pt x="9874" y="22650"/>
                        <a:pt x="8707" y="21516"/>
                      </a:cubicBezTo>
                      <a:cubicBezTo>
                        <a:pt x="8024" y="20833"/>
                        <a:pt x="7420" y="20566"/>
                        <a:pt x="6898" y="20566"/>
                      </a:cubicBezTo>
                      <a:cubicBezTo>
                        <a:pt x="6248" y="20566"/>
                        <a:pt x="5726" y="20980"/>
                        <a:pt x="5338" y="21516"/>
                      </a:cubicBezTo>
                      <a:cubicBezTo>
                        <a:pt x="5338" y="21516"/>
                        <a:pt x="3792" y="20783"/>
                        <a:pt x="2503" y="20783"/>
                      </a:cubicBezTo>
                      <a:cubicBezTo>
                        <a:pt x="2120" y="20783"/>
                        <a:pt x="1759" y="20848"/>
                        <a:pt x="1468" y="21016"/>
                      </a:cubicBezTo>
                      <a:cubicBezTo>
                        <a:pt x="201" y="21750"/>
                        <a:pt x="835" y="23484"/>
                        <a:pt x="835" y="23484"/>
                      </a:cubicBezTo>
                      <a:cubicBezTo>
                        <a:pt x="835" y="23484"/>
                        <a:pt x="1" y="24285"/>
                        <a:pt x="434" y="25919"/>
                      </a:cubicBezTo>
                      <a:cubicBezTo>
                        <a:pt x="434" y="25919"/>
                        <a:pt x="301" y="27253"/>
                        <a:pt x="735" y="28321"/>
                      </a:cubicBezTo>
                      <a:cubicBezTo>
                        <a:pt x="1168" y="29355"/>
                        <a:pt x="1502" y="29622"/>
                        <a:pt x="1502" y="29622"/>
                      </a:cubicBezTo>
                      <a:cubicBezTo>
                        <a:pt x="1502" y="29622"/>
                        <a:pt x="1402" y="30356"/>
                        <a:pt x="2869" y="31356"/>
                      </a:cubicBezTo>
                      <a:cubicBezTo>
                        <a:pt x="4337" y="32357"/>
                        <a:pt x="8240" y="32524"/>
                        <a:pt x="8240" y="32524"/>
                      </a:cubicBezTo>
                      <a:lnTo>
                        <a:pt x="8273" y="32457"/>
                      </a:lnTo>
                      <a:cubicBezTo>
                        <a:pt x="9869" y="33317"/>
                        <a:pt x="22167" y="39852"/>
                        <a:pt x="30047" y="39852"/>
                      </a:cubicBezTo>
                      <a:cubicBezTo>
                        <a:pt x="30731" y="39852"/>
                        <a:pt x="31382" y="39802"/>
                        <a:pt x="31990" y="39696"/>
                      </a:cubicBezTo>
                      <a:cubicBezTo>
                        <a:pt x="42998" y="37794"/>
                        <a:pt x="48469" y="16613"/>
                        <a:pt x="49136" y="9841"/>
                      </a:cubicBezTo>
                      <a:cubicBezTo>
                        <a:pt x="49770" y="3036"/>
                        <a:pt x="44266" y="1"/>
                        <a:pt x="44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80;p51">
                  <a:extLst>
                    <a:ext uri="{FF2B5EF4-FFF2-40B4-BE49-F238E27FC236}">
                      <a16:creationId xmlns:a16="http://schemas.microsoft.com/office/drawing/2014/main" id="{BA7AC8F5-379D-46A1-8586-D1D809E78F95}"/>
                    </a:ext>
                  </a:extLst>
                </p:cNvPr>
                <p:cNvSpPr/>
                <p:nvPr/>
              </p:nvSpPr>
              <p:spPr>
                <a:xfrm>
                  <a:off x="3998025" y="2230375"/>
                  <a:ext cx="135950" cy="90075"/>
                </a:xfrm>
                <a:custGeom>
                  <a:avLst/>
                  <a:gdLst/>
                  <a:ahLst/>
                  <a:cxnLst/>
                  <a:rect l="l" t="t" r="r" b="b"/>
                  <a:pathLst>
                    <a:path w="5438" h="3603" extrusionOk="0">
                      <a:moveTo>
                        <a:pt x="601" y="0"/>
                      </a:moveTo>
                      <a:lnTo>
                        <a:pt x="1" y="2169"/>
                      </a:lnTo>
                      <a:lnTo>
                        <a:pt x="5037" y="3603"/>
                      </a:lnTo>
                      <a:lnTo>
                        <a:pt x="5438" y="1535"/>
                      </a:lnTo>
                      <a:lnTo>
                        <a:pt x="601"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81;p51">
                  <a:extLst>
                    <a:ext uri="{FF2B5EF4-FFF2-40B4-BE49-F238E27FC236}">
                      <a16:creationId xmlns:a16="http://schemas.microsoft.com/office/drawing/2014/main" id="{E9BE4F19-FE55-4A33-8C7C-867C279E0D1E}"/>
                    </a:ext>
                  </a:extLst>
                </p:cNvPr>
                <p:cNvSpPr/>
                <p:nvPr/>
              </p:nvSpPr>
              <p:spPr>
                <a:xfrm>
                  <a:off x="4026375" y="2204525"/>
                  <a:ext cx="91750" cy="151799"/>
                </a:xfrm>
                <a:custGeom>
                  <a:avLst/>
                  <a:gdLst/>
                  <a:ahLst/>
                  <a:cxnLst/>
                  <a:rect l="l" t="t" r="r" b="b"/>
                  <a:pathLst>
                    <a:path w="3670" h="6072" extrusionOk="0">
                      <a:moveTo>
                        <a:pt x="1502" y="0"/>
                      </a:moveTo>
                      <a:lnTo>
                        <a:pt x="1" y="5471"/>
                      </a:lnTo>
                      <a:lnTo>
                        <a:pt x="2169" y="6071"/>
                      </a:lnTo>
                      <a:lnTo>
                        <a:pt x="2769" y="3836"/>
                      </a:lnTo>
                      <a:lnTo>
                        <a:pt x="3136" y="2535"/>
                      </a:lnTo>
                      <a:lnTo>
                        <a:pt x="3670" y="567"/>
                      </a:lnTo>
                      <a:lnTo>
                        <a:pt x="1502"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82;p51">
                  <a:extLst>
                    <a:ext uri="{FF2B5EF4-FFF2-40B4-BE49-F238E27FC236}">
                      <a16:creationId xmlns:a16="http://schemas.microsoft.com/office/drawing/2014/main" id="{837D0B30-1314-4E05-ACB0-A496E36CCDC8}"/>
                    </a:ext>
                  </a:extLst>
                </p:cNvPr>
                <p:cNvSpPr/>
                <p:nvPr/>
              </p:nvSpPr>
              <p:spPr>
                <a:xfrm>
                  <a:off x="2424400" y="2528075"/>
                  <a:ext cx="313575" cy="319625"/>
                </a:xfrm>
                <a:custGeom>
                  <a:avLst/>
                  <a:gdLst/>
                  <a:ahLst/>
                  <a:cxnLst/>
                  <a:rect l="l" t="t" r="r" b="b"/>
                  <a:pathLst>
                    <a:path w="12543" h="12785" extrusionOk="0">
                      <a:moveTo>
                        <a:pt x="4851" y="0"/>
                      </a:moveTo>
                      <a:cubicBezTo>
                        <a:pt x="4835" y="0"/>
                        <a:pt x="4820" y="0"/>
                        <a:pt x="4804" y="1"/>
                      </a:cubicBezTo>
                      <a:cubicBezTo>
                        <a:pt x="3837" y="1"/>
                        <a:pt x="3370" y="301"/>
                        <a:pt x="3370" y="301"/>
                      </a:cubicBezTo>
                      <a:cubicBezTo>
                        <a:pt x="3370" y="301"/>
                        <a:pt x="2940" y="5"/>
                        <a:pt x="2426" y="5"/>
                      </a:cubicBezTo>
                      <a:cubicBezTo>
                        <a:pt x="2169" y="5"/>
                        <a:pt x="1891" y="79"/>
                        <a:pt x="1635" y="301"/>
                      </a:cubicBezTo>
                      <a:cubicBezTo>
                        <a:pt x="868" y="968"/>
                        <a:pt x="1" y="3103"/>
                        <a:pt x="801" y="5405"/>
                      </a:cubicBezTo>
                      <a:cubicBezTo>
                        <a:pt x="1602" y="7706"/>
                        <a:pt x="5438" y="11909"/>
                        <a:pt x="5438" y="11909"/>
                      </a:cubicBezTo>
                      <a:cubicBezTo>
                        <a:pt x="6839" y="12565"/>
                        <a:pt x="7884" y="12784"/>
                        <a:pt x="8655" y="12784"/>
                      </a:cubicBezTo>
                      <a:cubicBezTo>
                        <a:pt x="10197" y="12784"/>
                        <a:pt x="10642" y="11909"/>
                        <a:pt x="10642" y="11909"/>
                      </a:cubicBezTo>
                      <a:cubicBezTo>
                        <a:pt x="10642" y="11909"/>
                        <a:pt x="12543" y="9941"/>
                        <a:pt x="12143" y="7673"/>
                      </a:cubicBezTo>
                      <a:cubicBezTo>
                        <a:pt x="11742" y="5405"/>
                        <a:pt x="10675" y="5405"/>
                        <a:pt x="10675" y="5405"/>
                      </a:cubicBezTo>
                      <a:cubicBezTo>
                        <a:pt x="10675" y="5405"/>
                        <a:pt x="10942" y="5305"/>
                        <a:pt x="11075" y="4704"/>
                      </a:cubicBezTo>
                      <a:cubicBezTo>
                        <a:pt x="11175" y="4104"/>
                        <a:pt x="11042" y="2636"/>
                        <a:pt x="10008" y="1969"/>
                      </a:cubicBezTo>
                      <a:cubicBezTo>
                        <a:pt x="9594" y="1702"/>
                        <a:pt x="9250" y="1622"/>
                        <a:pt x="8986" y="1622"/>
                      </a:cubicBezTo>
                      <a:cubicBezTo>
                        <a:pt x="8589" y="1622"/>
                        <a:pt x="8373" y="1802"/>
                        <a:pt x="8373" y="1802"/>
                      </a:cubicBezTo>
                      <a:cubicBezTo>
                        <a:pt x="8373" y="1802"/>
                        <a:pt x="8040" y="935"/>
                        <a:pt x="7473" y="668"/>
                      </a:cubicBezTo>
                      <a:cubicBezTo>
                        <a:pt x="7347" y="605"/>
                        <a:pt x="7210" y="580"/>
                        <a:pt x="7071" y="580"/>
                      </a:cubicBezTo>
                      <a:cubicBezTo>
                        <a:pt x="6547" y="580"/>
                        <a:pt x="6005" y="935"/>
                        <a:pt x="6005" y="935"/>
                      </a:cubicBezTo>
                      <a:cubicBezTo>
                        <a:pt x="6005" y="935"/>
                        <a:pt x="5747" y="0"/>
                        <a:pt x="48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83;p51">
                  <a:extLst>
                    <a:ext uri="{FF2B5EF4-FFF2-40B4-BE49-F238E27FC236}">
                      <a16:creationId xmlns:a16="http://schemas.microsoft.com/office/drawing/2014/main" id="{216B092A-8D05-41FF-B2EC-CB437C253623}"/>
                    </a:ext>
                  </a:extLst>
                </p:cNvPr>
                <p:cNvSpPr/>
                <p:nvPr/>
              </p:nvSpPr>
              <p:spPr>
                <a:xfrm>
                  <a:off x="2497800" y="2508175"/>
                  <a:ext cx="141775" cy="64125"/>
                </a:xfrm>
                <a:custGeom>
                  <a:avLst/>
                  <a:gdLst/>
                  <a:ahLst/>
                  <a:cxnLst/>
                  <a:rect l="l" t="t" r="r" b="b"/>
                  <a:pathLst>
                    <a:path w="5671" h="2565" extrusionOk="0">
                      <a:moveTo>
                        <a:pt x="2561" y="0"/>
                      </a:moveTo>
                      <a:cubicBezTo>
                        <a:pt x="2395" y="0"/>
                        <a:pt x="2230" y="10"/>
                        <a:pt x="2068" y="30"/>
                      </a:cubicBezTo>
                      <a:cubicBezTo>
                        <a:pt x="434" y="230"/>
                        <a:pt x="0" y="1431"/>
                        <a:pt x="0" y="1431"/>
                      </a:cubicBezTo>
                      <a:lnTo>
                        <a:pt x="4570" y="2565"/>
                      </a:lnTo>
                      <a:cubicBezTo>
                        <a:pt x="4570" y="2565"/>
                        <a:pt x="5671" y="2131"/>
                        <a:pt x="5637" y="1431"/>
                      </a:cubicBezTo>
                      <a:cubicBezTo>
                        <a:pt x="5607" y="770"/>
                        <a:pt x="4062" y="0"/>
                        <a:pt x="25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84;p51">
                  <a:extLst>
                    <a:ext uri="{FF2B5EF4-FFF2-40B4-BE49-F238E27FC236}">
                      <a16:creationId xmlns:a16="http://schemas.microsoft.com/office/drawing/2014/main" id="{BF0A225C-F302-4D89-A801-8DBA43D635F7}"/>
                    </a:ext>
                  </a:extLst>
                </p:cNvPr>
                <p:cNvSpPr/>
                <p:nvPr/>
              </p:nvSpPr>
              <p:spPr>
                <a:xfrm>
                  <a:off x="3154100" y="2067750"/>
                  <a:ext cx="195150" cy="358625"/>
                </a:xfrm>
                <a:custGeom>
                  <a:avLst/>
                  <a:gdLst/>
                  <a:ahLst/>
                  <a:cxnLst/>
                  <a:rect l="l" t="t" r="r" b="b"/>
                  <a:pathLst>
                    <a:path w="7806" h="14345" extrusionOk="0">
                      <a:moveTo>
                        <a:pt x="7806" y="1"/>
                      </a:moveTo>
                      <a:lnTo>
                        <a:pt x="7806" y="1"/>
                      </a:lnTo>
                      <a:cubicBezTo>
                        <a:pt x="7805" y="1"/>
                        <a:pt x="6271" y="1302"/>
                        <a:pt x="4470" y="2636"/>
                      </a:cubicBezTo>
                      <a:cubicBezTo>
                        <a:pt x="2102" y="4437"/>
                        <a:pt x="0" y="12977"/>
                        <a:pt x="0" y="12977"/>
                      </a:cubicBezTo>
                      <a:lnTo>
                        <a:pt x="2902" y="14344"/>
                      </a:lnTo>
                      <a:cubicBezTo>
                        <a:pt x="2902" y="14344"/>
                        <a:pt x="7205" y="601"/>
                        <a:pt x="78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85;p51">
                  <a:extLst>
                    <a:ext uri="{FF2B5EF4-FFF2-40B4-BE49-F238E27FC236}">
                      <a16:creationId xmlns:a16="http://schemas.microsoft.com/office/drawing/2014/main" id="{DEF482CA-689C-4F9F-BEBE-A8075D598377}"/>
                    </a:ext>
                  </a:extLst>
                </p:cNvPr>
                <p:cNvSpPr/>
                <p:nvPr/>
              </p:nvSpPr>
              <p:spPr>
                <a:xfrm>
                  <a:off x="3887125" y="2060175"/>
                  <a:ext cx="322750" cy="236925"/>
                </a:xfrm>
                <a:custGeom>
                  <a:avLst/>
                  <a:gdLst/>
                  <a:ahLst/>
                  <a:cxnLst/>
                  <a:rect l="l" t="t" r="r" b="b"/>
                  <a:pathLst>
                    <a:path w="12910" h="9477" extrusionOk="0">
                      <a:moveTo>
                        <a:pt x="7172" y="1"/>
                      </a:moveTo>
                      <a:cubicBezTo>
                        <a:pt x="6027" y="1"/>
                        <a:pt x="4841" y="399"/>
                        <a:pt x="3869" y="1138"/>
                      </a:cubicBezTo>
                      <a:cubicBezTo>
                        <a:pt x="2235" y="2405"/>
                        <a:pt x="200" y="6375"/>
                        <a:pt x="0" y="7909"/>
                      </a:cubicBezTo>
                      <a:cubicBezTo>
                        <a:pt x="0" y="7909"/>
                        <a:pt x="1534" y="4040"/>
                        <a:pt x="5337" y="2972"/>
                      </a:cubicBezTo>
                      <a:cubicBezTo>
                        <a:pt x="5896" y="2818"/>
                        <a:pt x="6403" y="2748"/>
                        <a:pt x="6863" y="2748"/>
                      </a:cubicBezTo>
                      <a:cubicBezTo>
                        <a:pt x="11369" y="2748"/>
                        <a:pt x="11341" y="9477"/>
                        <a:pt x="11341" y="9477"/>
                      </a:cubicBezTo>
                      <a:cubicBezTo>
                        <a:pt x="11341" y="9477"/>
                        <a:pt x="12909" y="2772"/>
                        <a:pt x="9473" y="637"/>
                      </a:cubicBezTo>
                      <a:cubicBezTo>
                        <a:pt x="8791" y="206"/>
                        <a:pt x="7992" y="1"/>
                        <a:pt x="71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86;p51">
                  <a:extLst>
                    <a:ext uri="{FF2B5EF4-FFF2-40B4-BE49-F238E27FC236}">
                      <a16:creationId xmlns:a16="http://schemas.microsoft.com/office/drawing/2014/main" id="{886A86BB-B25E-41D1-9A44-5F8D0C25CF1D}"/>
                    </a:ext>
                  </a:extLst>
                </p:cNvPr>
                <p:cNvSpPr/>
                <p:nvPr/>
              </p:nvSpPr>
              <p:spPr>
                <a:xfrm>
                  <a:off x="3263325" y="1158675"/>
                  <a:ext cx="521250" cy="497975"/>
                </a:xfrm>
                <a:custGeom>
                  <a:avLst/>
                  <a:gdLst/>
                  <a:ahLst/>
                  <a:cxnLst/>
                  <a:rect l="l" t="t" r="r" b="b"/>
                  <a:pathLst>
                    <a:path w="20850" h="19919" extrusionOk="0">
                      <a:moveTo>
                        <a:pt x="14441" y="0"/>
                      </a:moveTo>
                      <a:cubicBezTo>
                        <a:pt x="14152" y="0"/>
                        <a:pt x="13853" y="12"/>
                        <a:pt x="13544" y="38"/>
                      </a:cubicBezTo>
                      <a:cubicBezTo>
                        <a:pt x="8740" y="438"/>
                        <a:pt x="201" y="6075"/>
                        <a:pt x="101" y="12146"/>
                      </a:cubicBezTo>
                      <a:cubicBezTo>
                        <a:pt x="1" y="18284"/>
                        <a:pt x="5238" y="19919"/>
                        <a:pt x="5238" y="19919"/>
                      </a:cubicBezTo>
                      <a:lnTo>
                        <a:pt x="20849" y="2573"/>
                      </a:lnTo>
                      <a:cubicBezTo>
                        <a:pt x="20849" y="2573"/>
                        <a:pt x="18686" y="0"/>
                        <a:pt x="14441" y="0"/>
                      </a:cubicBezTo>
                      <a:close/>
                    </a:path>
                  </a:pathLst>
                </a:custGeom>
                <a:solidFill>
                  <a:srgbClr val="00486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87;p51">
                  <a:extLst>
                    <a:ext uri="{FF2B5EF4-FFF2-40B4-BE49-F238E27FC236}">
                      <a16:creationId xmlns:a16="http://schemas.microsoft.com/office/drawing/2014/main" id="{52791B58-9208-4C3C-86DD-FD653BFF3DD6}"/>
                    </a:ext>
                  </a:extLst>
                </p:cNvPr>
                <p:cNvSpPr/>
                <p:nvPr/>
              </p:nvSpPr>
              <p:spPr>
                <a:xfrm>
                  <a:off x="3342550" y="1333050"/>
                  <a:ext cx="574600" cy="747275"/>
                </a:xfrm>
                <a:custGeom>
                  <a:avLst/>
                  <a:gdLst/>
                  <a:ahLst/>
                  <a:cxnLst/>
                  <a:rect l="l" t="t" r="r" b="b"/>
                  <a:pathLst>
                    <a:path w="22984" h="29891" extrusionOk="0">
                      <a:moveTo>
                        <a:pt x="8201" y="0"/>
                      </a:moveTo>
                      <a:cubicBezTo>
                        <a:pt x="3636" y="0"/>
                        <a:pt x="434" y="6239"/>
                        <a:pt x="268" y="12510"/>
                      </a:cubicBezTo>
                      <a:cubicBezTo>
                        <a:pt x="268" y="12510"/>
                        <a:pt x="1" y="18581"/>
                        <a:pt x="3303" y="21717"/>
                      </a:cubicBezTo>
                      <a:cubicBezTo>
                        <a:pt x="4590" y="22972"/>
                        <a:pt x="6523" y="23497"/>
                        <a:pt x="8534" y="23497"/>
                      </a:cubicBezTo>
                      <a:cubicBezTo>
                        <a:pt x="8714" y="23497"/>
                        <a:pt x="8894" y="23493"/>
                        <a:pt x="9074" y="23484"/>
                      </a:cubicBezTo>
                      <a:lnTo>
                        <a:pt x="9074" y="23484"/>
                      </a:lnTo>
                      <a:lnTo>
                        <a:pt x="9041" y="24152"/>
                      </a:lnTo>
                      <a:lnTo>
                        <a:pt x="8974" y="24952"/>
                      </a:lnTo>
                      <a:lnTo>
                        <a:pt x="6272" y="26420"/>
                      </a:lnTo>
                      <a:cubicBezTo>
                        <a:pt x="6272" y="26420"/>
                        <a:pt x="6539" y="29856"/>
                        <a:pt x="12376" y="29889"/>
                      </a:cubicBezTo>
                      <a:cubicBezTo>
                        <a:pt x="12434" y="29890"/>
                        <a:pt x="12491" y="29890"/>
                        <a:pt x="12548" y="29890"/>
                      </a:cubicBezTo>
                      <a:cubicBezTo>
                        <a:pt x="18325" y="29890"/>
                        <a:pt x="22217" y="26587"/>
                        <a:pt x="22217" y="26587"/>
                      </a:cubicBezTo>
                      <a:lnTo>
                        <a:pt x="18080" y="24919"/>
                      </a:lnTo>
                      <a:lnTo>
                        <a:pt x="16012" y="24919"/>
                      </a:lnTo>
                      <a:lnTo>
                        <a:pt x="16579" y="22317"/>
                      </a:lnTo>
                      <a:lnTo>
                        <a:pt x="16913" y="20783"/>
                      </a:lnTo>
                      <a:lnTo>
                        <a:pt x="15845" y="20716"/>
                      </a:lnTo>
                      <a:cubicBezTo>
                        <a:pt x="16079" y="20449"/>
                        <a:pt x="16279" y="20182"/>
                        <a:pt x="16479" y="19915"/>
                      </a:cubicBezTo>
                      <a:cubicBezTo>
                        <a:pt x="16846" y="19315"/>
                        <a:pt x="17213" y="18514"/>
                        <a:pt x="17513" y="17614"/>
                      </a:cubicBezTo>
                      <a:cubicBezTo>
                        <a:pt x="17662" y="17631"/>
                        <a:pt x="17818" y="17642"/>
                        <a:pt x="17979" y="17642"/>
                      </a:cubicBezTo>
                      <a:cubicBezTo>
                        <a:pt x="18724" y="17642"/>
                        <a:pt x="19587" y="17420"/>
                        <a:pt x="20382" y="16680"/>
                      </a:cubicBezTo>
                      <a:cubicBezTo>
                        <a:pt x="22183" y="15012"/>
                        <a:pt x="22984" y="11676"/>
                        <a:pt x="21283" y="10775"/>
                      </a:cubicBezTo>
                      <a:cubicBezTo>
                        <a:pt x="20908" y="10564"/>
                        <a:pt x="20534" y="10479"/>
                        <a:pt x="20179" y="10479"/>
                      </a:cubicBezTo>
                      <a:cubicBezTo>
                        <a:pt x="19806" y="10479"/>
                        <a:pt x="19455" y="10572"/>
                        <a:pt x="19148" y="10709"/>
                      </a:cubicBezTo>
                      <a:cubicBezTo>
                        <a:pt x="19615" y="7940"/>
                        <a:pt x="19848" y="5705"/>
                        <a:pt x="19848" y="5705"/>
                      </a:cubicBezTo>
                      <a:cubicBezTo>
                        <a:pt x="19848" y="5705"/>
                        <a:pt x="12877" y="68"/>
                        <a:pt x="8273" y="1"/>
                      </a:cubicBezTo>
                      <a:cubicBezTo>
                        <a:pt x="8249" y="1"/>
                        <a:pt x="8225" y="0"/>
                        <a:pt x="8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88;p51">
                  <a:extLst>
                    <a:ext uri="{FF2B5EF4-FFF2-40B4-BE49-F238E27FC236}">
                      <a16:creationId xmlns:a16="http://schemas.microsoft.com/office/drawing/2014/main" id="{FA93A67C-E96F-4071-A939-6ECF53A0999A}"/>
                    </a:ext>
                  </a:extLst>
                </p:cNvPr>
                <p:cNvSpPr/>
                <p:nvPr/>
              </p:nvSpPr>
              <p:spPr>
                <a:xfrm>
                  <a:off x="3382725" y="1525575"/>
                  <a:ext cx="99950" cy="161125"/>
                </a:xfrm>
                <a:custGeom>
                  <a:avLst/>
                  <a:gdLst/>
                  <a:ahLst/>
                  <a:cxnLst/>
                  <a:rect l="l" t="t" r="r" b="b"/>
                  <a:pathLst>
                    <a:path w="3998" h="6445" extrusionOk="0">
                      <a:moveTo>
                        <a:pt x="3518" y="0"/>
                      </a:moveTo>
                      <a:cubicBezTo>
                        <a:pt x="3361" y="0"/>
                        <a:pt x="3198" y="295"/>
                        <a:pt x="3097" y="639"/>
                      </a:cubicBezTo>
                      <a:lnTo>
                        <a:pt x="1996" y="4876"/>
                      </a:lnTo>
                      <a:cubicBezTo>
                        <a:pt x="1996" y="4876"/>
                        <a:pt x="1371" y="4383"/>
                        <a:pt x="878" y="4383"/>
                      </a:cubicBezTo>
                      <a:cubicBezTo>
                        <a:pt x="716" y="4383"/>
                        <a:pt x="569" y="4436"/>
                        <a:pt x="462" y="4575"/>
                      </a:cubicBezTo>
                      <a:cubicBezTo>
                        <a:pt x="1" y="5168"/>
                        <a:pt x="1328" y="6444"/>
                        <a:pt x="2582" y="6444"/>
                      </a:cubicBezTo>
                      <a:cubicBezTo>
                        <a:pt x="2598" y="6444"/>
                        <a:pt x="2614" y="6444"/>
                        <a:pt x="2630" y="6443"/>
                      </a:cubicBezTo>
                      <a:cubicBezTo>
                        <a:pt x="3898" y="6443"/>
                        <a:pt x="3998" y="1240"/>
                        <a:pt x="3798" y="439"/>
                      </a:cubicBezTo>
                      <a:cubicBezTo>
                        <a:pt x="3719" y="124"/>
                        <a:pt x="3620" y="0"/>
                        <a:pt x="3518" y="0"/>
                      </a:cubicBezTo>
                      <a:close/>
                    </a:path>
                  </a:pathLst>
                </a:custGeom>
                <a:solidFill>
                  <a:srgbClr val="CE7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89;p51">
                  <a:extLst>
                    <a:ext uri="{FF2B5EF4-FFF2-40B4-BE49-F238E27FC236}">
                      <a16:creationId xmlns:a16="http://schemas.microsoft.com/office/drawing/2014/main" id="{3A085FCA-E2BE-44B3-B1AC-E241E87F9BCC}"/>
                    </a:ext>
                  </a:extLst>
                </p:cNvPr>
                <p:cNvSpPr/>
                <p:nvPr/>
              </p:nvSpPr>
              <p:spPr>
                <a:xfrm>
                  <a:off x="3371450" y="1432450"/>
                  <a:ext cx="92125" cy="50850"/>
                </a:xfrm>
                <a:custGeom>
                  <a:avLst/>
                  <a:gdLst/>
                  <a:ahLst/>
                  <a:cxnLst/>
                  <a:rect l="l" t="t" r="r" b="b"/>
                  <a:pathLst>
                    <a:path w="3685" h="2034" extrusionOk="0">
                      <a:moveTo>
                        <a:pt x="1844" y="0"/>
                      </a:moveTo>
                      <a:cubicBezTo>
                        <a:pt x="1758" y="0"/>
                        <a:pt x="1670" y="9"/>
                        <a:pt x="1580" y="28"/>
                      </a:cubicBezTo>
                      <a:cubicBezTo>
                        <a:pt x="313" y="328"/>
                        <a:pt x="79" y="1396"/>
                        <a:pt x="79" y="1396"/>
                      </a:cubicBezTo>
                      <a:cubicBezTo>
                        <a:pt x="0" y="1972"/>
                        <a:pt x="292" y="2034"/>
                        <a:pt x="421" y="2034"/>
                      </a:cubicBezTo>
                      <a:cubicBezTo>
                        <a:pt x="456" y="2034"/>
                        <a:pt x="479" y="2029"/>
                        <a:pt x="479" y="2029"/>
                      </a:cubicBezTo>
                      <a:cubicBezTo>
                        <a:pt x="479" y="2029"/>
                        <a:pt x="926" y="1328"/>
                        <a:pt x="1694" y="1328"/>
                      </a:cubicBezTo>
                      <a:cubicBezTo>
                        <a:pt x="1711" y="1328"/>
                        <a:pt x="1729" y="1328"/>
                        <a:pt x="1747" y="1329"/>
                      </a:cubicBezTo>
                      <a:cubicBezTo>
                        <a:pt x="2428" y="1329"/>
                        <a:pt x="2747" y="1812"/>
                        <a:pt x="3094" y="1812"/>
                      </a:cubicBezTo>
                      <a:cubicBezTo>
                        <a:pt x="3155" y="1812"/>
                        <a:pt x="3217" y="1797"/>
                        <a:pt x="3281" y="1762"/>
                      </a:cubicBezTo>
                      <a:cubicBezTo>
                        <a:pt x="3684" y="1515"/>
                        <a:pt x="2964" y="0"/>
                        <a:pt x="18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90;p51">
                  <a:extLst>
                    <a:ext uri="{FF2B5EF4-FFF2-40B4-BE49-F238E27FC236}">
                      <a16:creationId xmlns:a16="http://schemas.microsoft.com/office/drawing/2014/main" id="{81C7D64E-07D9-4FC2-832F-5A8365EBB94F}"/>
                    </a:ext>
                  </a:extLst>
                </p:cNvPr>
                <p:cNvSpPr/>
                <p:nvPr/>
              </p:nvSpPr>
              <p:spPr>
                <a:xfrm>
                  <a:off x="3569200" y="1445650"/>
                  <a:ext cx="91950" cy="52150"/>
                </a:xfrm>
                <a:custGeom>
                  <a:avLst/>
                  <a:gdLst/>
                  <a:ahLst/>
                  <a:cxnLst/>
                  <a:rect l="l" t="t" r="r" b="b"/>
                  <a:pathLst>
                    <a:path w="3678" h="2086" extrusionOk="0">
                      <a:moveTo>
                        <a:pt x="1909" y="0"/>
                      </a:moveTo>
                      <a:cubicBezTo>
                        <a:pt x="642" y="0"/>
                        <a:pt x="175" y="968"/>
                        <a:pt x="175" y="968"/>
                      </a:cubicBezTo>
                      <a:cubicBezTo>
                        <a:pt x="1" y="1392"/>
                        <a:pt x="151" y="1482"/>
                        <a:pt x="309" y="1482"/>
                      </a:cubicBezTo>
                      <a:cubicBezTo>
                        <a:pt x="423" y="1482"/>
                        <a:pt x="542" y="1435"/>
                        <a:pt x="542" y="1435"/>
                      </a:cubicBezTo>
                      <a:cubicBezTo>
                        <a:pt x="542" y="1435"/>
                        <a:pt x="818" y="1237"/>
                        <a:pt x="1295" y="1237"/>
                      </a:cubicBezTo>
                      <a:cubicBezTo>
                        <a:pt x="1438" y="1237"/>
                        <a:pt x="1599" y="1255"/>
                        <a:pt x="1776" y="1301"/>
                      </a:cubicBezTo>
                      <a:cubicBezTo>
                        <a:pt x="2508" y="1484"/>
                        <a:pt x="2654" y="2085"/>
                        <a:pt x="3056" y="2085"/>
                      </a:cubicBezTo>
                      <a:cubicBezTo>
                        <a:pt x="3094" y="2085"/>
                        <a:pt x="3134" y="2080"/>
                        <a:pt x="3177" y="2068"/>
                      </a:cubicBezTo>
                      <a:cubicBezTo>
                        <a:pt x="3677" y="1935"/>
                        <a:pt x="3210" y="34"/>
                        <a:pt x="19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91;p51">
                  <a:extLst>
                    <a:ext uri="{FF2B5EF4-FFF2-40B4-BE49-F238E27FC236}">
                      <a16:creationId xmlns:a16="http://schemas.microsoft.com/office/drawing/2014/main" id="{52C2ED46-C326-437D-99D8-AAFCBB00ED7E}"/>
                    </a:ext>
                  </a:extLst>
                </p:cNvPr>
                <p:cNvSpPr/>
                <p:nvPr/>
              </p:nvSpPr>
              <p:spPr>
                <a:xfrm>
                  <a:off x="3570225" y="1524875"/>
                  <a:ext cx="32550" cy="61725"/>
                </a:xfrm>
                <a:custGeom>
                  <a:avLst/>
                  <a:gdLst/>
                  <a:ahLst/>
                  <a:cxnLst/>
                  <a:rect l="l" t="t" r="r" b="b"/>
                  <a:pathLst>
                    <a:path w="1302" h="2469" extrusionOk="0">
                      <a:moveTo>
                        <a:pt x="667" y="0"/>
                      </a:moveTo>
                      <a:cubicBezTo>
                        <a:pt x="301" y="0"/>
                        <a:pt x="34" y="534"/>
                        <a:pt x="0" y="1201"/>
                      </a:cubicBezTo>
                      <a:cubicBezTo>
                        <a:pt x="0" y="1902"/>
                        <a:pt x="267" y="2435"/>
                        <a:pt x="634" y="2469"/>
                      </a:cubicBezTo>
                      <a:cubicBezTo>
                        <a:pt x="968" y="2469"/>
                        <a:pt x="1268" y="1902"/>
                        <a:pt x="1268" y="1234"/>
                      </a:cubicBezTo>
                      <a:cubicBezTo>
                        <a:pt x="1301" y="567"/>
                        <a:pt x="1001" y="0"/>
                        <a:pt x="6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92;p51">
                  <a:extLst>
                    <a:ext uri="{FF2B5EF4-FFF2-40B4-BE49-F238E27FC236}">
                      <a16:creationId xmlns:a16="http://schemas.microsoft.com/office/drawing/2014/main" id="{3AE9E854-AB1A-45F2-B97D-CFA11A47AC17}"/>
                    </a:ext>
                  </a:extLst>
                </p:cNvPr>
                <p:cNvSpPr/>
                <p:nvPr/>
              </p:nvSpPr>
              <p:spPr>
                <a:xfrm>
                  <a:off x="3403425" y="1526500"/>
                  <a:ext cx="27550" cy="52600"/>
                </a:xfrm>
                <a:custGeom>
                  <a:avLst/>
                  <a:gdLst/>
                  <a:ahLst/>
                  <a:cxnLst/>
                  <a:rect l="l" t="t" r="r" b="b"/>
                  <a:pathLst>
                    <a:path w="1102" h="2104" extrusionOk="0">
                      <a:moveTo>
                        <a:pt x="540" y="0"/>
                      </a:moveTo>
                      <a:cubicBezTo>
                        <a:pt x="251" y="0"/>
                        <a:pt x="1" y="487"/>
                        <a:pt x="1" y="1036"/>
                      </a:cubicBezTo>
                      <a:cubicBezTo>
                        <a:pt x="1" y="1636"/>
                        <a:pt x="234" y="2103"/>
                        <a:pt x="535" y="2103"/>
                      </a:cubicBezTo>
                      <a:cubicBezTo>
                        <a:pt x="835" y="2103"/>
                        <a:pt x="1068" y="1636"/>
                        <a:pt x="1102" y="1069"/>
                      </a:cubicBezTo>
                      <a:cubicBezTo>
                        <a:pt x="1102" y="469"/>
                        <a:pt x="868" y="2"/>
                        <a:pt x="568" y="2"/>
                      </a:cubicBezTo>
                      <a:cubicBezTo>
                        <a:pt x="558" y="1"/>
                        <a:pt x="549" y="0"/>
                        <a:pt x="5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93;p51">
                  <a:extLst>
                    <a:ext uri="{FF2B5EF4-FFF2-40B4-BE49-F238E27FC236}">
                      <a16:creationId xmlns:a16="http://schemas.microsoft.com/office/drawing/2014/main" id="{12688A35-BF30-4273-A819-0BCC491D86CD}"/>
                    </a:ext>
                  </a:extLst>
                </p:cNvPr>
                <p:cNvSpPr/>
                <p:nvPr/>
              </p:nvSpPr>
              <p:spPr>
                <a:xfrm>
                  <a:off x="3320875" y="1597750"/>
                  <a:ext cx="477025" cy="296900"/>
                </a:xfrm>
                <a:custGeom>
                  <a:avLst/>
                  <a:gdLst/>
                  <a:ahLst/>
                  <a:cxnLst/>
                  <a:rect l="l" t="t" r="r" b="b"/>
                  <a:pathLst>
                    <a:path w="19081" h="11876" extrusionOk="0">
                      <a:moveTo>
                        <a:pt x="5629" y="1"/>
                      </a:moveTo>
                      <a:cubicBezTo>
                        <a:pt x="5470" y="1"/>
                        <a:pt x="5317" y="7"/>
                        <a:pt x="5171" y="21"/>
                      </a:cubicBezTo>
                      <a:cubicBezTo>
                        <a:pt x="2135" y="254"/>
                        <a:pt x="1201" y="1021"/>
                        <a:pt x="1201" y="1021"/>
                      </a:cubicBezTo>
                      <a:cubicBezTo>
                        <a:pt x="1" y="8527"/>
                        <a:pt x="4771" y="11629"/>
                        <a:pt x="4771" y="11629"/>
                      </a:cubicBezTo>
                      <a:cubicBezTo>
                        <a:pt x="4771" y="11629"/>
                        <a:pt x="5645" y="11875"/>
                        <a:pt x="6882" y="11875"/>
                      </a:cubicBezTo>
                      <a:cubicBezTo>
                        <a:pt x="8178" y="11875"/>
                        <a:pt x="9873" y="11604"/>
                        <a:pt x="11375" y="10495"/>
                      </a:cubicBezTo>
                      <a:cubicBezTo>
                        <a:pt x="13510" y="8927"/>
                        <a:pt x="14111" y="5424"/>
                        <a:pt x="14277" y="3623"/>
                      </a:cubicBezTo>
                      <a:lnTo>
                        <a:pt x="18580" y="1822"/>
                      </a:lnTo>
                      <a:lnTo>
                        <a:pt x="19081" y="788"/>
                      </a:lnTo>
                      <a:cubicBezTo>
                        <a:pt x="19012" y="786"/>
                        <a:pt x="18943" y="785"/>
                        <a:pt x="18874" y="785"/>
                      </a:cubicBezTo>
                      <a:cubicBezTo>
                        <a:pt x="16794" y="785"/>
                        <a:pt x="15007" y="1741"/>
                        <a:pt x="13877" y="2322"/>
                      </a:cubicBezTo>
                      <a:cubicBezTo>
                        <a:pt x="12432" y="1694"/>
                        <a:pt x="8206" y="1"/>
                        <a:pt x="5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94;p51">
                  <a:extLst>
                    <a:ext uri="{FF2B5EF4-FFF2-40B4-BE49-F238E27FC236}">
                      <a16:creationId xmlns:a16="http://schemas.microsoft.com/office/drawing/2014/main" id="{6D990BD6-CB58-4E6E-B0E8-B7589BFB9BA8}"/>
                    </a:ext>
                  </a:extLst>
                </p:cNvPr>
                <p:cNvSpPr/>
                <p:nvPr/>
              </p:nvSpPr>
              <p:spPr>
                <a:xfrm>
                  <a:off x="3523525" y="1213000"/>
                  <a:ext cx="664650" cy="907875"/>
                </a:xfrm>
                <a:custGeom>
                  <a:avLst/>
                  <a:gdLst/>
                  <a:ahLst/>
                  <a:cxnLst/>
                  <a:rect l="l" t="t" r="r" b="b"/>
                  <a:pathLst>
                    <a:path w="26586" h="36315" extrusionOk="0">
                      <a:moveTo>
                        <a:pt x="10547" y="0"/>
                      </a:moveTo>
                      <a:cubicBezTo>
                        <a:pt x="9942" y="0"/>
                        <a:pt x="9313" y="69"/>
                        <a:pt x="8673" y="200"/>
                      </a:cubicBezTo>
                      <a:cubicBezTo>
                        <a:pt x="5071" y="834"/>
                        <a:pt x="1201" y="3169"/>
                        <a:pt x="34" y="4803"/>
                      </a:cubicBezTo>
                      <a:cubicBezTo>
                        <a:pt x="34" y="4803"/>
                        <a:pt x="34" y="4836"/>
                        <a:pt x="34" y="4936"/>
                      </a:cubicBezTo>
                      <a:cubicBezTo>
                        <a:pt x="0" y="5437"/>
                        <a:pt x="34" y="7572"/>
                        <a:pt x="2169" y="9039"/>
                      </a:cubicBezTo>
                      <a:cubicBezTo>
                        <a:pt x="4570" y="10774"/>
                        <a:pt x="6705" y="10841"/>
                        <a:pt x="6705" y="10841"/>
                      </a:cubicBezTo>
                      <a:cubicBezTo>
                        <a:pt x="6705" y="10841"/>
                        <a:pt x="7339" y="13676"/>
                        <a:pt x="8273" y="15377"/>
                      </a:cubicBezTo>
                      <a:cubicBezTo>
                        <a:pt x="9207" y="17078"/>
                        <a:pt x="10541" y="17545"/>
                        <a:pt x="10541" y="17545"/>
                      </a:cubicBezTo>
                      <a:cubicBezTo>
                        <a:pt x="10541" y="17545"/>
                        <a:pt x="10675" y="17078"/>
                        <a:pt x="10941" y="16545"/>
                      </a:cubicBezTo>
                      <a:cubicBezTo>
                        <a:pt x="11175" y="16044"/>
                        <a:pt x="11542" y="15544"/>
                        <a:pt x="12009" y="15477"/>
                      </a:cubicBezTo>
                      <a:cubicBezTo>
                        <a:pt x="12136" y="15449"/>
                        <a:pt x="12292" y="15433"/>
                        <a:pt x="12467" y="15433"/>
                      </a:cubicBezTo>
                      <a:cubicBezTo>
                        <a:pt x="13530" y="15433"/>
                        <a:pt x="15255" y="16039"/>
                        <a:pt x="14911" y="18246"/>
                      </a:cubicBezTo>
                      <a:cubicBezTo>
                        <a:pt x="14577" y="20247"/>
                        <a:pt x="13210" y="21648"/>
                        <a:pt x="11675" y="22115"/>
                      </a:cubicBezTo>
                      <a:cubicBezTo>
                        <a:pt x="11333" y="22213"/>
                        <a:pt x="10992" y="22275"/>
                        <a:pt x="10650" y="22275"/>
                      </a:cubicBezTo>
                      <a:cubicBezTo>
                        <a:pt x="10525" y="22275"/>
                        <a:pt x="10399" y="22267"/>
                        <a:pt x="10274" y="22249"/>
                      </a:cubicBezTo>
                      <a:cubicBezTo>
                        <a:pt x="10274" y="22249"/>
                        <a:pt x="8173" y="28020"/>
                        <a:pt x="8540" y="30888"/>
                      </a:cubicBezTo>
                      <a:cubicBezTo>
                        <a:pt x="8830" y="33187"/>
                        <a:pt x="10502" y="34502"/>
                        <a:pt x="12213" y="34502"/>
                      </a:cubicBezTo>
                      <a:cubicBezTo>
                        <a:pt x="12662" y="34502"/>
                        <a:pt x="13113" y="34411"/>
                        <a:pt x="13543" y="34224"/>
                      </a:cubicBezTo>
                      <a:cubicBezTo>
                        <a:pt x="14314" y="33901"/>
                        <a:pt x="14988" y="33730"/>
                        <a:pt x="15618" y="33730"/>
                      </a:cubicBezTo>
                      <a:cubicBezTo>
                        <a:pt x="16678" y="33730"/>
                        <a:pt x="17613" y="34212"/>
                        <a:pt x="18680" y="35258"/>
                      </a:cubicBezTo>
                      <a:cubicBezTo>
                        <a:pt x="19330" y="35908"/>
                        <a:pt x="20243" y="36315"/>
                        <a:pt x="21201" y="36315"/>
                      </a:cubicBezTo>
                      <a:cubicBezTo>
                        <a:pt x="22701" y="36315"/>
                        <a:pt x="24309" y="35316"/>
                        <a:pt x="25185" y="32690"/>
                      </a:cubicBezTo>
                      <a:cubicBezTo>
                        <a:pt x="26586" y="28387"/>
                        <a:pt x="25885" y="23783"/>
                        <a:pt x="23584" y="20848"/>
                      </a:cubicBezTo>
                      <a:cubicBezTo>
                        <a:pt x="21282" y="17879"/>
                        <a:pt x="19014" y="15611"/>
                        <a:pt x="19014" y="11408"/>
                      </a:cubicBezTo>
                      <a:cubicBezTo>
                        <a:pt x="19014" y="7171"/>
                        <a:pt x="17179" y="2468"/>
                        <a:pt x="13143" y="533"/>
                      </a:cubicBezTo>
                      <a:cubicBezTo>
                        <a:pt x="12371" y="168"/>
                        <a:pt x="11488" y="0"/>
                        <a:pt x="10547" y="0"/>
                      </a:cubicBezTo>
                      <a:close/>
                    </a:path>
                  </a:pathLst>
                </a:custGeom>
                <a:solidFill>
                  <a:srgbClr val="00486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95;p51">
                  <a:extLst>
                    <a:ext uri="{FF2B5EF4-FFF2-40B4-BE49-F238E27FC236}">
                      <a16:creationId xmlns:a16="http://schemas.microsoft.com/office/drawing/2014/main" id="{AC5E6832-E68E-4A20-8FF0-8487357DE740}"/>
                    </a:ext>
                  </a:extLst>
                </p:cNvPr>
                <p:cNvSpPr/>
                <p:nvPr/>
              </p:nvSpPr>
              <p:spPr>
                <a:xfrm>
                  <a:off x="3340900" y="1626475"/>
                  <a:ext cx="305225" cy="249600"/>
                </a:xfrm>
                <a:custGeom>
                  <a:avLst/>
                  <a:gdLst/>
                  <a:ahLst/>
                  <a:cxnLst/>
                  <a:rect l="l" t="t" r="r" b="b"/>
                  <a:pathLst>
                    <a:path w="12209" h="9984" extrusionOk="0">
                      <a:moveTo>
                        <a:pt x="4671" y="0"/>
                      </a:moveTo>
                      <a:cubicBezTo>
                        <a:pt x="4570" y="0"/>
                        <a:pt x="4470" y="2"/>
                        <a:pt x="4370" y="6"/>
                      </a:cubicBezTo>
                      <a:cubicBezTo>
                        <a:pt x="2202" y="106"/>
                        <a:pt x="934" y="573"/>
                        <a:pt x="267" y="940"/>
                      </a:cubicBezTo>
                      <a:cubicBezTo>
                        <a:pt x="0" y="3642"/>
                        <a:pt x="567" y="5710"/>
                        <a:pt x="1334" y="7178"/>
                      </a:cubicBezTo>
                      <a:cubicBezTo>
                        <a:pt x="2035" y="8545"/>
                        <a:pt x="2902" y="9446"/>
                        <a:pt x="3469" y="9913"/>
                      </a:cubicBezTo>
                      <a:cubicBezTo>
                        <a:pt x="3891" y="9960"/>
                        <a:pt x="4311" y="9984"/>
                        <a:pt x="4724" y="9984"/>
                      </a:cubicBezTo>
                      <a:cubicBezTo>
                        <a:pt x="6925" y="9984"/>
                        <a:pt x="8949" y="9324"/>
                        <a:pt x="10241" y="8145"/>
                      </a:cubicBezTo>
                      <a:cubicBezTo>
                        <a:pt x="12209" y="6344"/>
                        <a:pt x="11809" y="2141"/>
                        <a:pt x="11809" y="2141"/>
                      </a:cubicBezTo>
                      <a:cubicBezTo>
                        <a:pt x="11809" y="2141"/>
                        <a:pt x="8094" y="0"/>
                        <a:pt x="4671" y="0"/>
                      </a:cubicBezTo>
                      <a:close/>
                    </a:path>
                  </a:pathLst>
                </a:custGeom>
                <a:solidFill>
                  <a:srgbClr val="C1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96;p51">
                  <a:extLst>
                    <a:ext uri="{FF2B5EF4-FFF2-40B4-BE49-F238E27FC236}">
                      <a16:creationId xmlns:a16="http://schemas.microsoft.com/office/drawing/2014/main" id="{39645336-6A3D-4842-9524-932D3DAC3190}"/>
                    </a:ext>
                  </a:extLst>
                </p:cNvPr>
                <p:cNvSpPr/>
                <p:nvPr/>
              </p:nvSpPr>
              <p:spPr>
                <a:xfrm>
                  <a:off x="3374250" y="1679975"/>
                  <a:ext cx="271875" cy="196100"/>
                </a:xfrm>
                <a:custGeom>
                  <a:avLst/>
                  <a:gdLst/>
                  <a:ahLst/>
                  <a:cxnLst/>
                  <a:rect l="l" t="t" r="r" b="b"/>
                  <a:pathLst>
                    <a:path w="10875" h="7844" extrusionOk="0">
                      <a:moveTo>
                        <a:pt x="10475" y="1"/>
                      </a:moveTo>
                      <a:cubicBezTo>
                        <a:pt x="10474" y="1"/>
                        <a:pt x="9907" y="3203"/>
                        <a:pt x="6171" y="5104"/>
                      </a:cubicBezTo>
                      <a:cubicBezTo>
                        <a:pt x="5173" y="5610"/>
                        <a:pt x="4180" y="5797"/>
                        <a:pt x="3263" y="5797"/>
                      </a:cubicBezTo>
                      <a:cubicBezTo>
                        <a:pt x="1946" y="5797"/>
                        <a:pt x="787" y="5411"/>
                        <a:pt x="0" y="5038"/>
                      </a:cubicBezTo>
                      <a:lnTo>
                        <a:pt x="0" y="5038"/>
                      </a:lnTo>
                      <a:cubicBezTo>
                        <a:pt x="701" y="6405"/>
                        <a:pt x="1568" y="7306"/>
                        <a:pt x="2135" y="7773"/>
                      </a:cubicBezTo>
                      <a:cubicBezTo>
                        <a:pt x="2557" y="7820"/>
                        <a:pt x="2977" y="7844"/>
                        <a:pt x="3390" y="7844"/>
                      </a:cubicBezTo>
                      <a:cubicBezTo>
                        <a:pt x="5591" y="7844"/>
                        <a:pt x="7615" y="7184"/>
                        <a:pt x="8907" y="6005"/>
                      </a:cubicBezTo>
                      <a:cubicBezTo>
                        <a:pt x="10875" y="4204"/>
                        <a:pt x="10475" y="1"/>
                        <a:pt x="10475" y="1"/>
                      </a:cubicBezTo>
                      <a:close/>
                    </a:path>
                  </a:pathLst>
                </a:custGeom>
                <a:solidFill>
                  <a:srgbClr val="A7D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97;p51">
                  <a:extLst>
                    <a:ext uri="{FF2B5EF4-FFF2-40B4-BE49-F238E27FC236}">
                      <a16:creationId xmlns:a16="http://schemas.microsoft.com/office/drawing/2014/main" id="{CD63D173-3960-4E86-B065-3A77F60C6DB1}"/>
                    </a:ext>
                  </a:extLst>
                </p:cNvPr>
                <p:cNvSpPr/>
                <p:nvPr/>
              </p:nvSpPr>
              <p:spPr>
                <a:xfrm>
                  <a:off x="3703650" y="2817450"/>
                  <a:ext cx="78425" cy="82600"/>
                </a:xfrm>
                <a:custGeom>
                  <a:avLst/>
                  <a:gdLst/>
                  <a:ahLst/>
                  <a:cxnLst/>
                  <a:rect l="l" t="t" r="r" b="b"/>
                  <a:pathLst>
                    <a:path w="3137" h="3304" fill="none" extrusionOk="0">
                      <a:moveTo>
                        <a:pt x="3136" y="3303"/>
                      </a:moveTo>
                      <a:lnTo>
                        <a:pt x="0" y="1"/>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98;p51">
                  <a:extLst>
                    <a:ext uri="{FF2B5EF4-FFF2-40B4-BE49-F238E27FC236}">
                      <a16:creationId xmlns:a16="http://schemas.microsoft.com/office/drawing/2014/main" id="{5C420C05-3A5A-4BBA-9356-FBC9F628C6F1}"/>
                    </a:ext>
                  </a:extLst>
                </p:cNvPr>
                <p:cNvSpPr/>
                <p:nvPr/>
              </p:nvSpPr>
              <p:spPr>
                <a:xfrm>
                  <a:off x="2948950" y="2120300"/>
                  <a:ext cx="1230900" cy="734700"/>
                </a:xfrm>
                <a:custGeom>
                  <a:avLst/>
                  <a:gdLst/>
                  <a:ahLst/>
                  <a:cxnLst/>
                  <a:rect l="l" t="t" r="r" b="b"/>
                  <a:pathLst>
                    <a:path w="49236" h="29388" fill="none" extrusionOk="0">
                      <a:moveTo>
                        <a:pt x="48868" y="7072"/>
                      </a:moveTo>
                      <a:cubicBezTo>
                        <a:pt x="48868" y="7072"/>
                        <a:pt x="49235" y="734"/>
                        <a:pt x="45266" y="367"/>
                      </a:cubicBezTo>
                      <a:cubicBezTo>
                        <a:pt x="41296" y="0"/>
                        <a:pt x="38561" y="3069"/>
                        <a:pt x="37527" y="5504"/>
                      </a:cubicBezTo>
                      <a:cubicBezTo>
                        <a:pt x="36526" y="7939"/>
                        <a:pt x="29788" y="27186"/>
                        <a:pt x="29788" y="27186"/>
                      </a:cubicBezTo>
                      <a:lnTo>
                        <a:pt x="10675" y="22750"/>
                      </a:lnTo>
                      <a:cubicBezTo>
                        <a:pt x="10675" y="22750"/>
                        <a:pt x="9907" y="19147"/>
                        <a:pt x="8239" y="17913"/>
                      </a:cubicBezTo>
                      <a:cubicBezTo>
                        <a:pt x="6538" y="16712"/>
                        <a:pt x="5104" y="18380"/>
                        <a:pt x="5104" y="18380"/>
                      </a:cubicBezTo>
                      <a:cubicBezTo>
                        <a:pt x="5104" y="18380"/>
                        <a:pt x="2769" y="16979"/>
                        <a:pt x="1401" y="17813"/>
                      </a:cubicBezTo>
                      <a:cubicBezTo>
                        <a:pt x="0" y="18647"/>
                        <a:pt x="601" y="20348"/>
                        <a:pt x="601" y="20348"/>
                      </a:cubicBezTo>
                      <a:cubicBezTo>
                        <a:pt x="601" y="20348"/>
                        <a:pt x="0" y="21315"/>
                        <a:pt x="100" y="22149"/>
                      </a:cubicBezTo>
                      <a:cubicBezTo>
                        <a:pt x="167" y="22983"/>
                        <a:pt x="334" y="23217"/>
                        <a:pt x="334" y="23217"/>
                      </a:cubicBezTo>
                      <a:cubicBezTo>
                        <a:pt x="334" y="23217"/>
                        <a:pt x="200" y="23851"/>
                        <a:pt x="401" y="24885"/>
                      </a:cubicBezTo>
                      <a:cubicBezTo>
                        <a:pt x="601" y="25885"/>
                        <a:pt x="1301" y="26486"/>
                        <a:pt x="1301" y="26486"/>
                      </a:cubicBezTo>
                      <a:cubicBezTo>
                        <a:pt x="1301" y="26486"/>
                        <a:pt x="1001" y="27186"/>
                        <a:pt x="2535" y="28120"/>
                      </a:cubicBezTo>
                      <a:cubicBezTo>
                        <a:pt x="4036" y="29054"/>
                        <a:pt x="7873" y="29388"/>
                        <a:pt x="7873" y="29388"/>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99;p51">
                  <a:extLst>
                    <a:ext uri="{FF2B5EF4-FFF2-40B4-BE49-F238E27FC236}">
                      <a16:creationId xmlns:a16="http://schemas.microsoft.com/office/drawing/2014/main" id="{345FC27D-EFC9-42A0-AA72-4B2DE014289E}"/>
                    </a:ext>
                  </a:extLst>
                </p:cNvPr>
                <p:cNvSpPr/>
                <p:nvPr/>
              </p:nvSpPr>
              <p:spPr>
                <a:xfrm>
                  <a:off x="3149075" y="2761575"/>
                  <a:ext cx="27550" cy="93425"/>
                </a:xfrm>
                <a:custGeom>
                  <a:avLst/>
                  <a:gdLst/>
                  <a:ahLst/>
                  <a:cxnLst/>
                  <a:rect l="l" t="t" r="r" b="b"/>
                  <a:pathLst>
                    <a:path w="1102" h="3737" fill="none" extrusionOk="0">
                      <a:moveTo>
                        <a:pt x="1102" y="1"/>
                      </a:moveTo>
                      <a:lnTo>
                        <a:pt x="1" y="3737"/>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00;p51">
                  <a:extLst>
                    <a:ext uri="{FF2B5EF4-FFF2-40B4-BE49-F238E27FC236}">
                      <a16:creationId xmlns:a16="http://schemas.microsoft.com/office/drawing/2014/main" id="{1EB0012A-7CD9-4C06-9049-9822C3090021}"/>
                    </a:ext>
                  </a:extLst>
                </p:cNvPr>
                <p:cNvSpPr/>
                <p:nvPr/>
              </p:nvSpPr>
              <p:spPr>
                <a:xfrm>
                  <a:off x="3149075" y="2326275"/>
                  <a:ext cx="1017425" cy="758075"/>
                </a:xfrm>
                <a:custGeom>
                  <a:avLst/>
                  <a:gdLst/>
                  <a:ahLst/>
                  <a:cxnLst/>
                  <a:rect l="l" t="t" r="r" b="b"/>
                  <a:pathLst>
                    <a:path w="40697" h="30323" fill="none" extrusionOk="0">
                      <a:moveTo>
                        <a:pt x="1" y="21149"/>
                      </a:moveTo>
                      <a:cubicBezTo>
                        <a:pt x="1" y="21149"/>
                        <a:pt x="16446" y="30322"/>
                        <a:pt x="23985" y="28154"/>
                      </a:cubicBezTo>
                      <a:cubicBezTo>
                        <a:pt x="31523" y="25952"/>
                        <a:pt x="34626" y="19181"/>
                        <a:pt x="36193" y="15245"/>
                      </a:cubicBezTo>
                      <a:cubicBezTo>
                        <a:pt x="37761" y="11309"/>
                        <a:pt x="40630" y="2602"/>
                        <a:pt x="40697" y="0"/>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01;p51">
                  <a:extLst>
                    <a:ext uri="{FF2B5EF4-FFF2-40B4-BE49-F238E27FC236}">
                      <a16:creationId xmlns:a16="http://schemas.microsoft.com/office/drawing/2014/main" id="{86C8CF10-A75C-4A90-B8C4-CF9449630EE0}"/>
                    </a:ext>
                  </a:extLst>
                </p:cNvPr>
                <p:cNvSpPr/>
                <p:nvPr/>
              </p:nvSpPr>
              <p:spPr>
                <a:xfrm>
                  <a:off x="3487650" y="2018550"/>
                  <a:ext cx="149300" cy="85100"/>
                </a:xfrm>
                <a:custGeom>
                  <a:avLst/>
                  <a:gdLst/>
                  <a:ahLst/>
                  <a:cxnLst/>
                  <a:rect l="l" t="t" r="r" b="b"/>
                  <a:pathLst>
                    <a:path w="5972" h="3404" fill="none" extrusionOk="0">
                      <a:moveTo>
                        <a:pt x="1" y="1"/>
                      </a:moveTo>
                      <a:cubicBezTo>
                        <a:pt x="1" y="1"/>
                        <a:pt x="868" y="3036"/>
                        <a:pt x="5972" y="3403"/>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02;p51">
                  <a:extLst>
                    <a:ext uri="{FF2B5EF4-FFF2-40B4-BE49-F238E27FC236}">
                      <a16:creationId xmlns:a16="http://schemas.microsoft.com/office/drawing/2014/main" id="{FDDDA755-B44D-4077-AA12-21B22DB3F905}"/>
                    </a:ext>
                  </a:extLst>
                </p:cNvPr>
                <p:cNvSpPr/>
                <p:nvPr/>
              </p:nvSpPr>
              <p:spPr>
                <a:xfrm>
                  <a:off x="3698650" y="2080275"/>
                  <a:ext cx="81750" cy="18350"/>
                </a:xfrm>
                <a:custGeom>
                  <a:avLst/>
                  <a:gdLst/>
                  <a:ahLst/>
                  <a:cxnLst/>
                  <a:rect l="l" t="t" r="r" b="b"/>
                  <a:pathLst>
                    <a:path w="3270" h="734" fill="none" extrusionOk="0">
                      <a:moveTo>
                        <a:pt x="3269" y="0"/>
                      </a:moveTo>
                      <a:cubicBezTo>
                        <a:pt x="3269" y="0"/>
                        <a:pt x="1902" y="734"/>
                        <a:pt x="0" y="734"/>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03;p51">
                  <a:extLst>
                    <a:ext uri="{FF2B5EF4-FFF2-40B4-BE49-F238E27FC236}">
                      <a16:creationId xmlns:a16="http://schemas.microsoft.com/office/drawing/2014/main" id="{72C282FE-DFAF-44ED-9898-A3288DDF2377}"/>
                    </a:ext>
                  </a:extLst>
                </p:cNvPr>
                <p:cNvSpPr/>
                <p:nvPr/>
              </p:nvSpPr>
              <p:spPr>
                <a:xfrm>
                  <a:off x="3309200" y="1623275"/>
                  <a:ext cx="456175" cy="347775"/>
                </a:xfrm>
                <a:custGeom>
                  <a:avLst/>
                  <a:gdLst/>
                  <a:ahLst/>
                  <a:cxnLst/>
                  <a:rect l="l" t="t" r="r" b="b"/>
                  <a:pathLst>
                    <a:path w="18247" h="13911" fill="none" extrusionOk="0">
                      <a:moveTo>
                        <a:pt x="1668" y="0"/>
                      </a:moveTo>
                      <a:cubicBezTo>
                        <a:pt x="1668" y="0"/>
                        <a:pt x="1" y="7339"/>
                        <a:pt x="5238" y="10608"/>
                      </a:cubicBezTo>
                      <a:cubicBezTo>
                        <a:pt x="10508" y="13910"/>
                        <a:pt x="17346" y="10341"/>
                        <a:pt x="18247" y="7472"/>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04;p51">
                  <a:extLst>
                    <a:ext uri="{FF2B5EF4-FFF2-40B4-BE49-F238E27FC236}">
                      <a16:creationId xmlns:a16="http://schemas.microsoft.com/office/drawing/2014/main" id="{F183C46B-F337-446E-AA1D-ABF1E8E3480E}"/>
                    </a:ext>
                  </a:extLst>
                </p:cNvPr>
                <p:cNvSpPr/>
                <p:nvPr/>
              </p:nvSpPr>
              <p:spPr>
                <a:xfrm>
                  <a:off x="3885450" y="3011775"/>
                  <a:ext cx="31700" cy="28375"/>
                </a:xfrm>
                <a:custGeom>
                  <a:avLst/>
                  <a:gdLst/>
                  <a:ahLst/>
                  <a:cxnLst/>
                  <a:rect l="l" t="t" r="r" b="b"/>
                  <a:pathLst>
                    <a:path w="1268" h="1135" fill="none" extrusionOk="0">
                      <a:moveTo>
                        <a:pt x="1268" y="0"/>
                      </a:moveTo>
                      <a:lnTo>
                        <a:pt x="0" y="1134"/>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05;p51">
                  <a:extLst>
                    <a:ext uri="{FF2B5EF4-FFF2-40B4-BE49-F238E27FC236}">
                      <a16:creationId xmlns:a16="http://schemas.microsoft.com/office/drawing/2014/main" id="{EB3CA37B-F684-4415-ACA3-8C917B8FB4D8}"/>
                    </a:ext>
                  </a:extLst>
                </p:cNvPr>
                <p:cNvSpPr/>
                <p:nvPr/>
              </p:nvSpPr>
              <p:spPr>
                <a:xfrm>
                  <a:off x="3219125" y="2922525"/>
                  <a:ext cx="850650" cy="729725"/>
                </a:xfrm>
                <a:custGeom>
                  <a:avLst/>
                  <a:gdLst/>
                  <a:ahLst/>
                  <a:cxnLst/>
                  <a:rect l="l" t="t" r="r" b="b"/>
                  <a:pathLst>
                    <a:path w="34026" h="29189" fill="none" extrusionOk="0">
                      <a:moveTo>
                        <a:pt x="2136" y="1"/>
                      </a:moveTo>
                      <a:lnTo>
                        <a:pt x="1" y="27521"/>
                      </a:lnTo>
                      <a:cubicBezTo>
                        <a:pt x="1" y="27521"/>
                        <a:pt x="7306" y="29188"/>
                        <a:pt x="16646" y="28588"/>
                      </a:cubicBezTo>
                      <a:cubicBezTo>
                        <a:pt x="25986" y="27954"/>
                        <a:pt x="34025" y="26453"/>
                        <a:pt x="34025" y="26453"/>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06;p51">
                  <a:extLst>
                    <a:ext uri="{FF2B5EF4-FFF2-40B4-BE49-F238E27FC236}">
                      <a16:creationId xmlns:a16="http://schemas.microsoft.com/office/drawing/2014/main" id="{0930BD20-158C-4DA8-8F7A-6723A648C769}"/>
                    </a:ext>
                  </a:extLst>
                </p:cNvPr>
                <p:cNvSpPr/>
                <p:nvPr/>
              </p:nvSpPr>
              <p:spPr>
                <a:xfrm>
                  <a:off x="3033175" y="2863325"/>
                  <a:ext cx="151800" cy="148475"/>
                </a:xfrm>
                <a:custGeom>
                  <a:avLst/>
                  <a:gdLst/>
                  <a:ahLst/>
                  <a:cxnLst/>
                  <a:rect l="l" t="t" r="r" b="b"/>
                  <a:pathLst>
                    <a:path w="6072" h="5939" fill="none" extrusionOk="0">
                      <a:moveTo>
                        <a:pt x="0" y="1"/>
                      </a:moveTo>
                      <a:cubicBezTo>
                        <a:pt x="0" y="1"/>
                        <a:pt x="4570" y="201"/>
                        <a:pt x="6071" y="5938"/>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07;p51">
                  <a:extLst>
                    <a:ext uri="{FF2B5EF4-FFF2-40B4-BE49-F238E27FC236}">
                      <a16:creationId xmlns:a16="http://schemas.microsoft.com/office/drawing/2014/main" id="{A17E29DF-461A-495E-9C8A-8E5DE2C89B3F}"/>
                    </a:ext>
                  </a:extLst>
                </p:cNvPr>
                <p:cNvSpPr/>
                <p:nvPr/>
              </p:nvSpPr>
              <p:spPr>
                <a:xfrm>
                  <a:off x="2425225" y="2505575"/>
                  <a:ext cx="846475" cy="662150"/>
                </a:xfrm>
                <a:custGeom>
                  <a:avLst/>
                  <a:gdLst/>
                  <a:ahLst/>
                  <a:cxnLst/>
                  <a:rect l="l" t="t" r="r" b="b"/>
                  <a:pathLst>
                    <a:path w="33859" h="26486" fill="none" extrusionOk="0">
                      <a:moveTo>
                        <a:pt x="33858" y="17279"/>
                      </a:moveTo>
                      <a:cubicBezTo>
                        <a:pt x="33858" y="17279"/>
                        <a:pt x="31557" y="26486"/>
                        <a:pt x="25686" y="25819"/>
                      </a:cubicBezTo>
                      <a:cubicBezTo>
                        <a:pt x="21750" y="25385"/>
                        <a:pt x="6672" y="14277"/>
                        <a:pt x="5405" y="12809"/>
                      </a:cubicBezTo>
                      <a:cubicBezTo>
                        <a:pt x="4137" y="11375"/>
                        <a:pt x="1202" y="8506"/>
                        <a:pt x="601" y="5771"/>
                      </a:cubicBezTo>
                      <a:cubicBezTo>
                        <a:pt x="1" y="3036"/>
                        <a:pt x="1168" y="1368"/>
                        <a:pt x="1836" y="1034"/>
                      </a:cubicBezTo>
                      <a:cubicBezTo>
                        <a:pt x="2503" y="701"/>
                        <a:pt x="3170" y="1101"/>
                        <a:pt x="3170" y="1101"/>
                      </a:cubicBezTo>
                      <a:cubicBezTo>
                        <a:pt x="3170" y="1101"/>
                        <a:pt x="3337" y="267"/>
                        <a:pt x="4971" y="134"/>
                      </a:cubicBezTo>
                      <a:cubicBezTo>
                        <a:pt x="6606" y="0"/>
                        <a:pt x="8274" y="901"/>
                        <a:pt x="8540" y="1268"/>
                      </a:cubicBezTo>
                      <a:cubicBezTo>
                        <a:pt x="8807" y="1601"/>
                        <a:pt x="8274" y="2135"/>
                        <a:pt x="8274" y="2135"/>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08;p51">
                  <a:extLst>
                    <a:ext uri="{FF2B5EF4-FFF2-40B4-BE49-F238E27FC236}">
                      <a16:creationId xmlns:a16="http://schemas.microsoft.com/office/drawing/2014/main" id="{0D3FD57A-BB88-40DE-BFF9-89E8CE726973}"/>
                    </a:ext>
                  </a:extLst>
                </p:cNvPr>
                <p:cNvSpPr/>
                <p:nvPr/>
              </p:nvSpPr>
              <p:spPr>
                <a:xfrm>
                  <a:off x="2486125" y="2519750"/>
                  <a:ext cx="88400" cy="87575"/>
                </a:xfrm>
                <a:custGeom>
                  <a:avLst/>
                  <a:gdLst/>
                  <a:ahLst/>
                  <a:cxnLst/>
                  <a:rect l="l" t="t" r="r" b="b"/>
                  <a:pathLst>
                    <a:path w="3536" h="3503" fill="none" extrusionOk="0">
                      <a:moveTo>
                        <a:pt x="0" y="3503"/>
                      </a:moveTo>
                      <a:cubicBezTo>
                        <a:pt x="0" y="3503"/>
                        <a:pt x="167" y="667"/>
                        <a:pt x="1768" y="334"/>
                      </a:cubicBezTo>
                      <a:cubicBezTo>
                        <a:pt x="3369" y="0"/>
                        <a:pt x="3536" y="1268"/>
                        <a:pt x="3536" y="1268"/>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09;p51">
                  <a:extLst>
                    <a:ext uri="{FF2B5EF4-FFF2-40B4-BE49-F238E27FC236}">
                      <a16:creationId xmlns:a16="http://schemas.microsoft.com/office/drawing/2014/main" id="{6024C57F-3DB6-4CEC-B8C9-B33BC6232D0F}"/>
                    </a:ext>
                  </a:extLst>
                </p:cNvPr>
                <p:cNvSpPr/>
                <p:nvPr/>
              </p:nvSpPr>
              <p:spPr>
                <a:xfrm>
                  <a:off x="2551150" y="2535600"/>
                  <a:ext cx="87600" cy="85900"/>
                </a:xfrm>
                <a:custGeom>
                  <a:avLst/>
                  <a:gdLst/>
                  <a:ahLst/>
                  <a:cxnLst/>
                  <a:rect l="l" t="t" r="r" b="b"/>
                  <a:pathLst>
                    <a:path w="3504" h="3436" fill="none" extrusionOk="0">
                      <a:moveTo>
                        <a:pt x="1" y="3436"/>
                      </a:moveTo>
                      <a:cubicBezTo>
                        <a:pt x="1" y="3436"/>
                        <a:pt x="68" y="1001"/>
                        <a:pt x="1469" y="500"/>
                      </a:cubicBezTo>
                      <a:cubicBezTo>
                        <a:pt x="2870" y="0"/>
                        <a:pt x="3503" y="1668"/>
                        <a:pt x="3503" y="1668"/>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10;p51">
                  <a:extLst>
                    <a:ext uri="{FF2B5EF4-FFF2-40B4-BE49-F238E27FC236}">
                      <a16:creationId xmlns:a16="http://schemas.microsoft.com/office/drawing/2014/main" id="{383DCD57-2023-471C-BB1E-73B1070E29F7}"/>
                    </a:ext>
                  </a:extLst>
                </p:cNvPr>
                <p:cNvSpPr/>
                <p:nvPr/>
              </p:nvSpPr>
              <p:spPr>
                <a:xfrm>
                  <a:off x="2612875" y="2571450"/>
                  <a:ext cx="92575" cy="93425"/>
                </a:xfrm>
                <a:custGeom>
                  <a:avLst/>
                  <a:gdLst/>
                  <a:ahLst/>
                  <a:cxnLst/>
                  <a:rect l="l" t="t" r="r" b="b"/>
                  <a:pathLst>
                    <a:path w="3703" h="3737" fill="none" extrusionOk="0">
                      <a:moveTo>
                        <a:pt x="0" y="2502"/>
                      </a:moveTo>
                      <a:cubicBezTo>
                        <a:pt x="0" y="2502"/>
                        <a:pt x="401" y="67"/>
                        <a:pt x="1935" y="34"/>
                      </a:cubicBezTo>
                      <a:cubicBezTo>
                        <a:pt x="3469" y="0"/>
                        <a:pt x="3703" y="2202"/>
                        <a:pt x="3536" y="2969"/>
                      </a:cubicBezTo>
                      <a:cubicBezTo>
                        <a:pt x="3369" y="3736"/>
                        <a:pt x="2902" y="3703"/>
                        <a:pt x="2902" y="3703"/>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211;p51">
                  <a:extLst>
                    <a:ext uri="{FF2B5EF4-FFF2-40B4-BE49-F238E27FC236}">
                      <a16:creationId xmlns:a16="http://schemas.microsoft.com/office/drawing/2014/main" id="{54CFCA3A-E332-4B0D-8ECD-FF3A637946E0}"/>
                    </a:ext>
                  </a:extLst>
                </p:cNvPr>
                <p:cNvSpPr/>
                <p:nvPr/>
              </p:nvSpPr>
              <p:spPr>
                <a:xfrm>
                  <a:off x="2652075" y="2654000"/>
                  <a:ext cx="81750" cy="90925"/>
                </a:xfrm>
                <a:custGeom>
                  <a:avLst/>
                  <a:gdLst/>
                  <a:ahLst/>
                  <a:cxnLst/>
                  <a:rect l="l" t="t" r="r" b="b"/>
                  <a:pathLst>
                    <a:path w="3270" h="3637" fill="none" extrusionOk="0">
                      <a:moveTo>
                        <a:pt x="0" y="401"/>
                      </a:moveTo>
                      <a:cubicBezTo>
                        <a:pt x="0" y="401"/>
                        <a:pt x="834" y="1"/>
                        <a:pt x="2002" y="801"/>
                      </a:cubicBezTo>
                      <a:cubicBezTo>
                        <a:pt x="3202" y="1602"/>
                        <a:pt x="3269" y="3637"/>
                        <a:pt x="3269" y="3637"/>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212;p51">
                  <a:extLst>
                    <a:ext uri="{FF2B5EF4-FFF2-40B4-BE49-F238E27FC236}">
                      <a16:creationId xmlns:a16="http://schemas.microsoft.com/office/drawing/2014/main" id="{0C4B465F-A195-4FC6-A72C-0B70299B24B9}"/>
                    </a:ext>
                  </a:extLst>
                </p:cNvPr>
                <p:cNvSpPr/>
                <p:nvPr/>
              </p:nvSpPr>
              <p:spPr>
                <a:xfrm>
                  <a:off x="2733800" y="2728225"/>
                  <a:ext cx="299400" cy="140950"/>
                </a:xfrm>
                <a:custGeom>
                  <a:avLst/>
                  <a:gdLst/>
                  <a:ahLst/>
                  <a:cxnLst/>
                  <a:rect l="l" t="t" r="r" b="b"/>
                  <a:pathLst>
                    <a:path w="11976" h="5638" fill="none" extrusionOk="0">
                      <a:moveTo>
                        <a:pt x="0" y="1"/>
                      </a:moveTo>
                      <a:lnTo>
                        <a:pt x="11975" y="5638"/>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213;p51">
                  <a:extLst>
                    <a:ext uri="{FF2B5EF4-FFF2-40B4-BE49-F238E27FC236}">
                      <a16:creationId xmlns:a16="http://schemas.microsoft.com/office/drawing/2014/main" id="{E7D9360C-5E87-4737-8E5B-D074A03152F5}"/>
                    </a:ext>
                  </a:extLst>
                </p:cNvPr>
                <p:cNvSpPr/>
                <p:nvPr/>
              </p:nvSpPr>
              <p:spPr>
                <a:xfrm>
                  <a:off x="3115725" y="2398000"/>
                  <a:ext cx="50075" cy="158475"/>
                </a:xfrm>
                <a:custGeom>
                  <a:avLst/>
                  <a:gdLst/>
                  <a:ahLst/>
                  <a:cxnLst/>
                  <a:rect l="l" t="t" r="r" b="b"/>
                  <a:pathLst>
                    <a:path w="2003" h="6339" fill="none" extrusionOk="0">
                      <a:moveTo>
                        <a:pt x="1" y="6338"/>
                      </a:moveTo>
                      <a:lnTo>
                        <a:pt x="2002" y="0"/>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214;p51">
                  <a:extLst>
                    <a:ext uri="{FF2B5EF4-FFF2-40B4-BE49-F238E27FC236}">
                      <a16:creationId xmlns:a16="http://schemas.microsoft.com/office/drawing/2014/main" id="{F1DC864C-90F1-47CC-8BB8-473551797D13}"/>
                    </a:ext>
                  </a:extLst>
                </p:cNvPr>
                <p:cNvSpPr/>
                <p:nvPr/>
              </p:nvSpPr>
              <p:spPr>
                <a:xfrm>
                  <a:off x="3154100" y="2067750"/>
                  <a:ext cx="195150" cy="626300"/>
                </a:xfrm>
                <a:custGeom>
                  <a:avLst/>
                  <a:gdLst/>
                  <a:ahLst/>
                  <a:cxnLst/>
                  <a:rect l="l" t="t" r="r" b="b"/>
                  <a:pathLst>
                    <a:path w="7806" h="25052" fill="none" extrusionOk="0">
                      <a:moveTo>
                        <a:pt x="2902" y="14344"/>
                      </a:moveTo>
                      <a:lnTo>
                        <a:pt x="0" y="12977"/>
                      </a:lnTo>
                      <a:cubicBezTo>
                        <a:pt x="0" y="12977"/>
                        <a:pt x="2068" y="2136"/>
                        <a:pt x="7806" y="1"/>
                      </a:cubicBezTo>
                      <a:cubicBezTo>
                        <a:pt x="7806" y="1"/>
                        <a:pt x="3403" y="11876"/>
                        <a:pt x="2602" y="15679"/>
                      </a:cubicBezTo>
                      <a:cubicBezTo>
                        <a:pt x="1835" y="19481"/>
                        <a:pt x="3569" y="25052"/>
                        <a:pt x="3569" y="25052"/>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215;p51">
                  <a:extLst>
                    <a:ext uri="{FF2B5EF4-FFF2-40B4-BE49-F238E27FC236}">
                      <a16:creationId xmlns:a16="http://schemas.microsoft.com/office/drawing/2014/main" id="{F68D6E9E-43D0-4243-A7E5-B6AC9278E892}"/>
                    </a:ext>
                  </a:extLst>
                </p:cNvPr>
                <p:cNvSpPr/>
                <p:nvPr/>
              </p:nvSpPr>
              <p:spPr>
                <a:xfrm>
                  <a:off x="3362575" y="1921825"/>
                  <a:ext cx="207675" cy="139275"/>
                </a:xfrm>
                <a:custGeom>
                  <a:avLst/>
                  <a:gdLst/>
                  <a:ahLst/>
                  <a:cxnLst/>
                  <a:rect l="l" t="t" r="r" b="b"/>
                  <a:pathLst>
                    <a:path w="8307" h="5571" fill="none" extrusionOk="0">
                      <a:moveTo>
                        <a:pt x="0" y="5571"/>
                      </a:moveTo>
                      <a:lnTo>
                        <a:pt x="5471" y="2869"/>
                      </a:lnTo>
                      <a:lnTo>
                        <a:pt x="8240" y="1368"/>
                      </a:lnTo>
                      <a:lnTo>
                        <a:pt x="8306" y="0"/>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216;p51">
                  <a:extLst>
                    <a:ext uri="{FF2B5EF4-FFF2-40B4-BE49-F238E27FC236}">
                      <a16:creationId xmlns:a16="http://schemas.microsoft.com/office/drawing/2014/main" id="{E8B00928-E1D7-476C-81B3-93B37B3E8D59}"/>
                    </a:ext>
                  </a:extLst>
                </p:cNvPr>
                <p:cNvSpPr/>
                <p:nvPr/>
              </p:nvSpPr>
              <p:spPr>
                <a:xfrm>
                  <a:off x="4567600" y="2710725"/>
                  <a:ext cx="707550" cy="377100"/>
                </a:xfrm>
                <a:custGeom>
                  <a:avLst/>
                  <a:gdLst/>
                  <a:ahLst/>
                  <a:cxnLst/>
                  <a:rect l="l" t="t" r="r" b="b"/>
                  <a:pathLst>
                    <a:path w="28302" h="15084" extrusionOk="0">
                      <a:moveTo>
                        <a:pt x="5004" y="0"/>
                      </a:moveTo>
                      <a:lnTo>
                        <a:pt x="0" y="1201"/>
                      </a:lnTo>
                      <a:cubicBezTo>
                        <a:pt x="0" y="1201"/>
                        <a:pt x="1568" y="7739"/>
                        <a:pt x="4304" y="10641"/>
                      </a:cubicBezTo>
                      <a:cubicBezTo>
                        <a:pt x="6672" y="13176"/>
                        <a:pt x="18013" y="14310"/>
                        <a:pt x="20849" y="14577"/>
                      </a:cubicBezTo>
                      <a:lnTo>
                        <a:pt x="20882" y="14577"/>
                      </a:lnTo>
                      <a:cubicBezTo>
                        <a:pt x="21282" y="14611"/>
                        <a:pt x="21516" y="14644"/>
                        <a:pt x="21516" y="14644"/>
                      </a:cubicBezTo>
                      <a:lnTo>
                        <a:pt x="22350" y="14711"/>
                      </a:lnTo>
                      <a:cubicBezTo>
                        <a:pt x="23277" y="15004"/>
                        <a:pt x="23976" y="15083"/>
                        <a:pt x="24458" y="15083"/>
                      </a:cubicBezTo>
                      <a:cubicBezTo>
                        <a:pt x="25016" y="15083"/>
                        <a:pt x="25285" y="14978"/>
                        <a:pt x="25285" y="14978"/>
                      </a:cubicBezTo>
                      <a:cubicBezTo>
                        <a:pt x="25533" y="14998"/>
                        <a:pt x="25762" y="15008"/>
                        <a:pt x="25970" y="15008"/>
                      </a:cubicBezTo>
                      <a:cubicBezTo>
                        <a:pt x="27105" y="15008"/>
                        <a:pt x="27620" y="14726"/>
                        <a:pt x="27253" y="14444"/>
                      </a:cubicBezTo>
                      <a:cubicBezTo>
                        <a:pt x="26986" y="14230"/>
                        <a:pt x="26271" y="14166"/>
                        <a:pt x="25757" y="14166"/>
                      </a:cubicBezTo>
                      <a:cubicBezTo>
                        <a:pt x="25628" y="14166"/>
                        <a:pt x="25512" y="14170"/>
                        <a:pt x="25419" y="14177"/>
                      </a:cubicBezTo>
                      <a:lnTo>
                        <a:pt x="25452" y="14010"/>
                      </a:lnTo>
                      <a:cubicBezTo>
                        <a:pt x="25754" y="14039"/>
                        <a:pt x="26031" y="14052"/>
                        <a:pt x="26280" y="14052"/>
                      </a:cubicBezTo>
                      <a:cubicBezTo>
                        <a:pt x="27488" y="14052"/>
                        <a:pt x="28041" y="13747"/>
                        <a:pt x="27654" y="13443"/>
                      </a:cubicBezTo>
                      <a:cubicBezTo>
                        <a:pt x="27253" y="13143"/>
                        <a:pt x="26052" y="13143"/>
                        <a:pt x="25619" y="13143"/>
                      </a:cubicBezTo>
                      <a:lnTo>
                        <a:pt x="25652" y="12876"/>
                      </a:lnTo>
                      <a:cubicBezTo>
                        <a:pt x="25991" y="12913"/>
                        <a:pt x="26298" y="12929"/>
                        <a:pt x="26570" y="12929"/>
                      </a:cubicBezTo>
                      <a:cubicBezTo>
                        <a:pt x="27773" y="12929"/>
                        <a:pt x="28301" y="12608"/>
                        <a:pt x="27920" y="12309"/>
                      </a:cubicBezTo>
                      <a:cubicBezTo>
                        <a:pt x="27641" y="12076"/>
                        <a:pt x="26906" y="12022"/>
                        <a:pt x="26363" y="12022"/>
                      </a:cubicBezTo>
                      <a:cubicBezTo>
                        <a:pt x="26128" y="12022"/>
                        <a:pt x="25930" y="12032"/>
                        <a:pt x="25819" y="12042"/>
                      </a:cubicBezTo>
                      <a:lnTo>
                        <a:pt x="25852" y="11842"/>
                      </a:lnTo>
                      <a:cubicBezTo>
                        <a:pt x="26105" y="11863"/>
                        <a:pt x="26338" y="11872"/>
                        <a:pt x="26550" y="11872"/>
                      </a:cubicBezTo>
                      <a:cubicBezTo>
                        <a:pt x="27706" y="11872"/>
                        <a:pt x="28225" y="11590"/>
                        <a:pt x="27887" y="11308"/>
                      </a:cubicBezTo>
                      <a:cubicBezTo>
                        <a:pt x="27636" y="11103"/>
                        <a:pt x="26995" y="11054"/>
                        <a:pt x="26509" y="11054"/>
                      </a:cubicBezTo>
                      <a:cubicBezTo>
                        <a:pt x="26283" y="11054"/>
                        <a:pt x="26091" y="11064"/>
                        <a:pt x="25986" y="11075"/>
                      </a:cubicBezTo>
                      <a:lnTo>
                        <a:pt x="25886" y="11075"/>
                      </a:lnTo>
                      <a:lnTo>
                        <a:pt x="24218" y="11208"/>
                      </a:lnTo>
                      <a:lnTo>
                        <a:pt x="24218" y="11208"/>
                      </a:lnTo>
                      <a:lnTo>
                        <a:pt x="24318" y="10841"/>
                      </a:lnTo>
                      <a:cubicBezTo>
                        <a:pt x="24318" y="10841"/>
                        <a:pt x="26052" y="10241"/>
                        <a:pt x="25585" y="9907"/>
                      </a:cubicBezTo>
                      <a:cubicBezTo>
                        <a:pt x="25382" y="9762"/>
                        <a:pt x="25090" y="9699"/>
                        <a:pt x="24772" y="9699"/>
                      </a:cubicBezTo>
                      <a:cubicBezTo>
                        <a:pt x="24361" y="9699"/>
                        <a:pt x="23908" y="9805"/>
                        <a:pt x="23551" y="9974"/>
                      </a:cubicBezTo>
                      <a:cubicBezTo>
                        <a:pt x="22917" y="10274"/>
                        <a:pt x="22150" y="11408"/>
                        <a:pt x="22150" y="11408"/>
                      </a:cubicBezTo>
                      <a:lnTo>
                        <a:pt x="21549" y="11275"/>
                      </a:lnTo>
                      <a:lnTo>
                        <a:pt x="7906" y="7172"/>
                      </a:lnTo>
                      <a:lnTo>
                        <a:pt x="5004" y="0"/>
                      </a:lnTo>
                      <a:close/>
                    </a:path>
                  </a:pathLst>
                </a:custGeom>
                <a:solidFill>
                  <a:srgbClr val="FFB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217;p51">
                  <a:extLst>
                    <a:ext uri="{FF2B5EF4-FFF2-40B4-BE49-F238E27FC236}">
                      <a16:creationId xmlns:a16="http://schemas.microsoft.com/office/drawing/2014/main" id="{D4C55F7A-F4B2-4EF2-90B0-DC0F55BFEDC5}"/>
                    </a:ext>
                  </a:extLst>
                </p:cNvPr>
                <p:cNvSpPr/>
                <p:nvPr/>
              </p:nvSpPr>
              <p:spPr>
                <a:xfrm>
                  <a:off x="3812050" y="3937425"/>
                  <a:ext cx="280225" cy="324425"/>
                </a:xfrm>
                <a:custGeom>
                  <a:avLst/>
                  <a:gdLst/>
                  <a:ahLst/>
                  <a:cxnLst/>
                  <a:rect l="l" t="t" r="r" b="b"/>
                  <a:pathLst>
                    <a:path w="11209" h="12977" extrusionOk="0">
                      <a:moveTo>
                        <a:pt x="7840" y="1"/>
                      </a:moveTo>
                      <a:lnTo>
                        <a:pt x="2703" y="5238"/>
                      </a:lnTo>
                      <a:lnTo>
                        <a:pt x="1" y="7239"/>
                      </a:lnTo>
                      <a:lnTo>
                        <a:pt x="5838" y="12977"/>
                      </a:lnTo>
                      <a:lnTo>
                        <a:pt x="6439" y="8507"/>
                      </a:lnTo>
                      <a:lnTo>
                        <a:pt x="11209" y="5071"/>
                      </a:lnTo>
                      <a:lnTo>
                        <a:pt x="7840" y="1"/>
                      </a:lnTo>
                      <a:close/>
                    </a:path>
                  </a:pathLst>
                </a:custGeom>
                <a:solidFill>
                  <a:srgbClr val="FFB592"/>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218;p51">
                  <a:extLst>
                    <a:ext uri="{FF2B5EF4-FFF2-40B4-BE49-F238E27FC236}">
                      <a16:creationId xmlns:a16="http://schemas.microsoft.com/office/drawing/2014/main" id="{39BC639B-999E-44BB-ACC5-54A63DB77980}"/>
                    </a:ext>
                  </a:extLst>
                </p:cNvPr>
                <p:cNvSpPr/>
                <p:nvPr/>
              </p:nvSpPr>
              <p:spPr>
                <a:xfrm>
                  <a:off x="3735350" y="4093375"/>
                  <a:ext cx="345275" cy="286825"/>
                </a:xfrm>
                <a:custGeom>
                  <a:avLst/>
                  <a:gdLst/>
                  <a:ahLst/>
                  <a:cxnLst/>
                  <a:rect l="l" t="t" r="r" b="b"/>
                  <a:pathLst>
                    <a:path w="13811" h="11473" extrusionOk="0">
                      <a:moveTo>
                        <a:pt x="4336" y="0"/>
                      </a:moveTo>
                      <a:cubicBezTo>
                        <a:pt x="4336" y="0"/>
                        <a:pt x="2268" y="1368"/>
                        <a:pt x="1134" y="2736"/>
                      </a:cubicBezTo>
                      <a:cubicBezTo>
                        <a:pt x="0" y="4137"/>
                        <a:pt x="3102" y="6338"/>
                        <a:pt x="5471" y="7839"/>
                      </a:cubicBezTo>
                      <a:cubicBezTo>
                        <a:pt x="7839" y="9307"/>
                        <a:pt x="9006" y="10975"/>
                        <a:pt x="11575" y="11442"/>
                      </a:cubicBezTo>
                      <a:cubicBezTo>
                        <a:pt x="11678" y="11462"/>
                        <a:pt x="11771" y="11472"/>
                        <a:pt x="11853" y="11472"/>
                      </a:cubicBezTo>
                      <a:cubicBezTo>
                        <a:pt x="13810" y="11472"/>
                        <a:pt x="10317" y="6000"/>
                        <a:pt x="8973" y="4303"/>
                      </a:cubicBezTo>
                      <a:lnTo>
                        <a:pt x="8973" y="4303"/>
                      </a:lnTo>
                      <a:cubicBezTo>
                        <a:pt x="8973" y="4304"/>
                        <a:pt x="8978" y="4344"/>
                        <a:pt x="8873" y="4344"/>
                      </a:cubicBezTo>
                      <a:cubicBezTo>
                        <a:pt x="8692" y="4344"/>
                        <a:pt x="8185" y="4224"/>
                        <a:pt x="6772" y="3570"/>
                      </a:cubicBezTo>
                      <a:cubicBezTo>
                        <a:pt x="4537" y="2569"/>
                        <a:pt x="4336" y="0"/>
                        <a:pt x="4336" y="0"/>
                      </a:cubicBezTo>
                      <a:close/>
                    </a:path>
                  </a:pathLst>
                </a:custGeom>
                <a:solidFill>
                  <a:srgbClr val="3F3E3E"/>
                </a:solid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219;p51">
                  <a:extLst>
                    <a:ext uri="{FF2B5EF4-FFF2-40B4-BE49-F238E27FC236}">
                      <a16:creationId xmlns:a16="http://schemas.microsoft.com/office/drawing/2014/main" id="{A4070396-5B48-479A-8A70-CB052502A627}"/>
                    </a:ext>
                  </a:extLst>
                </p:cNvPr>
                <p:cNvSpPr/>
                <p:nvPr/>
              </p:nvSpPr>
              <p:spPr>
                <a:xfrm>
                  <a:off x="3891275" y="3149450"/>
                  <a:ext cx="772250" cy="988150"/>
                </a:xfrm>
                <a:custGeom>
                  <a:avLst/>
                  <a:gdLst/>
                  <a:ahLst/>
                  <a:cxnLst/>
                  <a:rect l="l" t="t" r="r" b="b"/>
                  <a:pathLst>
                    <a:path w="30890" h="39526" extrusionOk="0">
                      <a:moveTo>
                        <a:pt x="19568" y="1"/>
                      </a:moveTo>
                      <a:cubicBezTo>
                        <a:pt x="17739" y="1"/>
                        <a:pt x="16126" y="658"/>
                        <a:pt x="15145" y="2465"/>
                      </a:cubicBezTo>
                      <a:cubicBezTo>
                        <a:pt x="11576" y="9137"/>
                        <a:pt x="11509" y="22713"/>
                        <a:pt x="11509" y="22713"/>
                      </a:cubicBezTo>
                      <a:lnTo>
                        <a:pt x="1" y="34255"/>
                      </a:lnTo>
                      <a:lnTo>
                        <a:pt x="5405" y="39525"/>
                      </a:lnTo>
                      <a:cubicBezTo>
                        <a:pt x="5405" y="39525"/>
                        <a:pt x="12910" y="34622"/>
                        <a:pt x="19148" y="30152"/>
                      </a:cubicBezTo>
                      <a:cubicBezTo>
                        <a:pt x="25352" y="25682"/>
                        <a:pt x="30890" y="4700"/>
                        <a:pt x="30890" y="4700"/>
                      </a:cubicBezTo>
                      <a:cubicBezTo>
                        <a:pt x="30890" y="4700"/>
                        <a:pt x="24459" y="1"/>
                        <a:pt x="19568" y="1"/>
                      </a:cubicBezTo>
                      <a:close/>
                    </a:path>
                  </a:pathLst>
                </a:custGeom>
                <a:solidFill>
                  <a:srgbClr val="6AAA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220;p51">
                  <a:extLst>
                    <a:ext uri="{FF2B5EF4-FFF2-40B4-BE49-F238E27FC236}">
                      <a16:creationId xmlns:a16="http://schemas.microsoft.com/office/drawing/2014/main" id="{ED87AC90-8E80-40FB-9731-3CD1B8A68F1E}"/>
                    </a:ext>
                  </a:extLst>
                </p:cNvPr>
                <p:cNvSpPr/>
                <p:nvPr/>
              </p:nvSpPr>
              <p:spPr>
                <a:xfrm>
                  <a:off x="4157300" y="2484075"/>
                  <a:ext cx="564600" cy="782075"/>
                </a:xfrm>
                <a:custGeom>
                  <a:avLst/>
                  <a:gdLst/>
                  <a:ahLst/>
                  <a:cxnLst/>
                  <a:rect l="l" t="t" r="r" b="b"/>
                  <a:pathLst>
                    <a:path w="22584" h="31283" extrusionOk="0">
                      <a:moveTo>
                        <a:pt x="14855" y="1"/>
                      </a:moveTo>
                      <a:cubicBezTo>
                        <a:pt x="13318" y="1"/>
                        <a:pt x="9418" y="352"/>
                        <a:pt x="6739" y="3662"/>
                      </a:cubicBezTo>
                      <a:cubicBezTo>
                        <a:pt x="3336" y="7865"/>
                        <a:pt x="4371" y="18440"/>
                        <a:pt x="4371" y="18440"/>
                      </a:cubicBezTo>
                      <a:lnTo>
                        <a:pt x="1" y="27313"/>
                      </a:lnTo>
                      <a:lnTo>
                        <a:pt x="20249" y="31282"/>
                      </a:lnTo>
                      <a:lnTo>
                        <a:pt x="20215" y="29080"/>
                      </a:lnTo>
                      <a:lnTo>
                        <a:pt x="20148" y="26445"/>
                      </a:lnTo>
                      <a:lnTo>
                        <a:pt x="20048" y="18806"/>
                      </a:lnTo>
                      <a:cubicBezTo>
                        <a:pt x="20048" y="18806"/>
                        <a:pt x="22584" y="11835"/>
                        <a:pt x="21049" y="6131"/>
                      </a:cubicBezTo>
                      <a:cubicBezTo>
                        <a:pt x="19515" y="427"/>
                        <a:pt x="15512" y="26"/>
                        <a:pt x="15512" y="26"/>
                      </a:cubicBezTo>
                      <a:cubicBezTo>
                        <a:pt x="15512" y="26"/>
                        <a:pt x="15269" y="1"/>
                        <a:pt x="14855" y="1"/>
                      </a:cubicBezTo>
                      <a:close/>
                    </a:path>
                  </a:pathLst>
                </a:custGeom>
                <a:solidFill>
                  <a:srgbClr val="A6E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221;p51">
                  <a:extLst>
                    <a:ext uri="{FF2B5EF4-FFF2-40B4-BE49-F238E27FC236}">
                      <a16:creationId xmlns:a16="http://schemas.microsoft.com/office/drawing/2014/main" id="{71CE408A-B422-4AA5-80B4-53C5F3BF8DEF}"/>
                    </a:ext>
                  </a:extLst>
                </p:cNvPr>
                <p:cNvSpPr/>
                <p:nvPr/>
              </p:nvSpPr>
              <p:spPr>
                <a:xfrm>
                  <a:off x="4411650" y="2204500"/>
                  <a:ext cx="292750" cy="337750"/>
                </a:xfrm>
                <a:custGeom>
                  <a:avLst/>
                  <a:gdLst/>
                  <a:ahLst/>
                  <a:cxnLst/>
                  <a:rect l="l" t="t" r="r" b="b"/>
                  <a:pathLst>
                    <a:path w="11710" h="13510" extrusionOk="0">
                      <a:moveTo>
                        <a:pt x="7649" y="1"/>
                      </a:moveTo>
                      <a:cubicBezTo>
                        <a:pt x="7635" y="1"/>
                        <a:pt x="7621" y="1"/>
                        <a:pt x="7606" y="1"/>
                      </a:cubicBezTo>
                      <a:cubicBezTo>
                        <a:pt x="5238" y="35"/>
                        <a:pt x="1568" y="2370"/>
                        <a:pt x="1568" y="2370"/>
                      </a:cubicBezTo>
                      <a:cubicBezTo>
                        <a:pt x="1568" y="2370"/>
                        <a:pt x="1702" y="3504"/>
                        <a:pt x="1935" y="4938"/>
                      </a:cubicBezTo>
                      <a:cubicBezTo>
                        <a:pt x="1779" y="4868"/>
                        <a:pt x="1604" y="4817"/>
                        <a:pt x="1410" y="4817"/>
                      </a:cubicBezTo>
                      <a:cubicBezTo>
                        <a:pt x="1234" y="4817"/>
                        <a:pt x="1042" y="4860"/>
                        <a:pt x="835" y="4972"/>
                      </a:cubicBezTo>
                      <a:cubicBezTo>
                        <a:pt x="1" y="5439"/>
                        <a:pt x="401" y="7140"/>
                        <a:pt x="1302" y="7974"/>
                      </a:cubicBezTo>
                      <a:cubicBezTo>
                        <a:pt x="1733" y="8376"/>
                        <a:pt x="2189" y="8481"/>
                        <a:pt x="2563" y="8481"/>
                      </a:cubicBezTo>
                      <a:cubicBezTo>
                        <a:pt x="2623" y="8481"/>
                        <a:pt x="2681" y="8479"/>
                        <a:pt x="2736" y="8474"/>
                      </a:cubicBezTo>
                      <a:lnTo>
                        <a:pt x="2736" y="8474"/>
                      </a:lnTo>
                      <a:lnTo>
                        <a:pt x="2069" y="12510"/>
                      </a:lnTo>
                      <a:cubicBezTo>
                        <a:pt x="2069" y="12510"/>
                        <a:pt x="3611" y="13510"/>
                        <a:pt x="5083" y="13510"/>
                      </a:cubicBezTo>
                      <a:cubicBezTo>
                        <a:pt x="5435" y="13510"/>
                        <a:pt x="5783" y="13452"/>
                        <a:pt x="6105" y="13311"/>
                      </a:cubicBezTo>
                      <a:lnTo>
                        <a:pt x="6405" y="11810"/>
                      </a:lnTo>
                      <a:lnTo>
                        <a:pt x="6505" y="11376"/>
                      </a:lnTo>
                      <a:cubicBezTo>
                        <a:pt x="6796" y="11421"/>
                        <a:pt x="7091" y="11444"/>
                        <a:pt x="7384" y="11444"/>
                      </a:cubicBezTo>
                      <a:cubicBezTo>
                        <a:pt x="8403" y="11444"/>
                        <a:pt x="9393" y="11164"/>
                        <a:pt x="10041" y="10542"/>
                      </a:cubicBezTo>
                      <a:cubicBezTo>
                        <a:pt x="11709" y="8941"/>
                        <a:pt x="11542" y="5839"/>
                        <a:pt x="11542" y="5839"/>
                      </a:cubicBezTo>
                      <a:cubicBezTo>
                        <a:pt x="11476" y="2656"/>
                        <a:pt x="9960" y="1"/>
                        <a:pt x="7649" y="1"/>
                      </a:cubicBezTo>
                      <a:close/>
                    </a:path>
                  </a:pathLst>
                </a:custGeom>
                <a:solidFill>
                  <a:srgbClr val="FFB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222;p51">
                  <a:extLst>
                    <a:ext uri="{FF2B5EF4-FFF2-40B4-BE49-F238E27FC236}">
                      <a16:creationId xmlns:a16="http://schemas.microsoft.com/office/drawing/2014/main" id="{53A9715B-8C10-4BE8-A4E2-ED635910DD34}"/>
                    </a:ext>
                  </a:extLst>
                </p:cNvPr>
                <p:cNvSpPr/>
                <p:nvPr/>
              </p:nvSpPr>
              <p:spPr>
                <a:xfrm>
                  <a:off x="4632650" y="2289825"/>
                  <a:ext cx="50750" cy="81525"/>
                </a:xfrm>
                <a:custGeom>
                  <a:avLst/>
                  <a:gdLst/>
                  <a:ahLst/>
                  <a:cxnLst/>
                  <a:rect l="l" t="t" r="r" b="b"/>
                  <a:pathLst>
                    <a:path w="2030" h="3261" extrusionOk="0">
                      <a:moveTo>
                        <a:pt x="244" y="0"/>
                      </a:moveTo>
                      <a:cubicBezTo>
                        <a:pt x="191" y="0"/>
                        <a:pt x="140" y="64"/>
                        <a:pt x="100" y="224"/>
                      </a:cubicBezTo>
                      <a:cubicBezTo>
                        <a:pt x="0" y="625"/>
                        <a:pt x="67" y="3260"/>
                        <a:pt x="701" y="3260"/>
                      </a:cubicBezTo>
                      <a:cubicBezTo>
                        <a:pt x="716" y="3261"/>
                        <a:pt x="732" y="3261"/>
                        <a:pt x="747" y="3261"/>
                      </a:cubicBezTo>
                      <a:cubicBezTo>
                        <a:pt x="1368" y="3261"/>
                        <a:pt x="2029" y="2619"/>
                        <a:pt x="1802" y="2326"/>
                      </a:cubicBezTo>
                      <a:cubicBezTo>
                        <a:pt x="1742" y="2249"/>
                        <a:pt x="1662" y="2220"/>
                        <a:pt x="1576" y="2220"/>
                      </a:cubicBezTo>
                      <a:cubicBezTo>
                        <a:pt x="1329" y="2220"/>
                        <a:pt x="1034" y="2459"/>
                        <a:pt x="1034" y="2459"/>
                      </a:cubicBezTo>
                      <a:lnTo>
                        <a:pt x="467" y="324"/>
                      </a:lnTo>
                      <a:cubicBezTo>
                        <a:pt x="407" y="144"/>
                        <a:pt x="323" y="0"/>
                        <a:pt x="244" y="0"/>
                      </a:cubicBezTo>
                      <a:close/>
                    </a:path>
                  </a:pathLst>
                </a:custGeom>
                <a:solidFill>
                  <a:srgbClr val="CE7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223;p51">
                  <a:extLst>
                    <a:ext uri="{FF2B5EF4-FFF2-40B4-BE49-F238E27FC236}">
                      <a16:creationId xmlns:a16="http://schemas.microsoft.com/office/drawing/2014/main" id="{5F71CF1A-A3A0-4437-BBC8-AEB60B0625B1}"/>
                    </a:ext>
                  </a:extLst>
                </p:cNvPr>
                <p:cNvSpPr/>
                <p:nvPr/>
              </p:nvSpPr>
              <p:spPr>
                <a:xfrm>
                  <a:off x="4642225" y="2241700"/>
                  <a:ext cx="46950" cy="26325"/>
                </a:xfrm>
                <a:custGeom>
                  <a:avLst/>
                  <a:gdLst/>
                  <a:ahLst/>
                  <a:cxnLst/>
                  <a:rect l="l" t="t" r="r" b="b"/>
                  <a:pathLst>
                    <a:path w="1878" h="1053" extrusionOk="0">
                      <a:moveTo>
                        <a:pt x="957" y="1"/>
                      </a:moveTo>
                      <a:cubicBezTo>
                        <a:pt x="390" y="1"/>
                        <a:pt x="0" y="791"/>
                        <a:pt x="218" y="915"/>
                      </a:cubicBezTo>
                      <a:cubicBezTo>
                        <a:pt x="248" y="928"/>
                        <a:pt x="277" y="934"/>
                        <a:pt x="305" y="934"/>
                      </a:cubicBezTo>
                      <a:cubicBezTo>
                        <a:pt x="491" y="934"/>
                        <a:pt x="637" y="682"/>
                        <a:pt x="985" y="682"/>
                      </a:cubicBezTo>
                      <a:cubicBezTo>
                        <a:pt x="1419" y="682"/>
                        <a:pt x="1652" y="1048"/>
                        <a:pt x="1652" y="1048"/>
                      </a:cubicBezTo>
                      <a:cubicBezTo>
                        <a:pt x="1652" y="1048"/>
                        <a:pt x="1667" y="1053"/>
                        <a:pt x="1688" y="1053"/>
                      </a:cubicBezTo>
                      <a:cubicBezTo>
                        <a:pt x="1752" y="1053"/>
                        <a:pt x="1877" y="1015"/>
                        <a:pt x="1852" y="715"/>
                      </a:cubicBezTo>
                      <a:cubicBezTo>
                        <a:pt x="1852" y="715"/>
                        <a:pt x="1719" y="181"/>
                        <a:pt x="1085" y="14"/>
                      </a:cubicBezTo>
                      <a:cubicBezTo>
                        <a:pt x="1042" y="5"/>
                        <a:pt x="999" y="1"/>
                        <a:pt x="9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224;p51">
                  <a:extLst>
                    <a:ext uri="{FF2B5EF4-FFF2-40B4-BE49-F238E27FC236}">
                      <a16:creationId xmlns:a16="http://schemas.microsoft.com/office/drawing/2014/main" id="{F418BEA8-7479-4008-A552-AAB29E439241}"/>
                    </a:ext>
                  </a:extLst>
                </p:cNvPr>
                <p:cNvSpPr/>
                <p:nvPr/>
              </p:nvSpPr>
              <p:spPr>
                <a:xfrm>
                  <a:off x="4541750" y="2248725"/>
                  <a:ext cx="46975" cy="26900"/>
                </a:xfrm>
                <a:custGeom>
                  <a:avLst/>
                  <a:gdLst/>
                  <a:ahLst/>
                  <a:cxnLst/>
                  <a:rect l="l" t="t" r="r" b="b"/>
                  <a:pathLst>
                    <a:path w="1879" h="1076" extrusionOk="0">
                      <a:moveTo>
                        <a:pt x="901" y="0"/>
                      </a:moveTo>
                      <a:cubicBezTo>
                        <a:pt x="234" y="0"/>
                        <a:pt x="0" y="968"/>
                        <a:pt x="267" y="1068"/>
                      </a:cubicBezTo>
                      <a:cubicBezTo>
                        <a:pt x="287" y="1073"/>
                        <a:pt x="305" y="1076"/>
                        <a:pt x="322" y="1076"/>
                      </a:cubicBezTo>
                      <a:cubicBezTo>
                        <a:pt x="514" y="1076"/>
                        <a:pt x="600" y="759"/>
                        <a:pt x="968" y="667"/>
                      </a:cubicBezTo>
                      <a:cubicBezTo>
                        <a:pt x="1060" y="644"/>
                        <a:pt x="1144" y="635"/>
                        <a:pt x="1217" y="635"/>
                      </a:cubicBezTo>
                      <a:cubicBezTo>
                        <a:pt x="1463" y="635"/>
                        <a:pt x="1602" y="734"/>
                        <a:pt x="1602" y="734"/>
                      </a:cubicBezTo>
                      <a:cubicBezTo>
                        <a:pt x="1602" y="734"/>
                        <a:pt x="1661" y="758"/>
                        <a:pt x="1719" y="758"/>
                      </a:cubicBezTo>
                      <a:cubicBezTo>
                        <a:pt x="1800" y="758"/>
                        <a:pt x="1879" y="713"/>
                        <a:pt x="1802" y="501"/>
                      </a:cubicBezTo>
                      <a:cubicBezTo>
                        <a:pt x="1802" y="501"/>
                        <a:pt x="1568" y="0"/>
                        <a:pt x="9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225;p51">
                  <a:extLst>
                    <a:ext uri="{FF2B5EF4-FFF2-40B4-BE49-F238E27FC236}">
                      <a16:creationId xmlns:a16="http://schemas.microsoft.com/office/drawing/2014/main" id="{6992930D-5A01-4F28-B660-E1F1E0DDA452}"/>
                    </a:ext>
                  </a:extLst>
                </p:cNvPr>
                <p:cNvSpPr/>
                <p:nvPr/>
              </p:nvSpPr>
              <p:spPr>
                <a:xfrm>
                  <a:off x="4571775" y="2288750"/>
                  <a:ext cx="16700" cy="31700"/>
                </a:xfrm>
                <a:custGeom>
                  <a:avLst/>
                  <a:gdLst/>
                  <a:ahLst/>
                  <a:cxnLst/>
                  <a:rect l="l" t="t" r="r" b="b"/>
                  <a:pathLst>
                    <a:path w="668" h="1268" extrusionOk="0">
                      <a:moveTo>
                        <a:pt x="300" y="0"/>
                      </a:moveTo>
                      <a:cubicBezTo>
                        <a:pt x="134" y="0"/>
                        <a:pt x="0" y="301"/>
                        <a:pt x="0" y="634"/>
                      </a:cubicBezTo>
                      <a:cubicBezTo>
                        <a:pt x="0" y="1001"/>
                        <a:pt x="167" y="1268"/>
                        <a:pt x="334" y="1268"/>
                      </a:cubicBezTo>
                      <a:cubicBezTo>
                        <a:pt x="501" y="1268"/>
                        <a:pt x="667" y="968"/>
                        <a:pt x="634" y="634"/>
                      </a:cubicBezTo>
                      <a:cubicBezTo>
                        <a:pt x="634" y="267"/>
                        <a:pt x="501" y="0"/>
                        <a:pt x="3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26;p51">
                  <a:extLst>
                    <a:ext uri="{FF2B5EF4-FFF2-40B4-BE49-F238E27FC236}">
                      <a16:creationId xmlns:a16="http://schemas.microsoft.com/office/drawing/2014/main" id="{C1C2A393-627E-4E47-878B-271C5E11FF7A}"/>
                    </a:ext>
                  </a:extLst>
                </p:cNvPr>
                <p:cNvSpPr/>
                <p:nvPr/>
              </p:nvSpPr>
              <p:spPr>
                <a:xfrm>
                  <a:off x="4659325" y="2289575"/>
                  <a:ext cx="14200" cy="27550"/>
                </a:xfrm>
                <a:custGeom>
                  <a:avLst/>
                  <a:gdLst/>
                  <a:ahLst/>
                  <a:cxnLst/>
                  <a:rect l="l" t="t" r="r" b="b"/>
                  <a:pathLst>
                    <a:path w="568" h="1102" extrusionOk="0">
                      <a:moveTo>
                        <a:pt x="268" y="1"/>
                      </a:moveTo>
                      <a:cubicBezTo>
                        <a:pt x="101" y="1"/>
                        <a:pt x="1" y="268"/>
                        <a:pt x="1" y="568"/>
                      </a:cubicBezTo>
                      <a:cubicBezTo>
                        <a:pt x="1" y="835"/>
                        <a:pt x="134" y="1102"/>
                        <a:pt x="301" y="1102"/>
                      </a:cubicBezTo>
                      <a:cubicBezTo>
                        <a:pt x="434" y="1068"/>
                        <a:pt x="568" y="835"/>
                        <a:pt x="568" y="534"/>
                      </a:cubicBezTo>
                      <a:cubicBezTo>
                        <a:pt x="568" y="234"/>
                        <a:pt x="434" y="1"/>
                        <a:pt x="2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227;p51">
                  <a:extLst>
                    <a:ext uri="{FF2B5EF4-FFF2-40B4-BE49-F238E27FC236}">
                      <a16:creationId xmlns:a16="http://schemas.microsoft.com/office/drawing/2014/main" id="{94F3CCF4-1CFA-4D6D-A120-A1AB533BB401}"/>
                    </a:ext>
                  </a:extLst>
                </p:cNvPr>
                <p:cNvSpPr/>
                <p:nvPr/>
              </p:nvSpPr>
              <p:spPr>
                <a:xfrm>
                  <a:off x="4347450" y="2129500"/>
                  <a:ext cx="399475" cy="316050"/>
                </a:xfrm>
                <a:custGeom>
                  <a:avLst/>
                  <a:gdLst/>
                  <a:ahLst/>
                  <a:cxnLst/>
                  <a:rect l="l" t="t" r="r" b="b"/>
                  <a:pathLst>
                    <a:path w="15979" h="12642" extrusionOk="0">
                      <a:moveTo>
                        <a:pt x="12634" y="1"/>
                      </a:moveTo>
                      <a:cubicBezTo>
                        <a:pt x="11605" y="1"/>
                        <a:pt x="10674" y="500"/>
                        <a:pt x="10674" y="500"/>
                      </a:cubicBezTo>
                      <a:cubicBezTo>
                        <a:pt x="10674" y="500"/>
                        <a:pt x="9163" y="131"/>
                        <a:pt x="7371" y="131"/>
                      </a:cubicBezTo>
                      <a:cubicBezTo>
                        <a:pt x="6259" y="131"/>
                        <a:pt x="5038" y="273"/>
                        <a:pt x="4003" y="733"/>
                      </a:cubicBezTo>
                      <a:cubicBezTo>
                        <a:pt x="1301" y="1934"/>
                        <a:pt x="1501" y="4202"/>
                        <a:pt x="1501" y="4202"/>
                      </a:cubicBezTo>
                      <a:cubicBezTo>
                        <a:pt x="1501" y="4202"/>
                        <a:pt x="0" y="6270"/>
                        <a:pt x="1234" y="9072"/>
                      </a:cubicBezTo>
                      <a:cubicBezTo>
                        <a:pt x="2435" y="11874"/>
                        <a:pt x="5137" y="12642"/>
                        <a:pt x="5137" y="12642"/>
                      </a:cubicBezTo>
                      <a:lnTo>
                        <a:pt x="5337" y="11374"/>
                      </a:lnTo>
                      <a:lnTo>
                        <a:pt x="5337" y="11374"/>
                      </a:lnTo>
                      <a:cubicBezTo>
                        <a:pt x="5325" y="11374"/>
                        <a:pt x="5314" y="11374"/>
                        <a:pt x="5302" y="11374"/>
                      </a:cubicBezTo>
                      <a:cubicBezTo>
                        <a:pt x="3719" y="11374"/>
                        <a:pt x="2539" y="9166"/>
                        <a:pt x="3069" y="8338"/>
                      </a:cubicBezTo>
                      <a:cubicBezTo>
                        <a:pt x="3319" y="7938"/>
                        <a:pt x="3678" y="7838"/>
                        <a:pt x="3974" y="7838"/>
                      </a:cubicBezTo>
                      <a:cubicBezTo>
                        <a:pt x="4270" y="7838"/>
                        <a:pt x="4503" y="7938"/>
                        <a:pt x="4503" y="7938"/>
                      </a:cubicBezTo>
                      <a:lnTo>
                        <a:pt x="5704" y="9840"/>
                      </a:lnTo>
                      <a:cubicBezTo>
                        <a:pt x="6105" y="9473"/>
                        <a:pt x="5838" y="8372"/>
                        <a:pt x="5838" y="8372"/>
                      </a:cubicBezTo>
                      <a:cubicBezTo>
                        <a:pt x="5838" y="8372"/>
                        <a:pt x="6705" y="7938"/>
                        <a:pt x="7139" y="6837"/>
                      </a:cubicBezTo>
                      <a:cubicBezTo>
                        <a:pt x="7539" y="5737"/>
                        <a:pt x="7105" y="3835"/>
                        <a:pt x="7105" y="3835"/>
                      </a:cubicBezTo>
                      <a:lnTo>
                        <a:pt x="7105" y="3835"/>
                      </a:lnTo>
                      <a:cubicBezTo>
                        <a:pt x="7609" y="4328"/>
                        <a:pt x="7991" y="4494"/>
                        <a:pt x="8276" y="4494"/>
                      </a:cubicBezTo>
                      <a:cubicBezTo>
                        <a:pt x="8859" y="4494"/>
                        <a:pt x="9040" y="3802"/>
                        <a:pt x="9040" y="3802"/>
                      </a:cubicBezTo>
                      <a:cubicBezTo>
                        <a:pt x="9040" y="3802"/>
                        <a:pt x="9374" y="4536"/>
                        <a:pt x="10308" y="4703"/>
                      </a:cubicBezTo>
                      <a:cubicBezTo>
                        <a:pt x="10377" y="4713"/>
                        <a:pt x="10440" y="4718"/>
                        <a:pt x="10499" y="4718"/>
                      </a:cubicBezTo>
                      <a:cubicBezTo>
                        <a:pt x="11198" y="4718"/>
                        <a:pt x="11141" y="4035"/>
                        <a:pt x="11141" y="4035"/>
                      </a:cubicBezTo>
                      <a:lnTo>
                        <a:pt x="11141" y="4035"/>
                      </a:lnTo>
                      <a:cubicBezTo>
                        <a:pt x="11142" y="4035"/>
                        <a:pt x="12012" y="4508"/>
                        <a:pt x="13217" y="4508"/>
                      </a:cubicBezTo>
                      <a:cubicBezTo>
                        <a:pt x="13407" y="4508"/>
                        <a:pt x="13605" y="4496"/>
                        <a:pt x="13810" y="4469"/>
                      </a:cubicBezTo>
                      <a:cubicBezTo>
                        <a:pt x="15311" y="4269"/>
                        <a:pt x="15978" y="1600"/>
                        <a:pt x="13910" y="333"/>
                      </a:cubicBezTo>
                      <a:cubicBezTo>
                        <a:pt x="13508" y="87"/>
                        <a:pt x="13062" y="1"/>
                        <a:pt x="12634" y="1"/>
                      </a:cubicBezTo>
                      <a:close/>
                    </a:path>
                  </a:pathLst>
                </a:custGeom>
                <a:solidFill>
                  <a:srgbClr val="004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228;p51">
                  <a:extLst>
                    <a:ext uri="{FF2B5EF4-FFF2-40B4-BE49-F238E27FC236}">
                      <a16:creationId xmlns:a16="http://schemas.microsoft.com/office/drawing/2014/main" id="{9E9F89EA-8251-4C5B-A112-8AAA594CC283}"/>
                    </a:ext>
                  </a:extLst>
                </p:cNvPr>
                <p:cNvSpPr/>
                <p:nvPr/>
              </p:nvSpPr>
              <p:spPr>
                <a:xfrm>
                  <a:off x="4389150" y="4153425"/>
                  <a:ext cx="205150" cy="299400"/>
                </a:xfrm>
                <a:custGeom>
                  <a:avLst/>
                  <a:gdLst/>
                  <a:ahLst/>
                  <a:cxnLst/>
                  <a:rect l="l" t="t" r="r" b="b"/>
                  <a:pathLst>
                    <a:path w="8206" h="11976" extrusionOk="0">
                      <a:moveTo>
                        <a:pt x="2635" y="0"/>
                      </a:moveTo>
                      <a:lnTo>
                        <a:pt x="1201" y="7205"/>
                      </a:lnTo>
                      <a:lnTo>
                        <a:pt x="0" y="10374"/>
                      </a:lnTo>
                      <a:lnTo>
                        <a:pt x="8006" y="11975"/>
                      </a:lnTo>
                      <a:lnTo>
                        <a:pt x="6104" y="7906"/>
                      </a:lnTo>
                      <a:lnTo>
                        <a:pt x="8206" y="2435"/>
                      </a:lnTo>
                      <a:lnTo>
                        <a:pt x="2635" y="0"/>
                      </a:lnTo>
                      <a:close/>
                    </a:path>
                  </a:pathLst>
                </a:custGeom>
                <a:solidFill>
                  <a:srgbClr val="FFB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229;p51">
                  <a:extLst>
                    <a:ext uri="{FF2B5EF4-FFF2-40B4-BE49-F238E27FC236}">
                      <a16:creationId xmlns:a16="http://schemas.microsoft.com/office/drawing/2014/main" id="{F91B42A3-43F3-4516-B591-50A6A7DC7FF4}"/>
                    </a:ext>
                  </a:extLst>
                </p:cNvPr>
                <p:cNvSpPr/>
                <p:nvPr/>
              </p:nvSpPr>
              <p:spPr>
                <a:xfrm>
                  <a:off x="4076425" y="3166875"/>
                  <a:ext cx="798075" cy="1084125"/>
                </a:xfrm>
                <a:custGeom>
                  <a:avLst/>
                  <a:gdLst/>
                  <a:ahLst/>
                  <a:cxnLst/>
                  <a:rect l="l" t="t" r="r" b="b"/>
                  <a:pathLst>
                    <a:path w="31923" h="43365" extrusionOk="0">
                      <a:moveTo>
                        <a:pt x="3236" y="1"/>
                      </a:moveTo>
                      <a:cubicBezTo>
                        <a:pt x="3236" y="1"/>
                        <a:pt x="0" y="8874"/>
                        <a:pt x="6505" y="16446"/>
                      </a:cubicBezTo>
                      <a:cubicBezTo>
                        <a:pt x="9574" y="19982"/>
                        <a:pt x="14877" y="22183"/>
                        <a:pt x="19614" y="23517"/>
                      </a:cubicBezTo>
                      <a:cubicBezTo>
                        <a:pt x="18513" y="24852"/>
                        <a:pt x="17346" y="26620"/>
                        <a:pt x="16412" y="28788"/>
                      </a:cubicBezTo>
                      <a:cubicBezTo>
                        <a:pt x="13877" y="34692"/>
                        <a:pt x="13677" y="40196"/>
                        <a:pt x="13677" y="40196"/>
                      </a:cubicBezTo>
                      <a:lnTo>
                        <a:pt x="22616" y="43365"/>
                      </a:lnTo>
                      <a:lnTo>
                        <a:pt x="30789" y="23317"/>
                      </a:lnTo>
                      <a:cubicBezTo>
                        <a:pt x="31923" y="20549"/>
                        <a:pt x="31322" y="17346"/>
                        <a:pt x="29221" y="15211"/>
                      </a:cubicBezTo>
                      <a:lnTo>
                        <a:pt x="17179" y="2769"/>
                      </a:lnTo>
                      <a:lnTo>
                        <a:pt x="3236" y="1"/>
                      </a:lnTo>
                      <a:close/>
                    </a:path>
                  </a:pathLst>
                </a:custGeom>
                <a:solidFill>
                  <a:srgbClr val="8B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230;p51">
                  <a:extLst>
                    <a:ext uri="{FF2B5EF4-FFF2-40B4-BE49-F238E27FC236}">
                      <a16:creationId xmlns:a16="http://schemas.microsoft.com/office/drawing/2014/main" id="{9195B146-BA26-42F6-A707-4F6CC4362BAC}"/>
                    </a:ext>
                  </a:extLst>
                </p:cNvPr>
                <p:cNvSpPr/>
                <p:nvPr/>
              </p:nvSpPr>
              <p:spPr>
                <a:xfrm>
                  <a:off x="4269875" y="2549325"/>
                  <a:ext cx="214350" cy="325700"/>
                </a:xfrm>
                <a:custGeom>
                  <a:avLst/>
                  <a:gdLst/>
                  <a:ahLst/>
                  <a:cxnLst/>
                  <a:rect l="l" t="t" r="r" b="b"/>
                  <a:pathLst>
                    <a:path w="8574" h="13028" extrusionOk="0">
                      <a:moveTo>
                        <a:pt x="3667" y="1"/>
                      </a:moveTo>
                      <a:cubicBezTo>
                        <a:pt x="2485" y="1"/>
                        <a:pt x="1223" y="1129"/>
                        <a:pt x="768" y="3954"/>
                      </a:cubicBezTo>
                      <a:cubicBezTo>
                        <a:pt x="1" y="8724"/>
                        <a:pt x="1969" y="13028"/>
                        <a:pt x="1969" y="13028"/>
                      </a:cubicBezTo>
                      <a:lnTo>
                        <a:pt x="8574" y="11426"/>
                      </a:lnTo>
                      <a:lnTo>
                        <a:pt x="5705" y="1419"/>
                      </a:lnTo>
                      <a:cubicBezTo>
                        <a:pt x="5256" y="535"/>
                        <a:pt x="4480" y="1"/>
                        <a:pt x="3667" y="1"/>
                      </a:cubicBezTo>
                      <a:close/>
                    </a:path>
                  </a:pathLst>
                </a:custGeom>
                <a:solidFill>
                  <a:srgbClr val="8BC9A6"/>
                </a:solidFill>
                <a:ln w="75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231;p51">
                  <a:extLst>
                    <a:ext uri="{FF2B5EF4-FFF2-40B4-BE49-F238E27FC236}">
                      <a16:creationId xmlns:a16="http://schemas.microsoft.com/office/drawing/2014/main" id="{B8D9E104-99FC-4005-A0FD-C6F97BB27B81}"/>
                    </a:ext>
                  </a:extLst>
                </p:cNvPr>
                <p:cNvSpPr/>
                <p:nvPr/>
              </p:nvSpPr>
              <p:spPr>
                <a:xfrm>
                  <a:off x="4685175" y="2805775"/>
                  <a:ext cx="767225" cy="1284325"/>
                </a:xfrm>
                <a:custGeom>
                  <a:avLst/>
                  <a:gdLst/>
                  <a:ahLst/>
                  <a:cxnLst/>
                  <a:rect l="l" t="t" r="r" b="b"/>
                  <a:pathLst>
                    <a:path w="30689" h="51373" extrusionOk="0">
                      <a:moveTo>
                        <a:pt x="9841" y="1"/>
                      </a:moveTo>
                      <a:lnTo>
                        <a:pt x="8907" y="4337"/>
                      </a:lnTo>
                      <a:cubicBezTo>
                        <a:pt x="8864" y="4336"/>
                        <a:pt x="8821" y="4336"/>
                        <a:pt x="8778" y="4336"/>
                      </a:cubicBezTo>
                      <a:cubicBezTo>
                        <a:pt x="5998" y="4336"/>
                        <a:pt x="3633" y="6449"/>
                        <a:pt x="3403" y="9274"/>
                      </a:cubicBezTo>
                      <a:lnTo>
                        <a:pt x="2903" y="15112"/>
                      </a:lnTo>
                      <a:lnTo>
                        <a:pt x="1435" y="32090"/>
                      </a:lnTo>
                      <a:lnTo>
                        <a:pt x="201" y="45934"/>
                      </a:lnTo>
                      <a:cubicBezTo>
                        <a:pt x="1" y="48436"/>
                        <a:pt x="1936" y="50604"/>
                        <a:pt x="4437" y="50704"/>
                      </a:cubicBezTo>
                      <a:lnTo>
                        <a:pt x="26153" y="51371"/>
                      </a:lnTo>
                      <a:cubicBezTo>
                        <a:pt x="26193" y="51372"/>
                        <a:pt x="26234" y="51373"/>
                        <a:pt x="26274" y="51373"/>
                      </a:cubicBezTo>
                      <a:cubicBezTo>
                        <a:pt x="28720" y="51373"/>
                        <a:pt x="30689" y="49396"/>
                        <a:pt x="30656" y="46934"/>
                      </a:cubicBezTo>
                      <a:lnTo>
                        <a:pt x="30489" y="32557"/>
                      </a:lnTo>
                      <a:lnTo>
                        <a:pt x="30289" y="15479"/>
                      </a:lnTo>
                      <a:lnTo>
                        <a:pt x="30222" y="10442"/>
                      </a:lnTo>
                      <a:cubicBezTo>
                        <a:pt x="30189" y="7640"/>
                        <a:pt x="28021" y="5371"/>
                        <a:pt x="25252" y="5138"/>
                      </a:cubicBezTo>
                      <a:lnTo>
                        <a:pt x="24552" y="668"/>
                      </a:lnTo>
                      <a:lnTo>
                        <a:pt x="9841" y="1"/>
                      </a:lnTo>
                      <a:close/>
                    </a:path>
                  </a:pathLst>
                </a:custGeom>
                <a:solidFill>
                  <a:srgbClr val="FFFFFF"/>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232;p51">
                  <a:extLst>
                    <a:ext uri="{FF2B5EF4-FFF2-40B4-BE49-F238E27FC236}">
                      <a16:creationId xmlns:a16="http://schemas.microsoft.com/office/drawing/2014/main" id="{1589B89B-7389-4F7B-88B6-A7775DEC9A04}"/>
                    </a:ext>
                  </a:extLst>
                </p:cNvPr>
                <p:cNvSpPr/>
                <p:nvPr/>
              </p:nvSpPr>
              <p:spPr>
                <a:xfrm>
                  <a:off x="4721050" y="3183550"/>
                  <a:ext cx="726375" cy="480375"/>
                </a:xfrm>
                <a:custGeom>
                  <a:avLst/>
                  <a:gdLst/>
                  <a:ahLst/>
                  <a:cxnLst/>
                  <a:rect l="l" t="t" r="r" b="b"/>
                  <a:pathLst>
                    <a:path w="29055" h="19215" extrusionOk="0">
                      <a:moveTo>
                        <a:pt x="1468" y="1"/>
                      </a:moveTo>
                      <a:lnTo>
                        <a:pt x="0" y="16979"/>
                      </a:lnTo>
                      <a:cubicBezTo>
                        <a:pt x="2135" y="17680"/>
                        <a:pt x="7572" y="19214"/>
                        <a:pt x="14010" y="19214"/>
                      </a:cubicBezTo>
                      <a:cubicBezTo>
                        <a:pt x="20081" y="19214"/>
                        <a:pt x="26219" y="18481"/>
                        <a:pt x="29054" y="17880"/>
                      </a:cubicBezTo>
                      <a:lnTo>
                        <a:pt x="28854" y="401"/>
                      </a:lnTo>
                      <a:cubicBezTo>
                        <a:pt x="26748" y="801"/>
                        <a:pt x="22980" y="1350"/>
                        <a:pt x="18214" y="1350"/>
                      </a:cubicBezTo>
                      <a:cubicBezTo>
                        <a:pt x="17017" y="1350"/>
                        <a:pt x="15757" y="1315"/>
                        <a:pt x="14444" y="1235"/>
                      </a:cubicBezTo>
                      <a:cubicBezTo>
                        <a:pt x="9374" y="901"/>
                        <a:pt x="4704" y="401"/>
                        <a:pt x="1468" y="1"/>
                      </a:cubicBezTo>
                      <a:close/>
                    </a:path>
                  </a:pathLst>
                </a:custGeom>
                <a:solidFill>
                  <a:schemeClr val="lt2"/>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233;p51">
                  <a:extLst>
                    <a:ext uri="{FF2B5EF4-FFF2-40B4-BE49-F238E27FC236}">
                      <a16:creationId xmlns:a16="http://schemas.microsoft.com/office/drawing/2014/main" id="{FF8B5EC8-707D-4EE4-AC98-0413131D89B8}"/>
                    </a:ext>
                  </a:extLst>
                </p:cNvPr>
                <p:cNvSpPr/>
                <p:nvPr/>
              </p:nvSpPr>
              <p:spPr>
                <a:xfrm>
                  <a:off x="4367800" y="4374400"/>
                  <a:ext cx="401625" cy="153925"/>
                </a:xfrm>
                <a:custGeom>
                  <a:avLst/>
                  <a:gdLst/>
                  <a:ahLst/>
                  <a:cxnLst/>
                  <a:rect l="l" t="t" r="r" b="b"/>
                  <a:pathLst>
                    <a:path w="16065" h="6157" extrusionOk="0">
                      <a:moveTo>
                        <a:pt x="1354" y="1"/>
                      </a:moveTo>
                      <a:cubicBezTo>
                        <a:pt x="1354" y="1"/>
                        <a:pt x="387" y="2236"/>
                        <a:pt x="187" y="4037"/>
                      </a:cubicBezTo>
                      <a:cubicBezTo>
                        <a:pt x="0" y="5686"/>
                        <a:pt x="3295" y="5942"/>
                        <a:pt x="6013" y="5942"/>
                      </a:cubicBezTo>
                      <a:cubicBezTo>
                        <a:pt x="6209" y="5942"/>
                        <a:pt x="6403" y="5941"/>
                        <a:pt x="6591" y="5938"/>
                      </a:cubicBezTo>
                      <a:cubicBezTo>
                        <a:pt x="6712" y="5935"/>
                        <a:pt x="6830" y="5934"/>
                        <a:pt x="6947" y="5934"/>
                      </a:cubicBezTo>
                      <a:cubicBezTo>
                        <a:pt x="8460" y="5934"/>
                        <a:pt x="9704" y="6157"/>
                        <a:pt x="10931" y="6157"/>
                      </a:cubicBezTo>
                      <a:cubicBezTo>
                        <a:pt x="11819" y="6157"/>
                        <a:pt x="12698" y="6040"/>
                        <a:pt x="13663" y="5638"/>
                      </a:cubicBezTo>
                      <a:cubicBezTo>
                        <a:pt x="16065" y="4671"/>
                        <a:pt x="9727" y="1769"/>
                        <a:pt x="7626" y="1068"/>
                      </a:cubicBezTo>
                      <a:lnTo>
                        <a:pt x="7626" y="1068"/>
                      </a:lnTo>
                      <a:cubicBezTo>
                        <a:pt x="7626" y="1068"/>
                        <a:pt x="7792" y="1302"/>
                        <a:pt x="5357" y="1669"/>
                      </a:cubicBezTo>
                      <a:cubicBezTo>
                        <a:pt x="5159" y="1699"/>
                        <a:pt x="4965" y="1713"/>
                        <a:pt x="4778" y="1713"/>
                      </a:cubicBezTo>
                      <a:cubicBezTo>
                        <a:pt x="2702" y="1713"/>
                        <a:pt x="1354" y="1"/>
                        <a:pt x="1354" y="1"/>
                      </a:cubicBezTo>
                      <a:close/>
                    </a:path>
                  </a:pathLst>
                </a:custGeom>
                <a:solidFill>
                  <a:schemeClr val="dk1"/>
                </a:solid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234;p51">
                  <a:extLst>
                    <a:ext uri="{FF2B5EF4-FFF2-40B4-BE49-F238E27FC236}">
                      <a16:creationId xmlns:a16="http://schemas.microsoft.com/office/drawing/2014/main" id="{924D0B88-2DA2-4206-A9A0-862E394C9504}"/>
                    </a:ext>
                  </a:extLst>
                </p:cNvPr>
                <p:cNvSpPr/>
                <p:nvPr/>
              </p:nvSpPr>
              <p:spPr>
                <a:xfrm>
                  <a:off x="4856175" y="2704800"/>
                  <a:ext cx="532025" cy="138550"/>
                </a:xfrm>
                <a:custGeom>
                  <a:avLst/>
                  <a:gdLst/>
                  <a:ahLst/>
                  <a:cxnLst/>
                  <a:rect l="l" t="t" r="r" b="b"/>
                  <a:pathLst>
                    <a:path w="21281" h="5542" extrusionOk="0">
                      <a:moveTo>
                        <a:pt x="2520" y="1"/>
                      </a:moveTo>
                      <a:cubicBezTo>
                        <a:pt x="1137" y="1"/>
                        <a:pt x="1" y="1176"/>
                        <a:pt x="66" y="2572"/>
                      </a:cubicBezTo>
                      <a:lnTo>
                        <a:pt x="66" y="2706"/>
                      </a:lnTo>
                      <a:cubicBezTo>
                        <a:pt x="132" y="4006"/>
                        <a:pt x="1167" y="5041"/>
                        <a:pt x="2467" y="5074"/>
                      </a:cubicBezTo>
                      <a:lnTo>
                        <a:pt x="18546" y="5541"/>
                      </a:lnTo>
                      <a:cubicBezTo>
                        <a:pt x="18568" y="5542"/>
                        <a:pt x="18590" y="5542"/>
                        <a:pt x="18612" y="5542"/>
                      </a:cubicBezTo>
                      <a:cubicBezTo>
                        <a:pt x="19819" y="5542"/>
                        <a:pt x="20884" y="4651"/>
                        <a:pt x="21047" y="3439"/>
                      </a:cubicBezTo>
                      <a:cubicBezTo>
                        <a:pt x="21281" y="1972"/>
                        <a:pt x="20180" y="637"/>
                        <a:pt x="18679" y="571"/>
                      </a:cubicBezTo>
                      <a:lnTo>
                        <a:pt x="2634" y="4"/>
                      </a:lnTo>
                      <a:cubicBezTo>
                        <a:pt x="2596" y="2"/>
                        <a:pt x="2558" y="1"/>
                        <a:pt x="2520" y="1"/>
                      </a:cubicBezTo>
                      <a:close/>
                    </a:path>
                  </a:pathLst>
                </a:custGeom>
                <a:solidFill>
                  <a:schemeClr val="dk2"/>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235;p51">
                  <a:extLst>
                    <a:ext uri="{FF2B5EF4-FFF2-40B4-BE49-F238E27FC236}">
                      <a16:creationId xmlns:a16="http://schemas.microsoft.com/office/drawing/2014/main" id="{5CBEE098-95E0-41DD-AF2A-17E56B64A726}"/>
                    </a:ext>
                  </a:extLst>
                </p:cNvPr>
                <p:cNvSpPr/>
                <p:nvPr/>
              </p:nvSpPr>
              <p:spPr>
                <a:xfrm>
                  <a:off x="4346600" y="2839975"/>
                  <a:ext cx="707000" cy="374150"/>
                </a:xfrm>
                <a:custGeom>
                  <a:avLst/>
                  <a:gdLst/>
                  <a:ahLst/>
                  <a:cxnLst/>
                  <a:rect l="l" t="t" r="r" b="b"/>
                  <a:pathLst>
                    <a:path w="28280" h="14966" extrusionOk="0">
                      <a:moveTo>
                        <a:pt x="5004" y="1"/>
                      </a:moveTo>
                      <a:lnTo>
                        <a:pt x="1" y="1201"/>
                      </a:lnTo>
                      <a:cubicBezTo>
                        <a:pt x="1" y="1201"/>
                        <a:pt x="1535" y="7606"/>
                        <a:pt x="4271" y="10508"/>
                      </a:cubicBezTo>
                      <a:cubicBezTo>
                        <a:pt x="6639" y="13043"/>
                        <a:pt x="17980" y="14211"/>
                        <a:pt x="20816" y="14444"/>
                      </a:cubicBezTo>
                      <a:cubicBezTo>
                        <a:pt x="21249" y="14511"/>
                        <a:pt x="21483" y="14511"/>
                        <a:pt x="21483" y="14511"/>
                      </a:cubicBezTo>
                      <a:lnTo>
                        <a:pt x="22317" y="14578"/>
                      </a:lnTo>
                      <a:cubicBezTo>
                        <a:pt x="23292" y="14886"/>
                        <a:pt x="24014" y="14966"/>
                        <a:pt x="24497" y="14966"/>
                      </a:cubicBezTo>
                      <a:cubicBezTo>
                        <a:pt x="25007" y="14966"/>
                        <a:pt x="25252" y="14878"/>
                        <a:pt x="25252" y="14878"/>
                      </a:cubicBezTo>
                      <a:cubicBezTo>
                        <a:pt x="25484" y="14897"/>
                        <a:pt x="25697" y="14906"/>
                        <a:pt x="25893" y="14906"/>
                      </a:cubicBezTo>
                      <a:cubicBezTo>
                        <a:pt x="27051" y="14906"/>
                        <a:pt x="27563" y="14596"/>
                        <a:pt x="27220" y="14311"/>
                      </a:cubicBezTo>
                      <a:cubicBezTo>
                        <a:pt x="26853" y="14044"/>
                        <a:pt x="25853" y="14044"/>
                        <a:pt x="25386" y="14044"/>
                      </a:cubicBezTo>
                      <a:lnTo>
                        <a:pt x="25419" y="13910"/>
                      </a:lnTo>
                      <a:cubicBezTo>
                        <a:pt x="25673" y="13930"/>
                        <a:pt x="25908" y="13938"/>
                        <a:pt x="26124" y="13938"/>
                      </a:cubicBezTo>
                      <a:cubicBezTo>
                        <a:pt x="27409" y="13938"/>
                        <a:pt x="27992" y="13624"/>
                        <a:pt x="27621" y="13310"/>
                      </a:cubicBezTo>
                      <a:cubicBezTo>
                        <a:pt x="27293" y="13064"/>
                        <a:pt x="26430" y="13042"/>
                        <a:pt x="25871" y="13042"/>
                      </a:cubicBezTo>
                      <a:cubicBezTo>
                        <a:pt x="25746" y="13042"/>
                        <a:pt x="25637" y="13043"/>
                        <a:pt x="25552" y="13043"/>
                      </a:cubicBezTo>
                      <a:lnTo>
                        <a:pt x="25619" y="12776"/>
                      </a:lnTo>
                      <a:cubicBezTo>
                        <a:pt x="25914" y="12803"/>
                        <a:pt x="26185" y="12815"/>
                        <a:pt x="26430" y="12815"/>
                      </a:cubicBezTo>
                      <a:cubicBezTo>
                        <a:pt x="27708" y="12815"/>
                        <a:pt x="28279" y="12484"/>
                        <a:pt x="27887" y="12176"/>
                      </a:cubicBezTo>
                      <a:cubicBezTo>
                        <a:pt x="27533" y="11930"/>
                        <a:pt x="26575" y="11908"/>
                        <a:pt x="26037" y="11908"/>
                      </a:cubicBezTo>
                      <a:cubicBezTo>
                        <a:pt x="25918" y="11908"/>
                        <a:pt x="25819" y="11909"/>
                        <a:pt x="25753" y="11909"/>
                      </a:cubicBezTo>
                      <a:lnTo>
                        <a:pt x="25819" y="11709"/>
                      </a:lnTo>
                      <a:cubicBezTo>
                        <a:pt x="26067" y="11730"/>
                        <a:pt x="26297" y="11739"/>
                        <a:pt x="26506" y="11739"/>
                      </a:cubicBezTo>
                      <a:cubicBezTo>
                        <a:pt x="27648" y="11739"/>
                        <a:pt x="28187" y="11457"/>
                        <a:pt x="27821" y="11175"/>
                      </a:cubicBezTo>
                      <a:cubicBezTo>
                        <a:pt x="27550" y="10978"/>
                        <a:pt x="26842" y="10927"/>
                        <a:pt x="26356" y="10927"/>
                      </a:cubicBezTo>
                      <a:cubicBezTo>
                        <a:pt x="26184" y="10927"/>
                        <a:pt x="26040" y="10933"/>
                        <a:pt x="25953" y="10942"/>
                      </a:cubicBezTo>
                      <a:lnTo>
                        <a:pt x="25853" y="10942"/>
                      </a:lnTo>
                      <a:lnTo>
                        <a:pt x="24151" y="11075"/>
                      </a:lnTo>
                      <a:lnTo>
                        <a:pt x="24285" y="10708"/>
                      </a:lnTo>
                      <a:cubicBezTo>
                        <a:pt x="24285" y="10708"/>
                        <a:pt x="25986" y="10108"/>
                        <a:pt x="25519" y="9774"/>
                      </a:cubicBezTo>
                      <a:cubicBezTo>
                        <a:pt x="25327" y="9637"/>
                        <a:pt x="25061" y="9579"/>
                        <a:pt x="24771" y="9579"/>
                      </a:cubicBezTo>
                      <a:cubicBezTo>
                        <a:pt x="24356" y="9579"/>
                        <a:pt x="23891" y="9698"/>
                        <a:pt x="23518" y="9874"/>
                      </a:cubicBezTo>
                      <a:cubicBezTo>
                        <a:pt x="22884" y="10141"/>
                        <a:pt x="22117" y="11275"/>
                        <a:pt x="22117" y="11275"/>
                      </a:cubicBezTo>
                      <a:lnTo>
                        <a:pt x="21483" y="11142"/>
                      </a:lnTo>
                      <a:lnTo>
                        <a:pt x="7840" y="7039"/>
                      </a:lnTo>
                      <a:lnTo>
                        <a:pt x="5004" y="1"/>
                      </a:lnTo>
                      <a:close/>
                    </a:path>
                  </a:pathLst>
                </a:custGeom>
                <a:solidFill>
                  <a:srgbClr val="FFB592"/>
                </a:solid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236;p51">
                  <a:extLst>
                    <a:ext uri="{FF2B5EF4-FFF2-40B4-BE49-F238E27FC236}">
                      <a16:creationId xmlns:a16="http://schemas.microsoft.com/office/drawing/2014/main" id="{1471DE81-D93C-44AE-800A-A8E302421A6F}"/>
                    </a:ext>
                  </a:extLst>
                </p:cNvPr>
                <p:cNvSpPr/>
                <p:nvPr/>
              </p:nvSpPr>
              <p:spPr>
                <a:xfrm>
                  <a:off x="4466700" y="2326100"/>
                  <a:ext cx="248525" cy="151475"/>
                </a:xfrm>
                <a:custGeom>
                  <a:avLst/>
                  <a:gdLst/>
                  <a:ahLst/>
                  <a:cxnLst/>
                  <a:rect l="l" t="t" r="r" b="b"/>
                  <a:pathLst>
                    <a:path w="9941" h="6059" extrusionOk="0">
                      <a:moveTo>
                        <a:pt x="7106" y="0"/>
                      </a:moveTo>
                      <a:cubicBezTo>
                        <a:pt x="5800" y="0"/>
                        <a:pt x="3598" y="858"/>
                        <a:pt x="2869" y="1175"/>
                      </a:cubicBezTo>
                      <a:cubicBezTo>
                        <a:pt x="2288" y="884"/>
                        <a:pt x="1175" y="406"/>
                        <a:pt x="106" y="406"/>
                      </a:cubicBezTo>
                      <a:cubicBezTo>
                        <a:pt x="71" y="406"/>
                        <a:pt x="35" y="407"/>
                        <a:pt x="0" y="408"/>
                      </a:cubicBezTo>
                      <a:lnTo>
                        <a:pt x="300" y="941"/>
                      </a:lnTo>
                      <a:lnTo>
                        <a:pt x="2669" y="1842"/>
                      </a:lnTo>
                      <a:cubicBezTo>
                        <a:pt x="2736" y="2776"/>
                        <a:pt x="3069" y="4544"/>
                        <a:pt x="4137" y="5345"/>
                      </a:cubicBezTo>
                      <a:cubicBezTo>
                        <a:pt x="4923" y="5921"/>
                        <a:pt x="5810" y="6059"/>
                        <a:pt x="6476" y="6059"/>
                      </a:cubicBezTo>
                      <a:cubicBezTo>
                        <a:pt x="7082" y="6059"/>
                        <a:pt x="7506" y="5945"/>
                        <a:pt x="7506" y="5945"/>
                      </a:cubicBezTo>
                      <a:cubicBezTo>
                        <a:pt x="7506" y="5945"/>
                        <a:pt x="9941" y="4344"/>
                        <a:pt x="9340" y="508"/>
                      </a:cubicBezTo>
                      <a:cubicBezTo>
                        <a:pt x="9340" y="508"/>
                        <a:pt x="8840" y="141"/>
                        <a:pt x="7305" y="7"/>
                      </a:cubicBezTo>
                      <a:cubicBezTo>
                        <a:pt x="7242" y="2"/>
                        <a:pt x="7175" y="0"/>
                        <a:pt x="7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237;p51">
                  <a:extLst>
                    <a:ext uri="{FF2B5EF4-FFF2-40B4-BE49-F238E27FC236}">
                      <a16:creationId xmlns:a16="http://schemas.microsoft.com/office/drawing/2014/main" id="{063A3482-EF68-4AC2-AF98-D82AB25B0F30}"/>
                    </a:ext>
                  </a:extLst>
                </p:cNvPr>
                <p:cNvSpPr/>
                <p:nvPr/>
              </p:nvSpPr>
              <p:spPr>
                <a:xfrm>
                  <a:off x="4157300" y="2653175"/>
                  <a:ext cx="506225" cy="613800"/>
                </a:xfrm>
                <a:custGeom>
                  <a:avLst/>
                  <a:gdLst/>
                  <a:ahLst/>
                  <a:cxnLst/>
                  <a:rect l="l" t="t" r="r" b="b"/>
                  <a:pathLst>
                    <a:path w="20249" h="24552" fill="none" extrusionOk="0">
                      <a:moveTo>
                        <a:pt x="5238" y="0"/>
                      </a:moveTo>
                      <a:cubicBezTo>
                        <a:pt x="5238" y="0"/>
                        <a:pt x="3937" y="3736"/>
                        <a:pt x="4371" y="11676"/>
                      </a:cubicBezTo>
                      <a:cubicBezTo>
                        <a:pt x="4371" y="11676"/>
                        <a:pt x="1468" y="17480"/>
                        <a:pt x="1" y="20549"/>
                      </a:cubicBezTo>
                      <a:lnTo>
                        <a:pt x="20249" y="24551"/>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238;p51">
                  <a:extLst>
                    <a:ext uri="{FF2B5EF4-FFF2-40B4-BE49-F238E27FC236}">
                      <a16:creationId xmlns:a16="http://schemas.microsoft.com/office/drawing/2014/main" id="{592D67F3-23A8-4019-8DBE-A831F1E37B56}"/>
                    </a:ext>
                  </a:extLst>
                </p:cNvPr>
                <p:cNvSpPr/>
                <p:nvPr/>
              </p:nvSpPr>
              <p:spPr>
                <a:xfrm>
                  <a:off x="4459200" y="2506400"/>
                  <a:ext cx="122600" cy="39225"/>
                </a:xfrm>
                <a:custGeom>
                  <a:avLst/>
                  <a:gdLst/>
                  <a:ahLst/>
                  <a:cxnLst/>
                  <a:rect l="l" t="t" r="r" b="b"/>
                  <a:pathLst>
                    <a:path w="4904" h="1569" fill="none" extrusionOk="0">
                      <a:moveTo>
                        <a:pt x="0" y="1"/>
                      </a:moveTo>
                      <a:cubicBezTo>
                        <a:pt x="0" y="1"/>
                        <a:pt x="1434" y="1302"/>
                        <a:pt x="3069" y="1435"/>
                      </a:cubicBezTo>
                      <a:cubicBezTo>
                        <a:pt x="4703" y="1568"/>
                        <a:pt x="4904" y="368"/>
                        <a:pt x="4904" y="368"/>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239;p51">
                  <a:extLst>
                    <a:ext uri="{FF2B5EF4-FFF2-40B4-BE49-F238E27FC236}">
                      <a16:creationId xmlns:a16="http://schemas.microsoft.com/office/drawing/2014/main" id="{73292138-AAC3-448B-A7D9-06501ED1BE2A}"/>
                    </a:ext>
                  </a:extLst>
                </p:cNvPr>
                <p:cNvSpPr/>
                <p:nvPr/>
              </p:nvSpPr>
              <p:spPr>
                <a:xfrm>
                  <a:off x="4550075" y="2336975"/>
                  <a:ext cx="155150" cy="129650"/>
                </a:xfrm>
                <a:custGeom>
                  <a:avLst/>
                  <a:gdLst/>
                  <a:ahLst/>
                  <a:cxnLst/>
                  <a:rect l="l" t="t" r="r" b="b"/>
                  <a:pathLst>
                    <a:path w="6206" h="5186" extrusionOk="0">
                      <a:moveTo>
                        <a:pt x="3757" y="0"/>
                      </a:moveTo>
                      <a:cubicBezTo>
                        <a:pt x="2046" y="0"/>
                        <a:pt x="201" y="1107"/>
                        <a:pt x="201" y="1107"/>
                      </a:cubicBezTo>
                      <a:cubicBezTo>
                        <a:pt x="201" y="1107"/>
                        <a:pt x="1" y="3308"/>
                        <a:pt x="1002" y="4242"/>
                      </a:cubicBezTo>
                      <a:cubicBezTo>
                        <a:pt x="1639" y="4852"/>
                        <a:pt x="2644" y="5185"/>
                        <a:pt x="3750" y="5185"/>
                      </a:cubicBezTo>
                      <a:cubicBezTo>
                        <a:pt x="3976" y="5185"/>
                        <a:pt x="4206" y="5171"/>
                        <a:pt x="4437" y="5143"/>
                      </a:cubicBezTo>
                      <a:cubicBezTo>
                        <a:pt x="4704" y="4910"/>
                        <a:pt x="5171" y="4443"/>
                        <a:pt x="5505" y="3742"/>
                      </a:cubicBezTo>
                      <a:cubicBezTo>
                        <a:pt x="5905" y="2975"/>
                        <a:pt x="6205" y="1874"/>
                        <a:pt x="6072" y="473"/>
                      </a:cubicBezTo>
                      <a:cubicBezTo>
                        <a:pt x="5738" y="273"/>
                        <a:pt x="5071" y="39"/>
                        <a:pt x="3970" y="6"/>
                      </a:cubicBezTo>
                      <a:cubicBezTo>
                        <a:pt x="3900" y="2"/>
                        <a:pt x="3829" y="0"/>
                        <a:pt x="3757" y="0"/>
                      </a:cubicBezTo>
                      <a:close/>
                    </a:path>
                  </a:pathLst>
                </a:custGeom>
                <a:solidFill>
                  <a:srgbClr val="C1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240;p51">
                  <a:extLst>
                    <a:ext uri="{FF2B5EF4-FFF2-40B4-BE49-F238E27FC236}">
                      <a16:creationId xmlns:a16="http://schemas.microsoft.com/office/drawing/2014/main" id="{C816214C-5984-4800-98EE-B4177E29F241}"/>
                    </a:ext>
                  </a:extLst>
                </p:cNvPr>
                <p:cNvSpPr/>
                <p:nvPr/>
              </p:nvSpPr>
              <p:spPr>
                <a:xfrm>
                  <a:off x="4550100" y="2364625"/>
                  <a:ext cx="137600" cy="102000"/>
                </a:xfrm>
                <a:custGeom>
                  <a:avLst/>
                  <a:gdLst/>
                  <a:ahLst/>
                  <a:cxnLst/>
                  <a:rect l="l" t="t" r="r" b="b"/>
                  <a:pathLst>
                    <a:path w="5504" h="4080" extrusionOk="0">
                      <a:moveTo>
                        <a:pt x="200" y="1"/>
                      </a:moveTo>
                      <a:lnTo>
                        <a:pt x="200" y="1"/>
                      </a:lnTo>
                      <a:cubicBezTo>
                        <a:pt x="200" y="1"/>
                        <a:pt x="0" y="2203"/>
                        <a:pt x="1001" y="3136"/>
                      </a:cubicBezTo>
                      <a:cubicBezTo>
                        <a:pt x="1638" y="3746"/>
                        <a:pt x="2643" y="4079"/>
                        <a:pt x="3749" y="4079"/>
                      </a:cubicBezTo>
                      <a:cubicBezTo>
                        <a:pt x="3975" y="4079"/>
                        <a:pt x="4205" y="4065"/>
                        <a:pt x="4436" y="4037"/>
                      </a:cubicBezTo>
                      <a:cubicBezTo>
                        <a:pt x="4703" y="3804"/>
                        <a:pt x="5170" y="3337"/>
                        <a:pt x="5504" y="2636"/>
                      </a:cubicBezTo>
                      <a:lnTo>
                        <a:pt x="5504" y="2636"/>
                      </a:lnTo>
                      <a:cubicBezTo>
                        <a:pt x="5106" y="2815"/>
                        <a:pt x="4518" y="3018"/>
                        <a:pt x="3839" y="3018"/>
                      </a:cubicBezTo>
                      <a:cubicBezTo>
                        <a:pt x="3380" y="3018"/>
                        <a:pt x="2880" y="2925"/>
                        <a:pt x="2368" y="2669"/>
                      </a:cubicBezTo>
                      <a:cubicBezTo>
                        <a:pt x="501" y="1669"/>
                        <a:pt x="200" y="1"/>
                        <a:pt x="200" y="1"/>
                      </a:cubicBezTo>
                      <a:close/>
                    </a:path>
                  </a:pathLst>
                </a:custGeom>
                <a:solidFill>
                  <a:srgbClr val="A7D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241;p51">
                  <a:extLst>
                    <a:ext uri="{FF2B5EF4-FFF2-40B4-BE49-F238E27FC236}">
                      <a16:creationId xmlns:a16="http://schemas.microsoft.com/office/drawing/2014/main" id="{E993ED0D-7676-4072-8091-567E27248752}"/>
                    </a:ext>
                  </a:extLst>
                </p:cNvPr>
                <p:cNvSpPr/>
                <p:nvPr/>
              </p:nvSpPr>
              <p:spPr>
                <a:xfrm>
                  <a:off x="4464200" y="2267900"/>
                  <a:ext cx="256875" cy="246025"/>
                </a:xfrm>
                <a:custGeom>
                  <a:avLst/>
                  <a:gdLst/>
                  <a:ahLst/>
                  <a:cxnLst/>
                  <a:rect l="l" t="t" r="r" b="b"/>
                  <a:pathLst>
                    <a:path w="10275" h="9841" fill="none" extrusionOk="0">
                      <a:moveTo>
                        <a:pt x="8773" y="0"/>
                      </a:moveTo>
                      <a:cubicBezTo>
                        <a:pt x="8773" y="0"/>
                        <a:pt x="10274" y="3837"/>
                        <a:pt x="8940" y="6605"/>
                      </a:cubicBezTo>
                      <a:cubicBezTo>
                        <a:pt x="7639" y="9374"/>
                        <a:pt x="1735" y="9841"/>
                        <a:pt x="667" y="5838"/>
                      </a:cubicBezTo>
                      <a:lnTo>
                        <a:pt x="0" y="9474"/>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242;p51">
                  <a:extLst>
                    <a:ext uri="{FF2B5EF4-FFF2-40B4-BE49-F238E27FC236}">
                      <a16:creationId xmlns:a16="http://schemas.microsoft.com/office/drawing/2014/main" id="{7977D01B-806F-4E4B-B37F-EA937C9221E0}"/>
                    </a:ext>
                  </a:extLst>
                </p:cNvPr>
                <p:cNvSpPr/>
                <p:nvPr/>
              </p:nvSpPr>
              <p:spPr>
                <a:xfrm>
                  <a:off x="4564275" y="2488900"/>
                  <a:ext cx="11700" cy="48375"/>
                </a:xfrm>
                <a:custGeom>
                  <a:avLst/>
                  <a:gdLst/>
                  <a:ahLst/>
                  <a:cxnLst/>
                  <a:rect l="l" t="t" r="r" b="b"/>
                  <a:pathLst>
                    <a:path w="468" h="1935" fill="none" extrusionOk="0">
                      <a:moveTo>
                        <a:pt x="467" y="0"/>
                      </a:moveTo>
                      <a:lnTo>
                        <a:pt x="0" y="1935"/>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243;p51">
                  <a:extLst>
                    <a:ext uri="{FF2B5EF4-FFF2-40B4-BE49-F238E27FC236}">
                      <a16:creationId xmlns:a16="http://schemas.microsoft.com/office/drawing/2014/main" id="{774844B7-5C4D-4D9F-AF94-2BFA501B9AC8}"/>
                    </a:ext>
                  </a:extLst>
                </p:cNvPr>
                <p:cNvSpPr/>
                <p:nvPr/>
              </p:nvSpPr>
              <p:spPr>
                <a:xfrm>
                  <a:off x="4361625" y="2111950"/>
                  <a:ext cx="383625" cy="331925"/>
                </a:xfrm>
                <a:custGeom>
                  <a:avLst/>
                  <a:gdLst/>
                  <a:ahLst/>
                  <a:cxnLst/>
                  <a:rect l="l" t="t" r="r" b="b"/>
                  <a:pathLst>
                    <a:path w="15345" h="13277" fill="none" extrusionOk="0">
                      <a:moveTo>
                        <a:pt x="5404" y="8974"/>
                      </a:moveTo>
                      <a:cubicBezTo>
                        <a:pt x="5404" y="8974"/>
                        <a:pt x="7339" y="7873"/>
                        <a:pt x="6538" y="4537"/>
                      </a:cubicBezTo>
                      <a:cubicBezTo>
                        <a:pt x="6538" y="4537"/>
                        <a:pt x="7205" y="5238"/>
                        <a:pt x="7772" y="5171"/>
                      </a:cubicBezTo>
                      <a:cubicBezTo>
                        <a:pt x="8373" y="5104"/>
                        <a:pt x="8473" y="4504"/>
                        <a:pt x="8473" y="4504"/>
                      </a:cubicBezTo>
                      <a:cubicBezTo>
                        <a:pt x="8473" y="4504"/>
                        <a:pt x="9207" y="5471"/>
                        <a:pt x="9841" y="5405"/>
                      </a:cubicBezTo>
                      <a:cubicBezTo>
                        <a:pt x="10441" y="5338"/>
                        <a:pt x="10574" y="4737"/>
                        <a:pt x="10574" y="4737"/>
                      </a:cubicBezTo>
                      <a:cubicBezTo>
                        <a:pt x="10574" y="4737"/>
                        <a:pt x="12309" y="5638"/>
                        <a:pt x="13410" y="5271"/>
                      </a:cubicBezTo>
                      <a:cubicBezTo>
                        <a:pt x="14511" y="4904"/>
                        <a:pt x="15345" y="2669"/>
                        <a:pt x="13743" y="1335"/>
                      </a:cubicBezTo>
                      <a:cubicBezTo>
                        <a:pt x="12142" y="1"/>
                        <a:pt x="10107" y="1202"/>
                        <a:pt x="10107" y="1202"/>
                      </a:cubicBezTo>
                      <a:cubicBezTo>
                        <a:pt x="10107" y="1202"/>
                        <a:pt x="7406" y="501"/>
                        <a:pt x="5037" y="968"/>
                      </a:cubicBezTo>
                      <a:cubicBezTo>
                        <a:pt x="2669" y="1468"/>
                        <a:pt x="1501" y="2603"/>
                        <a:pt x="1101" y="3703"/>
                      </a:cubicBezTo>
                      <a:cubicBezTo>
                        <a:pt x="667" y="4804"/>
                        <a:pt x="834" y="5304"/>
                        <a:pt x="834" y="5304"/>
                      </a:cubicBezTo>
                      <a:cubicBezTo>
                        <a:pt x="834" y="5304"/>
                        <a:pt x="0" y="6138"/>
                        <a:pt x="334" y="8407"/>
                      </a:cubicBezTo>
                      <a:cubicBezTo>
                        <a:pt x="901" y="12076"/>
                        <a:pt x="4503" y="13277"/>
                        <a:pt x="4503" y="13277"/>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244;p51">
                  <a:extLst>
                    <a:ext uri="{FF2B5EF4-FFF2-40B4-BE49-F238E27FC236}">
                      <a16:creationId xmlns:a16="http://schemas.microsoft.com/office/drawing/2014/main" id="{B4323193-94E6-4A3D-B237-8A5C2E1D0ACC}"/>
                    </a:ext>
                  </a:extLst>
                </p:cNvPr>
                <p:cNvSpPr/>
                <p:nvPr/>
              </p:nvSpPr>
              <p:spPr>
                <a:xfrm>
                  <a:off x="4354125" y="2490550"/>
                  <a:ext cx="112600" cy="55900"/>
                </a:xfrm>
                <a:custGeom>
                  <a:avLst/>
                  <a:gdLst/>
                  <a:ahLst/>
                  <a:cxnLst/>
                  <a:rect l="l" t="t" r="r" b="b"/>
                  <a:pathLst>
                    <a:path w="4504" h="2236" fill="none" extrusionOk="0">
                      <a:moveTo>
                        <a:pt x="0" y="2236"/>
                      </a:moveTo>
                      <a:cubicBezTo>
                        <a:pt x="0" y="2236"/>
                        <a:pt x="2235" y="401"/>
                        <a:pt x="4503" y="1"/>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245;p51">
                  <a:extLst>
                    <a:ext uri="{FF2B5EF4-FFF2-40B4-BE49-F238E27FC236}">
                      <a16:creationId xmlns:a16="http://schemas.microsoft.com/office/drawing/2014/main" id="{E4CFE5E4-1F07-4170-A70D-50E3BD5BBF42}"/>
                    </a:ext>
                  </a:extLst>
                </p:cNvPr>
                <p:cNvSpPr/>
                <p:nvPr/>
              </p:nvSpPr>
              <p:spPr>
                <a:xfrm>
                  <a:off x="4620975" y="2524750"/>
                  <a:ext cx="80075" cy="526225"/>
                </a:xfrm>
                <a:custGeom>
                  <a:avLst/>
                  <a:gdLst/>
                  <a:ahLst/>
                  <a:cxnLst/>
                  <a:rect l="l" t="t" r="r" b="b"/>
                  <a:pathLst>
                    <a:path w="3203" h="21049" fill="none" extrusionOk="0">
                      <a:moveTo>
                        <a:pt x="0" y="0"/>
                      </a:moveTo>
                      <a:cubicBezTo>
                        <a:pt x="0" y="0"/>
                        <a:pt x="3203" y="3703"/>
                        <a:pt x="3002" y="7773"/>
                      </a:cubicBezTo>
                      <a:cubicBezTo>
                        <a:pt x="2769" y="11842"/>
                        <a:pt x="1501" y="17413"/>
                        <a:pt x="1501" y="17413"/>
                      </a:cubicBezTo>
                      <a:lnTo>
                        <a:pt x="1501" y="21049"/>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246;p51">
                  <a:extLst>
                    <a:ext uri="{FF2B5EF4-FFF2-40B4-BE49-F238E27FC236}">
                      <a16:creationId xmlns:a16="http://schemas.microsoft.com/office/drawing/2014/main" id="{9A65913C-5EAA-4DC8-A00A-3C8FA3588D74}"/>
                    </a:ext>
                  </a:extLst>
                </p:cNvPr>
                <p:cNvSpPr/>
                <p:nvPr/>
              </p:nvSpPr>
              <p:spPr>
                <a:xfrm>
                  <a:off x="4498375" y="3034275"/>
                  <a:ext cx="27550" cy="24225"/>
                </a:xfrm>
                <a:custGeom>
                  <a:avLst/>
                  <a:gdLst/>
                  <a:ahLst/>
                  <a:cxnLst/>
                  <a:rect l="l" t="t" r="r" b="b"/>
                  <a:pathLst>
                    <a:path w="1102" h="969" fill="none" extrusionOk="0">
                      <a:moveTo>
                        <a:pt x="1102" y="1"/>
                      </a:moveTo>
                      <a:lnTo>
                        <a:pt x="1" y="968"/>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247;p51">
                  <a:extLst>
                    <a:ext uri="{FF2B5EF4-FFF2-40B4-BE49-F238E27FC236}">
                      <a16:creationId xmlns:a16="http://schemas.microsoft.com/office/drawing/2014/main" id="{D37831AD-AF95-4992-B282-B244296EADA4}"/>
                    </a:ext>
                  </a:extLst>
                </p:cNvPr>
                <p:cNvSpPr/>
                <p:nvPr/>
              </p:nvSpPr>
              <p:spPr>
                <a:xfrm>
                  <a:off x="4658500" y="2960050"/>
                  <a:ext cx="113425" cy="62575"/>
                </a:xfrm>
                <a:custGeom>
                  <a:avLst/>
                  <a:gdLst/>
                  <a:ahLst/>
                  <a:cxnLst/>
                  <a:rect l="l" t="t" r="r" b="b"/>
                  <a:pathLst>
                    <a:path w="4537" h="2503" fill="none" extrusionOk="0">
                      <a:moveTo>
                        <a:pt x="0" y="1"/>
                      </a:moveTo>
                      <a:cubicBezTo>
                        <a:pt x="0" y="1"/>
                        <a:pt x="1735" y="2069"/>
                        <a:pt x="4537" y="2503"/>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248;p51">
                  <a:extLst>
                    <a:ext uri="{FF2B5EF4-FFF2-40B4-BE49-F238E27FC236}">
                      <a16:creationId xmlns:a16="http://schemas.microsoft.com/office/drawing/2014/main" id="{A15AB172-BD65-4657-A244-374366B02FAE}"/>
                    </a:ext>
                  </a:extLst>
                </p:cNvPr>
                <p:cNvSpPr/>
                <p:nvPr/>
              </p:nvSpPr>
              <p:spPr>
                <a:xfrm>
                  <a:off x="4727725" y="2890000"/>
                  <a:ext cx="37550" cy="31725"/>
                </a:xfrm>
                <a:custGeom>
                  <a:avLst/>
                  <a:gdLst/>
                  <a:ahLst/>
                  <a:cxnLst/>
                  <a:rect l="l" t="t" r="r" b="b"/>
                  <a:pathLst>
                    <a:path w="1502" h="1269" fill="none" extrusionOk="0">
                      <a:moveTo>
                        <a:pt x="0" y="1269"/>
                      </a:moveTo>
                      <a:lnTo>
                        <a:pt x="1501" y="1"/>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249;p51">
                  <a:extLst>
                    <a:ext uri="{FF2B5EF4-FFF2-40B4-BE49-F238E27FC236}">
                      <a16:creationId xmlns:a16="http://schemas.microsoft.com/office/drawing/2014/main" id="{B19A0C5D-BD26-4C2A-9069-265E02A5B5CF}"/>
                    </a:ext>
                  </a:extLst>
                </p:cNvPr>
                <p:cNvSpPr/>
                <p:nvPr/>
              </p:nvSpPr>
              <p:spPr>
                <a:xfrm>
                  <a:off x="4073075" y="3166875"/>
                  <a:ext cx="505400" cy="587950"/>
                </a:xfrm>
                <a:custGeom>
                  <a:avLst/>
                  <a:gdLst/>
                  <a:ahLst/>
                  <a:cxnLst/>
                  <a:rect l="l" t="t" r="r" b="b"/>
                  <a:pathLst>
                    <a:path w="20216" h="23518" fill="none" extrusionOk="0">
                      <a:moveTo>
                        <a:pt x="3370" y="1"/>
                      </a:moveTo>
                      <a:cubicBezTo>
                        <a:pt x="3370" y="1"/>
                        <a:pt x="1" y="10308"/>
                        <a:pt x="6672" y="16446"/>
                      </a:cubicBezTo>
                      <a:cubicBezTo>
                        <a:pt x="13310" y="22583"/>
                        <a:pt x="20215" y="23517"/>
                        <a:pt x="20215" y="23517"/>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250;p51">
                  <a:extLst>
                    <a:ext uri="{FF2B5EF4-FFF2-40B4-BE49-F238E27FC236}">
                      <a16:creationId xmlns:a16="http://schemas.microsoft.com/office/drawing/2014/main" id="{74B71C8D-45B3-4254-99F5-474532D57CAC}"/>
                    </a:ext>
                  </a:extLst>
                </p:cNvPr>
                <p:cNvSpPr/>
                <p:nvPr/>
              </p:nvSpPr>
              <p:spPr>
                <a:xfrm>
                  <a:off x="4418325" y="3708925"/>
                  <a:ext cx="306075" cy="542075"/>
                </a:xfrm>
                <a:custGeom>
                  <a:avLst/>
                  <a:gdLst/>
                  <a:ahLst/>
                  <a:cxnLst/>
                  <a:rect l="l" t="t" r="r" b="b"/>
                  <a:pathLst>
                    <a:path w="12243" h="21683" fill="none" extrusionOk="0">
                      <a:moveTo>
                        <a:pt x="8840" y="1"/>
                      </a:moveTo>
                      <a:cubicBezTo>
                        <a:pt x="8273" y="301"/>
                        <a:pt x="5037" y="2136"/>
                        <a:pt x="3203" y="6272"/>
                      </a:cubicBezTo>
                      <a:cubicBezTo>
                        <a:pt x="1301" y="10608"/>
                        <a:pt x="1" y="18514"/>
                        <a:pt x="1" y="18514"/>
                      </a:cubicBezTo>
                      <a:lnTo>
                        <a:pt x="8940" y="21683"/>
                      </a:lnTo>
                      <a:lnTo>
                        <a:pt x="12243" y="13644"/>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251;p51">
                  <a:extLst>
                    <a:ext uri="{FF2B5EF4-FFF2-40B4-BE49-F238E27FC236}">
                      <a16:creationId xmlns:a16="http://schemas.microsoft.com/office/drawing/2014/main" id="{EC9B449F-9ABA-4534-A97D-A42845962B11}"/>
                    </a:ext>
                  </a:extLst>
                </p:cNvPr>
                <p:cNvSpPr/>
                <p:nvPr/>
              </p:nvSpPr>
              <p:spPr>
                <a:xfrm>
                  <a:off x="4512550" y="3236925"/>
                  <a:ext cx="220200" cy="233525"/>
                </a:xfrm>
                <a:custGeom>
                  <a:avLst/>
                  <a:gdLst/>
                  <a:ahLst/>
                  <a:cxnLst/>
                  <a:rect l="l" t="t" r="r" b="b"/>
                  <a:pathLst>
                    <a:path w="8808" h="9341" fill="none" extrusionOk="0">
                      <a:moveTo>
                        <a:pt x="1" y="1"/>
                      </a:moveTo>
                      <a:lnTo>
                        <a:pt x="8807" y="9341"/>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252;p51">
                  <a:extLst>
                    <a:ext uri="{FF2B5EF4-FFF2-40B4-BE49-F238E27FC236}">
                      <a16:creationId xmlns:a16="http://schemas.microsoft.com/office/drawing/2014/main" id="{20D870FA-C54F-4675-A620-53A4062BE752}"/>
                    </a:ext>
                  </a:extLst>
                </p:cNvPr>
                <p:cNvSpPr/>
                <p:nvPr/>
              </p:nvSpPr>
              <p:spPr>
                <a:xfrm>
                  <a:off x="4602625" y="2346300"/>
                  <a:ext cx="75900" cy="13350"/>
                </a:xfrm>
                <a:custGeom>
                  <a:avLst/>
                  <a:gdLst/>
                  <a:ahLst/>
                  <a:cxnLst/>
                  <a:rect l="l" t="t" r="r" b="b"/>
                  <a:pathLst>
                    <a:path w="3036" h="534" fill="none" extrusionOk="0">
                      <a:moveTo>
                        <a:pt x="0" y="534"/>
                      </a:moveTo>
                      <a:cubicBezTo>
                        <a:pt x="0" y="534"/>
                        <a:pt x="1135" y="0"/>
                        <a:pt x="3036" y="300"/>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253;p51">
                  <a:extLst>
                    <a:ext uri="{FF2B5EF4-FFF2-40B4-BE49-F238E27FC236}">
                      <a16:creationId xmlns:a16="http://schemas.microsoft.com/office/drawing/2014/main" id="{CD7F36AB-76DE-44D2-8613-CCB7BAF58A09}"/>
                    </a:ext>
                  </a:extLst>
                </p:cNvPr>
                <p:cNvSpPr/>
                <p:nvPr/>
              </p:nvSpPr>
              <p:spPr>
                <a:xfrm>
                  <a:off x="4179000" y="3524625"/>
                  <a:ext cx="98425" cy="261050"/>
                </a:xfrm>
                <a:custGeom>
                  <a:avLst/>
                  <a:gdLst/>
                  <a:ahLst/>
                  <a:cxnLst/>
                  <a:rect l="l" t="t" r="r" b="b"/>
                  <a:pathLst>
                    <a:path w="3937" h="10442" fill="none" extrusionOk="0">
                      <a:moveTo>
                        <a:pt x="500" y="1"/>
                      </a:moveTo>
                      <a:lnTo>
                        <a:pt x="0" y="7706"/>
                      </a:lnTo>
                      <a:lnTo>
                        <a:pt x="3936" y="10442"/>
                      </a:ln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254;p51">
                  <a:extLst>
                    <a:ext uri="{FF2B5EF4-FFF2-40B4-BE49-F238E27FC236}">
                      <a16:creationId xmlns:a16="http://schemas.microsoft.com/office/drawing/2014/main" id="{79714FDB-6D6D-4058-9A11-3FFA4C728689}"/>
                    </a:ext>
                  </a:extLst>
                </p:cNvPr>
                <p:cNvSpPr/>
                <p:nvPr/>
              </p:nvSpPr>
              <p:spPr>
                <a:xfrm>
                  <a:off x="3891275" y="3733125"/>
                  <a:ext cx="602125" cy="404475"/>
                </a:xfrm>
                <a:custGeom>
                  <a:avLst/>
                  <a:gdLst/>
                  <a:ahLst/>
                  <a:cxnLst/>
                  <a:rect l="l" t="t" r="r" b="b"/>
                  <a:pathLst>
                    <a:path w="24085" h="16179" fill="none" extrusionOk="0">
                      <a:moveTo>
                        <a:pt x="1" y="10908"/>
                      </a:moveTo>
                      <a:lnTo>
                        <a:pt x="5405" y="16178"/>
                      </a:lnTo>
                      <a:cubicBezTo>
                        <a:pt x="5405" y="16178"/>
                        <a:pt x="16880" y="9407"/>
                        <a:pt x="19915" y="6171"/>
                      </a:cubicBezTo>
                      <a:cubicBezTo>
                        <a:pt x="22951" y="2936"/>
                        <a:pt x="24085" y="0"/>
                        <a:pt x="24085" y="0"/>
                      </a:cubicBez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255;p51">
                  <a:extLst>
                    <a:ext uri="{FF2B5EF4-FFF2-40B4-BE49-F238E27FC236}">
                      <a16:creationId xmlns:a16="http://schemas.microsoft.com/office/drawing/2014/main" id="{01AC6FA6-8190-4AE9-8684-5906AE6858B5}"/>
                    </a:ext>
                  </a:extLst>
                </p:cNvPr>
                <p:cNvSpPr/>
                <p:nvPr/>
              </p:nvSpPr>
              <p:spPr>
                <a:xfrm>
                  <a:off x="4401650" y="4183425"/>
                  <a:ext cx="184325" cy="236050"/>
                </a:xfrm>
                <a:custGeom>
                  <a:avLst/>
                  <a:gdLst/>
                  <a:ahLst/>
                  <a:cxnLst/>
                  <a:rect l="l" t="t" r="r" b="b"/>
                  <a:pathLst>
                    <a:path w="7373" h="9442" fill="none" extrusionOk="0">
                      <a:moveTo>
                        <a:pt x="2069" y="1"/>
                      </a:moveTo>
                      <a:lnTo>
                        <a:pt x="701" y="6005"/>
                      </a:lnTo>
                      <a:lnTo>
                        <a:pt x="0" y="7640"/>
                      </a:lnTo>
                      <a:cubicBezTo>
                        <a:pt x="0" y="7640"/>
                        <a:pt x="868" y="9208"/>
                        <a:pt x="3103" y="9341"/>
                      </a:cubicBezTo>
                      <a:cubicBezTo>
                        <a:pt x="5371" y="9441"/>
                        <a:pt x="6605" y="8841"/>
                        <a:pt x="6605" y="8841"/>
                      </a:cubicBezTo>
                      <a:lnTo>
                        <a:pt x="5704" y="6472"/>
                      </a:lnTo>
                      <a:lnTo>
                        <a:pt x="7372" y="2102"/>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256;p51">
                  <a:extLst>
                    <a:ext uri="{FF2B5EF4-FFF2-40B4-BE49-F238E27FC236}">
                      <a16:creationId xmlns:a16="http://schemas.microsoft.com/office/drawing/2014/main" id="{B71ABF1C-7D57-4F76-8A5D-C489D5E63538}"/>
                    </a:ext>
                  </a:extLst>
                </p:cNvPr>
                <p:cNvSpPr/>
                <p:nvPr/>
              </p:nvSpPr>
              <p:spPr>
                <a:xfrm>
                  <a:off x="2277625" y="3536300"/>
                  <a:ext cx="417000" cy="78425"/>
                </a:xfrm>
                <a:custGeom>
                  <a:avLst/>
                  <a:gdLst/>
                  <a:ahLst/>
                  <a:cxnLst/>
                  <a:rect l="l" t="t" r="r" b="b"/>
                  <a:pathLst>
                    <a:path w="16680" h="3137" extrusionOk="0">
                      <a:moveTo>
                        <a:pt x="1" y="1"/>
                      </a:moveTo>
                      <a:lnTo>
                        <a:pt x="368" y="901"/>
                      </a:lnTo>
                      <a:lnTo>
                        <a:pt x="15979" y="3136"/>
                      </a:lnTo>
                      <a:lnTo>
                        <a:pt x="16679" y="1769"/>
                      </a:lnTo>
                      <a:lnTo>
                        <a:pt x="1" y="1"/>
                      </a:lnTo>
                      <a:close/>
                    </a:path>
                  </a:pathLst>
                </a:custGeom>
                <a:solidFill>
                  <a:srgbClr val="FFFFFF"/>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257;p51">
                  <a:extLst>
                    <a:ext uri="{FF2B5EF4-FFF2-40B4-BE49-F238E27FC236}">
                      <a16:creationId xmlns:a16="http://schemas.microsoft.com/office/drawing/2014/main" id="{CA01CA09-1E8F-4C24-B925-B3D6107BA48F}"/>
                    </a:ext>
                  </a:extLst>
                </p:cNvPr>
                <p:cNvSpPr/>
                <p:nvPr/>
              </p:nvSpPr>
              <p:spPr>
                <a:xfrm>
                  <a:off x="2928925" y="3795650"/>
                  <a:ext cx="181825" cy="87250"/>
                </a:xfrm>
                <a:custGeom>
                  <a:avLst/>
                  <a:gdLst/>
                  <a:ahLst/>
                  <a:cxnLst/>
                  <a:rect l="l" t="t" r="r" b="b"/>
                  <a:pathLst>
                    <a:path w="7273" h="3490" extrusionOk="0">
                      <a:moveTo>
                        <a:pt x="101" y="1"/>
                      </a:moveTo>
                      <a:lnTo>
                        <a:pt x="101" y="668"/>
                      </a:lnTo>
                      <a:cubicBezTo>
                        <a:pt x="101" y="668"/>
                        <a:pt x="1" y="968"/>
                        <a:pt x="234" y="1469"/>
                      </a:cubicBezTo>
                      <a:cubicBezTo>
                        <a:pt x="434" y="1969"/>
                        <a:pt x="901" y="2269"/>
                        <a:pt x="901" y="2269"/>
                      </a:cubicBezTo>
                      <a:cubicBezTo>
                        <a:pt x="901" y="2269"/>
                        <a:pt x="935" y="3036"/>
                        <a:pt x="2002" y="3337"/>
                      </a:cubicBezTo>
                      <a:cubicBezTo>
                        <a:pt x="2420" y="3454"/>
                        <a:pt x="3032" y="3490"/>
                        <a:pt x="3622" y="3490"/>
                      </a:cubicBezTo>
                      <a:cubicBezTo>
                        <a:pt x="4539" y="3490"/>
                        <a:pt x="5405" y="3403"/>
                        <a:pt x="5405" y="3403"/>
                      </a:cubicBezTo>
                      <a:lnTo>
                        <a:pt x="7273" y="3170"/>
                      </a:lnTo>
                      <a:lnTo>
                        <a:pt x="6605" y="1102"/>
                      </a:lnTo>
                      <a:lnTo>
                        <a:pt x="101" y="1"/>
                      </a:lnTo>
                      <a:close/>
                    </a:path>
                  </a:pathLst>
                </a:custGeom>
                <a:solidFill>
                  <a:srgbClr val="FFB592"/>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258;p51">
                  <a:extLst>
                    <a:ext uri="{FF2B5EF4-FFF2-40B4-BE49-F238E27FC236}">
                      <a16:creationId xmlns:a16="http://schemas.microsoft.com/office/drawing/2014/main" id="{EEB94FEC-0CF3-4A72-90B5-6CCB902C60A3}"/>
                    </a:ext>
                  </a:extLst>
                </p:cNvPr>
                <p:cNvSpPr/>
                <p:nvPr/>
              </p:nvSpPr>
              <p:spPr>
                <a:xfrm>
                  <a:off x="3206625" y="4959000"/>
                  <a:ext cx="419500" cy="131500"/>
                </a:xfrm>
                <a:custGeom>
                  <a:avLst/>
                  <a:gdLst/>
                  <a:ahLst/>
                  <a:cxnLst/>
                  <a:rect l="l" t="t" r="r" b="b"/>
                  <a:pathLst>
                    <a:path w="16780" h="5260" extrusionOk="0">
                      <a:moveTo>
                        <a:pt x="9908" y="0"/>
                      </a:moveTo>
                      <a:lnTo>
                        <a:pt x="9908" y="34"/>
                      </a:lnTo>
                      <a:cubicBezTo>
                        <a:pt x="9908" y="34"/>
                        <a:pt x="1" y="3436"/>
                        <a:pt x="1769" y="5037"/>
                      </a:cubicBezTo>
                      <a:cubicBezTo>
                        <a:pt x="1946" y="5204"/>
                        <a:pt x="3585" y="5260"/>
                        <a:pt x="5690" y="5260"/>
                      </a:cubicBezTo>
                      <a:cubicBezTo>
                        <a:pt x="9900" y="5260"/>
                        <a:pt x="15979" y="5037"/>
                        <a:pt x="15979" y="5037"/>
                      </a:cubicBezTo>
                      <a:cubicBezTo>
                        <a:pt x="16779" y="4070"/>
                        <a:pt x="15178" y="0"/>
                        <a:pt x="15178" y="0"/>
                      </a:cubicBezTo>
                      <a:close/>
                    </a:path>
                  </a:pathLst>
                </a:custGeom>
                <a:solidFill>
                  <a:schemeClr val="dk1"/>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259;p51">
                  <a:extLst>
                    <a:ext uri="{FF2B5EF4-FFF2-40B4-BE49-F238E27FC236}">
                      <a16:creationId xmlns:a16="http://schemas.microsoft.com/office/drawing/2014/main" id="{60F22204-402E-4A09-ACF0-4ADF2377ECEF}"/>
                    </a:ext>
                  </a:extLst>
                </p:cNvPr>
                <p:cNvSpPr/>
                <p:nvPr/>
              </p:nvSpPr>
              <p:spPr>
                <a:xfrm>
                  <a:off x="3833750" y="3663825"/>
                  <a:ext cx="774725" cy="1259325"/>
                </a:xfrm>
                <a:custGeom>
                  <a:avLst/>
                  <a:gdLst/>
                  <a:ahLst/>
                  <a:cxnLst/>
                  <a:rect l="l" t="t" r="r" b="b"/>
                  <a:pathLst>
                    <a:path w="30989" h="50373" extrusionOk="0">
                      <a:moveTo>
                        <a:pt x="20775" y="0"/>
                      </a:moveTo>
                      <a:cubicBezTo>
                        <a:pt x="14969" y="0"/>
                        <a:pt x="0" y="8443"/>
                        <a:pt x="0" y="8443"/>
                      </a:cubicBezTo>
                      <a:cubicBezTo>
                        <a:pt x="0" y="8443"/>
                        <a:pt x="34" y="14280"/>
                        <a:pt x="1101" y="21119"/>
                      </a:cubicBezTo>
                      <a:cubicBezTo>
                        <a:pt x="1701" y="24888"/>
                        <a:pt x="2602" y="28957"/>
                        <a:pt x="4003" y="32493"/>
                      </a:cubicBezTo>
                      <a:cubicBezTo>
                        <a:pt x="7939" y="42534"/>
                        <a:pt x="22883" y="50373"/>
                        <a:pt x="22883" y="50373"/>
                      </a:cubicBezTo>
                      <a:lnTo>
                        <a:pt x="25085" y="48371"/>
                      </a:lnTo>
                      <a:lnTo>
                        <a:pt x="30989" y="43034"/>
                      </a:lnTo>
                      <a:lnTo>
                        <a:pt x="16946" y="26956"/>
                      </a:lnTo>
                      <a:cubicBezTo>
                        <a:pt x="16946" y="26956"/>
                        <a:pt x="21916" y="19251"/>
                        <a:pt x="23484" y="11111"/>
                      </a:cubicBezTo>
                      <a:cubicBezTo>
                        <a:pt x="23851" y="9010"/>
                        <a:pt x="24051" y="6908"/>
                        <a:pt x="23851" y="4874"/>
                      </a:cubicBezTo>
                      <a:cubicBezTo>
                        <a:pt x="23717" y="3539"/>
                        <a:pt x="23417" y="2238"/>
                        <a:pt x="22917" y="1004"/>
                      </a:cubicBezTo>
                      <a:cubicBezTo>
                        <a:pt x="22632" y="298"/>
                        <a:pt x="21865" y="0"/>
                        <a:pt x="207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260;p51">
                  <a:extLst>
                    <a:ext uri="{FF2B5EF4-FFF2-40B4-BE49-F238E27FC236}">
                      <a16:creationId xmlns:a16="http://schemas.microsoft.com/office/drawing/2014/main" id="{B3A9C55B-19E0-4372-905F-BAAA99317A34}"/>
                    </a:ext>
                  </a:extLst>
                </p:cNvPr>
                <p:cNvSpPr/>
                <p:nvPr/>
              </p:nvSpPr>
              <p:spPr>
                <a:xfrm>
                  <a:off x="3080700" y="3171875"/>
                  <a:ext cx="546250" cy="877325"/>
                </a:xfrm>
                <a:custGeom>
                  <a:avLst/>
                  <a:gdLst/>
                  <a:ahLst/>
                  <a:cxnLst/>
                  <a:rect l="l" t="t" r="r" b="b"/>
                  <a:pathLst>
                    <a:path w="21850" h="35093" extrusionOk="0">
                      <a:moveTo>
                        <a:pt x="19882" y="1"/>
                      </a:moveTo>
                      <a:lnTo>
                        <a:pt x="19214" y="1835"/>
                      </a:lnTo>
                      <a:lnTo>
                        <a:pt x="16779" y="8473"/>
                      </a:lnTo>
                      <a:lnTo>
                        <a:pt x="12376" y="20515"/>
                      </a:lnTo>
                      <a:lnTo>
                        <a:pt x="1" y="24685"/>
                      </a:lnTo>
                      <a:lnTo>
                        <a:pt x="2736" y="32791"/>
                      </a:lnTo>
                      <a:lnTo>
                        <a:pt x="3537" y="35092"/>
                      </a:lnTo>
                      <a:cubicBezTo>
                        <a:pt x="3537" y="35092"/>
                        <a:pt x="16346" y="33525"/>
                        <a:pt x="19281" y="27520"/>
                      </a:cubicBezTo>
                      <a:cubicBezTo>
                        <a:pt x="21850" y="22217"/>
                        <a:pt x="20382" y="4971"/>
                        <a:pt x="19982" y="868"/>
                      </a:cubicBezTo>
                      <a:cubicBezTo>
                        <a:pt x="19915" y="301"/>
                        <a:pt x="19882" y="1"/>
                        <a:pt x="1988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261;p51">
                  <a:extLst>
                    <a:ext uri="{FF2B5EF4-FFF2-40B4-BE49-F238E27FC236}">
                      <a16:creationId xmlns:a16="http://schemas.microsoft.com/office/drawing/2014/main" id="{9296F9F7-1548-4563-8750-EA1990040C78}"/>
                    </a:ext>
                  </a:extLst>
                </p:cNvPr>
                <p:cNvSpPr/>
                <p:nvPr/>
              </p:nvSpPr>
              <p:spPr>
                <a:xfrm>
                  <a:off x="3560225" y="3038650"/>
                  <a:ext cx="682175" cy="796225"/>
                </a:xfrm>
                <a:custGeom>
                  <a:avLst/>
                  <a:gdLst/>
                  <a:ahLst/>
                  <a:cxnLst/>
                  <a:rect l="l" t="t" r="r" b="b"/>
                  <a:pathLst>
                    <a:path w="27287" h="31849" extrusionOk="0">
                      <a:moveTo>
                        <a:pt x="8309" y="1"/>
                      </a:moveTo>
                      <a:cubicBezTo>
                        <a:pt x="7959" y="1"/>
                        <a:pt x="7666" y="13"/>
                        <a:pt x="7439" y="26"/>
                      </a:cubicBezTo>
                      <a:cubicBezTo>
                        <a:pt x="7138" y="59"/>
                        <a:pt x="6972" y="93"/>
                        <a:pt x="6972" y="93"/>
                      </a:cubicBezTo>
                      <a:lnTo>
                        <a:pt x="3903" y="1794"/>
                      </a:lnTo>
                      <a:cubicBezTo>
                        <a:pt x="3903" y="1794"/>
                        <a:pt x="1534" y="3462"/>
                        <a:pt x="701" y="8765"/>
                      </a:cubicBezTo>
                      <a:cubicBezTo>
                        <a:pt x="0" y="13402"/>
                        <a:pt x="4370" y="24310"/>
                        <a:pt x="8106" y="29781"/>
                      </a:cubicBezTo>
                      <a:cubicBezTo>
                        <a:pt x="8673" y="30581"/>
                        <a:pt x="9207" y="31315"/>
                        <a:pt x="9740" y="31849"/>
                      </a:cubicBezTo>
                      <a:lnTo>
                        <a:pt x="23050" y="23943"/>
                      </a:lnTo>
                      <a:lnTo>
                        <a:pt x="27286" y="21441"/>
                      </a:lnTo>
                      <a:cubicBezTo>
                        <a:pt x="27286" y="21441"/>
                        <a:pt x="21482" y="7798"/>
                        <a:pt x="17012" y="3495"/>
                      </a:cubicBezTo>
                      <a:cubicBezTo>
                        <a:pt x="14811" y="1360"/>
                        <a:pt x="12376" y="493"/>
                        <a:pt x="10441" y="159"/>
                      </a:cubicBezTo>
                      <a:cubicBezTo>
                        <a:pt x="9611" y="35"/>
                        <a:pt x="8884" y="1"/>
                        <a:pt x="8309" y="1"/>
                      </a:cubicBezTo>
                      <a:close/>
                    </a:path>
                  </a:pathLst>
                </a:custGeom>
                <a:solidFill>
                  <a:srgbClr val="C1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262;p51">
                  <a:extLst>
                    <a:ext uri="{FF2B5EF4-FFF2-40B4-BE49-F238E27FC236}">
                      <a16:creationId xmlns:a16="http://schemas.microsoft.com/office/drawing/2014/main" id="{F76B9115-6CF8-46B0-BA6D-B0DDACC8361F}"/>
                    </a:ext>
                  </a:extLst>
                </p:cNvPr>
                <p:cNvSpPr/>
                <p:nvPr/>
              </p:nvSpPr>
              <p:spPr>
                <a:xfrm>
                  <a:off x="3620250" y="2989250"/>
                  <a:ext cx="122625" cy="136800"/>
                </a:xfrm>
                <a:custGeom>
                  <a:avLst/>
                  <a:gdLst/>
                  <a:ahLst/>
                  <a:cxnLst/>
                  <a:rect l="l" t="t" r="r" b="b"/>
                  <a:pathLst>
                    <a:path w="4905" h="5472" extrusionOk="0">
                      <a:moveTo>
                        <a:pt x="3003" y="0"/>
                      </a:moveTo>
                      <a:lnTo>
                        <a:pt x="1" y="3103"/>
                      </a:lnTo>
                      <a:lnTo>
                        <a:pt x="1535" y="4670"/>
                      </a:lnTo>
                      <a:lnTo>
                        <a:pt x="2302" y="5471"/>
                      </a:lnTo>
                      <a:lnTo>
                        <a:pt x="4904" y="2502"/>
                      </a:lnTo>
                      <a:lnTo>
                        <a:pt x="3570" y="734"/>
                      </a:lnTo>
                      <a:lnTo>
                        <a:pt x="3003" y="0"/>
                      </a:lnTo>
                      <a:close/>
                    </a:path>
                  </a:pathLst>
                </a:custGeom>
                <a:solidFill>
                  <a:srgbClr val="FFB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263;p51">
                  <a:extLst>
                    <a:ext uri="{FF2B5EF4-FFF2-40B4-BE49-F238E27FC236}">
                      <a16:creationId xmlns:a16="http://schemas.microsoft.com/office/drawing/2014/main" id="{67F1699A-F972-44DE-B32F-2A0D8E2A6570}"/>
                    </a:ext>
                  </a:extLst>
                </p:cNvPr>
                <p:cNvSpPr/>
                <p:nvPr/>
              </p:nvSpPr>
              <p:spPr>
                <a:xfrm>
                  <a:off x="3726175" y="3038650"/>
                  <a:ext cx="460350" cy="796225"/>
                </a:xfrm>
                <a:custGeom>
                  <a:avLst/>
                  <a:gdLst/>
                  <a:ahLst/>
                  <a:cxnLst/>
                  <a:rect l="l" t="t" r="r" b="b"/>
                  <a:pathLst>
                    <a:path w="18414" h="31849" extrusionOk="0">
                      <a:moveTo>
                        <a:pt x="1671" y="1"/>
                      </a:moveTo>
                      <a:cubicBezTo>
                        <a:pt x="1321" y="1"/>
                        <a:pt x="1028" y="13"/>
                        <a:pt x="801" y="26"/>
                      </a:cubicBezTo>
                      <a:lnTo>
                        <a:pt x="0" y="1260"/>
                      </a:lnTo>
                      <a:cubicBezTo>
                        <a:pt x="0" y="1260"/>
                        <a:pt x="4170" y="15804"/>
                        <a:pt x="3403" y="22876"/>
                      </a:cubicBezTo>
                      <a:cubicBezTo>
                        <a:pt x="3036" y="26645"/>
                        <a:pt x="2168" y="28680"/>
                        <a:pt x="1468" y="29781"/>
                      </a:cubicBezTo>
                      <a:cubicBezTo>
                        <a:pt x="2035" y="30581"/>
                        <a:pt x="2569" y="31315"/>
                        <a:pt x="3102" y="31849"/>
                      </a:cubicBezTo>
                      <a:lnTo>
                        <a:pt x="16412" y="23943"/>
                      </a:lnTo>
                      <a:lnTo>
                        <a:pt x="18413" y="22375"/>
                      </a:lnTo>
                      <a:lnTo>
                        <a:pt x="3803" y="159"/>
                      </a:lnTo>
                      <a:cubicBezTo>
                        <a:pt x="2973" y="35"/>
                        <a:pt x="2246" y="1"/>
                        <a:pt x="1671" y="1"/>
                      </a:cubicBezTo>
                      <a:close/>
                    </a:path>
                  </a:pathLst>
                </a:custGeom>
                <a:solidFill>
                  <a:srgbClr val="A7D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264;p51">
                  <a:extLst>
                    <a:ext uri="{FF2B5EF4-FFF2-40B4-BE49-F238E27FC236}">
                      <a16:creationId xmlns:a16="http://schemas.microsoft.com/office/drawing/2014/main" id="{E9B53181-3561-4F5A-9C59-77030217D6C2}"/>
                    </a:ext>
                  </a:extLst>
                </p:cNvPr>
                <p:cNvSpPr/>
                <p:nvPr/>
              </p:nvSpPr>
              <p:spPr>
                <a:xfrm>
                  <a:off x="3444300" y="2761575"/>
                  <a:ext cx="282725" cy="322425"/>
                </a:xfrm>
                <a:custGeom>
                  <a:avLst/>
                  <a:gdLst/>
                  <a:ahLst/>
                  <a:cxnLst/>
                  <a:rect l="l" t="t" r="r" b="b"/>
                  <a:pathLst>
                    <a:path w="11309" h="12897" extrusionOk="0">
                      <a:moveTo>
                        <a:pt x="4470" y="1"/>
                      </a:moveTo>
                      <a:cubicBezTo>
                        <a:pt x="1835" y="1"/>
                        <a:pt x="167" y="3036"/>
                        <a:pt x="134" y="6672"/>
                      </a:cubicBezTo>
                      <a:cubicBezTo>
                        <a:pt x="134" y="6672"/>
                        <a:pt x="0" y="10142"/>
                        <a:pt x="1935" y="11909"/>
                      </a:cubicBezTo>
                      <a:cubicBezTo>
                        <a:pt x="2668" y="12592"/>
                        <a:pt x="3742" y="12896"/>
                        <a:pt x="4864" y="12896"/>
                      </a:cubicBezTo>
                      <a:cubicBezTo>
                        <a:pt x="6701" y="12896"/>
                        <a:pt x="8666" y="12080"/>
                        <a:pt x="9474" y="10775"/>
                      </a:cubicBezTo>
                      <a:cubicBezTo>
                        <a:pt x="10775" y="8674"/>
                        <a:pt x="11308" y="2569"/>
                        <a:pt x="11308" y="2569"/>
                      </a:cubicBezTo>
                      <a:cubicBezTo>
                        <a:pt x="11308" y="2569"/>
                        <a:pt x="7139" y="1"/>
                        <a:pt x="4470" y="1"/>
                      </a:cubicBezTo>
                      <a:close/>
                    </a:path>
                  </a:pathLst>
                </a:custGeom>
                <a:solidFill>
                  <a:srgbClr val="FFB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265;p51">
                  <a:extLst>
                    <a:ext uri="{FF2B5EF4-FFF2-40B4-BE49-F238E27FC236}">
                      <a16:creationId xmlns:a16="http://schemas.microsoft.com/office/drawing/2014/main" id="{B95F6377-F2EF-4A19-AF71-65E6586E292C}"/>
                    </a:ext>
                  </a:extLst>
                </p:cNvPr>
                <p:cNvSpPr/>
                <p:nvPr/>
              </p:nvSpPr>
              <p:spPr>
                <a:xfrm>
                  <a:off x="3677800" y="2894575"/>
                  <a:ext cx="95100" cy="103000"/>
                </a:xfrm>
                <a:custGeom>
                  <a:avLst/>
                  <a:gdLst/>
                  <a:ahLst/>
                  <a:cxnLst/>
                  <a:rect l="l" t="t" r="r" b="b"/>
                  <a:pathLst>
                    <a:path w="3804" h="4120" extrusionOk="0">
                      <a:moveTo>
                        <a:pt x="2194" y="0"/>
                      </a:moveTo>
                      <a:cubicBezTo>
                        <a:pt x="1499" y="0"/>
                        <a:pt x="968" y="552"/>
                        <a:pt x="968" y="552"/>
                      </a:cubicBezTo>
                      <a:lnTo>
                        <a:pt x="0" y="3954"/>
                      </a:lnTo>
                      <a:cubicBezTo>
                        <a:pt x="0" y="3954"/>
                        <a:pt x="389" y="4119"/>
                        <a:pt x="904" y="4119"/>
                      </a:cubicBezTo>
                      <a:cubicBezTo>
                        <a:pt x="1343" y="4119"/>
                        <a:pt x="1875" y="3999"/>
                        <a:pt x="2335" y="3554"/>
                      </a:cubicBezTo>
                      <a:cubicBezTo>
                        <a:pt x="3369" y="2587"/>
                        <a:pt x="3803" y="652"/>
                        <a:pt x="2802" y="152"/>
                      </a:cubicBezTo>
                      <a:cubicBezTo>
                        <a:pt x="2592" y="43"/>
                        <a:pt x="2387" y="0"/>
                        <a:pt x="2194" y="0"/>
                      </a:cubicBezTo>
                      <a:close/>
                    </a:path>
                  </a:pathLst>
                </a:custGeom>
                <a:solidFill>
                  <a:srgbClr val="FFB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266;p51">
                  <a:extLst>
                    <a:ext uri="{FF2B5EF4-FFF2-40B4-BE49-F238E27FC236}">
                      <a16:creationId xmlns:a16="http://schemas.microsoft.com/office/drawing/2014/main" id="{A8538C97-3A10-4491-8CA1-59E60CBE9664}"/>
                    </a:ext>
                  </a:extLst>
                </p:cNvPr>
                <p:cNvSpPr/>
                <p:nvPr/>
              </p:nvSpPr>
              <p:spPr>
                <a:xfrm>
                  <a:off x="3466825" y="2858250"/>
                  <a:ext cx="55875" cy="92675"/>
                </a:xfrm>
                <a:custGeom>
                  <a:avLst/>
                  <a:gdLst/>
                  <a:ahLst/>
                  <a:cxnLst/>
                  <a:rect l="l" t="t" r="r" b="b"/>
                  <a:pathLst>
                    <a:path w="2235" h="3707" extrusionOk="0">
                      <a:moveTo>
                        <a:pt x="1960" y="0"/>
                      </a:moveTo>
                      <a:cubicBezTo>
                        <a:pt x="1866" y="0"/>
                        <a:pt x="1775" y="167"/>
                        <a:pt x="1735" y="370"/>
                      </a:cubicBezTo>
                      <a:lnTo>
                        <a:pt x="1134" y="2805"/>
                      </a:lnTo>
                      <a:cubicBezTo>
                        <a:pt x="1134" y="2805"/>
                        <a:pt x="778" y="2524"/>
                        <a:pt x="487" y="2524"/>
                      </a:cubicBezTo>
                      <a:cubicBezTo>
                        <a:pt x="390" y="2524"/>
                        <a:pt x="300" y="2555"/>
                        <a:pt x="234" y="2639"/>
                      </a:cubicBezTo>
                      <a:cubicBezTo>
                        <a:pt x="0" y="3006"/>
                        <a:pt x="767" y="3706"/>
                        <a:pt x="1501" y="3706"/>
                      </a:cubicBezTo>
                      <a:cubicBezTo>
                        <a:pt x="2235" y="3673"/>
                        <a:pt x="2235" y="704"/>
                        <a:pt x="2135" y="237"/>
                      </a:cubicBezTo>
                      <a:cubicBezTo>
                        <a:pt x="2083" y="68"/>
                        <a:pt x="2021" y="0"/>
                        <a:pt x="1960" y="0"/>
                      </a:cubicBezTo>
                      <a:close/>
                    </a:path>
                  </a:pathLst>
                </a:custGeom>
                <a:solidFill>
                  <a:srgbClr val="CE7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267;p51">
                  <a:extLst>
                    <a:ext uri="{FF2B5EF4-FFF2-40B4-BE49-F238E27FC236}">
                      <a16:creationId xmlns:a16="http://schemas.microsoft.com/office/drawing/2014/main" id="{898DC45C-52A1-4478-BBD5-0B49BF7E7873}"/>
                    </a:ext>
                  </a:extLst>
                </p:cNvPr>
                <p:cNvSpPr/>
                <p:nvPr/>
              </p:nvSpPr>
              <p:spPr>
                <a:xfrm>
                  <a:off x="3572025" y="2810800"/>
                  <a:ext cx="52425" cy="29575"/>
                </a:xfrm>
                <a:custGeom>
                  <a:avLst/>
                  <a:gdLst/>
                  <a:ahLst/>
                  <a:cxnLst/>
                  <a:rect l="l" t="t" r="r" b="b"/>
                  <a:pathLst>
                    <a:path w="2097" h="1183" extrusionOk="0">
                      <a:moveTo>
                        <a:pt x="1096" y="0"/>
                      </a:moveTo>
                      <a:cubicBezTo>
                        <a:pt x="362" y="0"/>
                        <a:pt x="95" y="567"/>
                        <a:pt x="95" y="567"/>
                      </a:cubicBezTo>
                      <a:cubicBezTo>
                        <a:pt x="1" y="812"/>
                        <a:pt x="77" y="865"/>
                        <a:pt x="161" y="865"/>
                      </a:cubicBezTo>
                      <a:cubicBezTo>
                        <a:pt x="226" y="865"/>
                        <a:pt x="295" y="834"/>
                        <a:pt x="295" y="834"/>
                      </a:cubicBezTo>
                      <a:cubicBezTo>
                        <a:pt x="295" y="834"/>
                        <a:pt x="466" y="706"/>
                        <a:pt x="773" y="706"/>
                      </a:cubicBezTo>
                      <a:cubicBezTo>
                        <a:pt x="850" y="706"/>
                        <a:pt x="936" y="714"/>
                        <a:pt x="1029" y="734"/>
                      </a:cubicBezTo>
                      <a:cubicBezTo>
                        <a:pt x="1418" y="824"/>
                        <a:pt x="1512" y="1182"/>
                        <a:pt x="1744" y="1182"/>
                      </a:cubicBezTo>
                      <a:cubicBezTo>
                        <a:pt x="1771" y="1182"/>
                        <a:pt x="1799" y="1178"/>
                        <a:pt x="1830" y="1168"/>
                      </a:cubicBezTo>
                      <a:cubicBezTo>
                        <a:pt x="2097" y="1101"/>
                        <a:pt x="1830" y="0"/>
                        <a:pt x="10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268;p51">
                  <a:extLst>
                    <a:ext uri="{FF2B5EF4-FFF2-40B4-BE49-F238E27FC236}">
                      <a16:creationId xmlns:a16="http://schemas.microsoft.com/office/drawing/2014/main" id="{1EEA562B-BAD2-42AF-861C-8092026DB79B}"/>
                    </a:ext>
                  </a:extLst>
                </p:cNvPr>
                <p:cNvSpPr/>
                <p:nvPr/>
              </p:nvSpPr>
              <p:spPr>
                <a:xfrm>
                  <a:off x="3435950" y="2694400"/>
                  <a:ext cx="348625" cy="243175"/>
                </a:xfrm>
                <a:custGeom>
                  <a:avLst/>
                  <a:gdLst/>
                  <a:ahLst/>
                  <a:cxnLst/>
                  <a:rect l="l" t="t" r="r" b="b"/>
                  <a:pathLst>
                    <a:path w="13945" h="9727" extrusionOk="0">
                      <a:moveTo>
                        <a:pt x="8573" y="0"/>
                      </a:moveTo>
                      <a:cubicBezTo>
                        <a:pt x="6080" y="0"/>
                        <a:pt x="3334" y="723"/>
                        <a:pt x="2033" y="723"/>
                      </a:cubicBezTo>
                      <a:cubicBezTo>
                        <a:pt x="1987" y="723"/>
                        <a:pt x="1944" y="722"/>
                        <a:pt x="1902" y="720"/>
                      </a:cubicBezTo>
                      <a:cubicBezTo>
                        <a:pt x="1856" y="718"/>
                        <a:pt x="1811" y="717"/>
                        <a:pt x="1769" y="717"/>
                      </a:cubicBezTo>
                      <a:cubicBezTo>
                        <a:pt x="400" y="717"/>
                        <a:pt x="912" y="1728"/>
                        <a:pt x="1235" y="1954"/>
                      </a:cubicBezTo>
                      <a:cubicBezTo>
                        <a:pt x="1235" y="1954"/>
                        <a:pt x="434" y="2054"/>
                        <a:pt x="201" y="2454"/>
                      </a:cubicBezTo>
                      <a:cubicBezTo>
                        <a:pt x="1" y="2855"/>
                        <a:pt x="935" y="3422"/>
                        <a:pt x="1435" y="3555"/>
                      </a:cubicBezTo>
                      <a:cubicBezTo>
                        <a:pt x="1435" y="3555"/>
                        <a:pt x="1168" y="4456"/>
                        <a:pt x="1669" y="4856"/>
                      </a:cubicBezTo>
                      <a:cubicBezTo>
                        <a:pt x="1669" y="4856"/>
                        <a:pt x="1735" y="4656"/>
                        <a:pt x="1835" y="4389"/>
                      </a:cubicBezTo>
                      <a:cubicBezTo>
                        <a:pt x="2002" y="4056"/>
                        <a:pt x="2302" y="3622"/>
                        <a:pt x="2836" y="3322"/>
                      </a:cubicBezTo>
                      <a:cubicBezTo>
                        <a:pt x="3131" y="3164"/>
                        <a:pt x="3750" y="3099"/>
                        <a:pt x="4480" y="3099"/>
                      </a:cubicBezTo>
                      <a:cubicBezTo>
                        <a:pt x="6062" y="3099"/>
                        <a:pt x="8172" y="3403"/>
                        <a:pt x="8674" y="3722"/>
                      </a:cubicBezTo>
                      <a:cubicBezTo>
                        <a:pt x="8674" y="3722"/>
                        <a:pt x="8207" y="5690"/>
                        <a:pt x="8340" y="6958"/>
                      </a:cubicBezTo>
                      <a:cubicBezTo>
                        <a:pt x="8474" y="8259"/>
                        <a:pt x="9674" y="8759"/>
                        <a:pt x="9674" y="8759"/>
                      </a:cubicBezTo>
                      <a:lnTo>
                        <a:pt x="9674" y="9726"/>
                      </a:lnTo>
                      <a:lnTo>
                        <a:pt x="10475" y="9726"/>
                      </a:lnTo>
                      <a:cubicBezTo>
                        <a:pt x="10475" y="9726"/>
                        <a:pt x="10809" y="8159"/>
                        <a:pt x="11743" y="7992"/>
                      </a:cubicBezTo>
                      <a:cubicBezTo>
                        <a:pt x="11784" y="7988"/>
                        <a:pt x="11825" y="7987"/>
                        <a:pt x="11865" y="7987"/>
                      </a:cubicBezTo>
                      <a:cubicBezTo>
                        <a:pt x="12204" y="7987"/>
                        <a:pt x="12464" y="8109"/>
                        <a:pt x="12643" y="8259"/>
                      </a:cubicBezTo>
                      <a:cubicBezTo>
                        <a:pt x="12877" y="8459"/>
                        <a:pt x="12977" y="8726"/>
                        <a:pt x="12977" y="8726"/>
                      </a:cubicBezTo>
                      <a:cubicBezTo>
                        <a:pt x="12977" y="8726"/>
                        <a:pt x="13944" y="5657"/>
                        <a:pt x="13877" y="5023"/>
                      </a:cubicBezTo>
                      <a:cubicBezTo>
                        <a:pt x="13777" y="4389"/>
                        <a:pt x="13744" y="4122"/>
                        <a:pt x="13177" y="3855"/>
                      </a:cubicBezTo>
                      <a:cubicBezTo>
                        <a:pt x="13177" y="3855"/>
                        <a:pt x="13210" y="720"/>
                        <a:pt x="10342" y="153"/>
                      </a:cubicBezTo>
                      <a:cubicBezTo>
                        <a:pt x="9784" y="44"/>
                        <a:pt x="9186" y="0"/>
                        <a:pt x="8573" y="0"/>
                      </a:cubicBezTo>
                      <a:close/>
                    </a:path>
                  </a:pathLst>
                </a:custGeom>
                <a:solidFill>
                  <a:srgbClr val="00486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269;p51">
                  <a:extLst>
                    <a:ext uri="{FF2B5EF4-FFF2-40B4-BE49-F238E27FC236}">
                      <a16:creationId xmlns:a16="http://schemas.microsoft.com/office/drawing/2014/main" id="{3E8BD7DE-D14B-47BA-9C0B-AF37E0C35928}"/>
                    </a:ext>
                  </a:extLst>
                </p:cNvPr>
                <p:cNvSpPr/>
                <p:nvPr/>
              </p:nvSpPr>
              <p:spPr>
                <a:xfrm>
                  <a:off x="3573550" y="2856650"/>
                  <a:ext cx="18375" cy="35050"/>
                </a:xfrm>
                <a:custGeom>
                  <a:avLst/>
                  <a:gdLst/>
                  <a:ahLst/>
                  <a:cxnLst/>
                  <a:rect l="l" t="t" r="r" b="b"/>
                  <a:pathLst>
                    <a:path w="735" h="1402" extrusionOk="0">
                      <a:moveTo>
                        <a:pt x="368" y="1"/>
                      </a:moveTo>
                      <a:cubicBezTo>
                        <a:pt x="134" y="1"/>
                        <a:pt x="1" y="301"/>
                        <a:pt x="1" y="701"/>
                      </a:cubicBezTo>
                      <a:cubicBezTo>
                        <a:pt x="1" y="1101"/>
                        <a:pt x="168" y="1402"/>
                        <a:pt x="368" y="1402"/>
                      </a:cubicBezTo>
                      <a:cubicBezTo>
                        <a:pt x="568" y="1402"/>
                        <a:pt x="735" y="1101"/>
                        <a:pt x="735" y="701"/>
                      </a:cubicBezTo>
                      <a:cubicBezTo>
                        <a:pt x="735" y="301"/>
                        <a:pt x="568" y="1"/>
                        <a:pt x="3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270;p51">
                  <a:extLst>
                    <a:ext uri="{FF2B5EF4-FFF2-40B4-BE49-F238E27FC236}">
                      <a16:creationId xmlns:a16="http://schemas.microsoft.com/office/drawing/2014/main" id="{8468DD02-A647-42BA-BCA8-085D53B0B866}"/>
                    </a:ext>
                  </a:extLst>
                </p:cNvPr>
                <p:cNvSpPr/>
                <p:nvPr/>
              </p:nvSpPr>
              <p:spPr>
                <a:xfrm>
                  <a:off x="3476825" y="2859150"/>
                  <a:ext cx="15875" cy="30050"/>
                </a:xfrm>
                <a:custGeom>
                  <a:avLst/>
                  <a:gdLst/>
                  <a:ahLst/>
                  <a:cxnLst/>
                  <a:rect l="l" t="t" r="r" b="b"/>
                  <a:pathLst>
                    <a:path w="635" h="1202" extrusionOk="0">
                      <a:moveTo>
                        <a:pt x="334" y="1"/>
                      </a:moveTo>
                      <a:cubicBezTo>
                        <a:pt x="167" y="1"/>
                        <a:pt x="0" y="268"/>
                        <a:pt x="0" y="601"/>
                      </a:cubicBezTo>
                      <a:cubicBezTo>
                        <a:pt x="0" y="935"/>
                        <a:pt x="167" y="1202"/>
                        <a:pt x="334" y="1202"/>
                      </a:cubicBezTo>
                      <a:cubicBezTo>
                        <a:pt x="501" y="1202"/>
                        <a:pt x="634" y="935"/>
                        <a:pt x="634" y="601"/>
                      </a:cubicBezTo>
                      <a:cubicBezTo>
                        <a:pt x="634" y="268"/>
                        <a:pt x="501" y="1"/>
                        <a:pt x="3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271;p51">
                  <a:extLst>
                    <a:ext uri="{FF2B5EF4-FFF2-40B4-BE49-F238E27FC236}">
                      <a16:creationId xmlns:a16="http://schemas.microsoft.com/office/drawing/2014/main" id="{F4614E3F-DFE8-4E37-BA02-F9FA3B78931F}"/>
                    </a:ext>
                  </a:extLst>
                </p:cNvPr>
                <p:cNvSpPr/>
                <p:nvPr/>
              </p:nvSpPr>
              <p:spPr>
                <a:xfrm>
                  <a:off x="3439300" y="2898900"/>
                  <a:ext cx="271050" cy="170725"/>
                </a:xfrm>
                <a:custGeom>
                  <a:avLst/>
                  <a:gdLst/>
                  <a:ahLst/>
                  <a:cxnLst/>
                  <a:rect l="l" t="t" r="r" b="b"/>
                  <a:pathLst>
                    <a:path w="10842" h="6829" extrusionOk="0">
                      <a:moveTo>
                        <a:pt x="2873" y="0"/>
                      </a:moveTo>
                      <a:cubicBezTo>
                        <a:pt x="2779" y="0"/>
                        <a:pt x="2688" y="4"/>
                        <a:pt x="2602" y="12"/>
                      </a:cubicBezTo>
                      <a:cubicBezTo>
                        <a:pt x="901" y="212"/>
                        <a:pt x="334" y="646"/>
                        <a:pt x="334" y="646"/>
                      </a:cubicBezTo>
                      <a:cubicBezTo>
                        <a:pt x="334" y="779"/>
                        <a:pt x="300" y="946"/>
                        <a:pt x="300" y="1079"/>
                      </a:cubicBezTo>
                      <a:cubicBezTo>
                        <a:pt x="0" y="4215"/>
                        <a:pt x="1501" y="5883"/>
                        <a:pt x="2168" y="6483"/>
                      </a:cubicBezTo>
                      <a:cubicBezTo>
                        <a:pt x="2369" y="6650"/>
                        <a:pt x="2502" y="6717"/>
                        <a:pt x="2502" y="6717"/>
                      </a:cubicBezTo>
                      <a:cubicBezTo>
                        <a:pt x="2502" y="6717"/>
                        <a:pt x="2941" y="6828"/>
                        <a:pt x="3577" y="6828"/>
                      </a:cubicBezTo>
                      <a:cubicBezTo>
                        <a:pt x="4333" y="6828"/>
                        <a:pt x="5366" y="6671"/>
                        <a:pt x="6271" y="5983"/>
                      </a:cubicBezTo>
                      <a:cubicBezTo>
                        <a:pt x="7472" y="5082"/>
                        <a:pt x="7806" y="3047"/>
                        <a:pt x="7873" y="2013"/>
                      </a:cubicBezTo>
                      <a:lnTo>
                        <a:pt x="10541" y="946"/>
                      </a:lnTo>
                      <a:lnTo>
                        <a:pt x="10841" y="345"/>
                      </a:lnTo>
                      <a:cubicBezTo>
                        <a:pt x="10808" y="345"/>
                        <a:pt x="10775" y="344"/>
                        <a:pt x="10742" y="344"/>
                      </a:cubicBezTo>
                      <a:cubicBezTo>
                        <a:pt x="9538" y="344"/>
                        <a:pt x="8288" y="922"/>
                        <a:pt x="7639" y="1279"/>
                      </a:cubicBezTo>
                      <a:cubicBezTo>
                        <a:pt x="6792" y="935"/>
                        <a:pt x="4354" y="0"/>
                        <a:pt x="28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272;p51">
                  <a:extLst>
                    <a:ext uri="{FF2B5EF4-FFF2-40B4-BE49-F238E27FC236}">
                      <a16:creationId xmlns:a16="http://schemas.microsoft.com/office/drawing/2014/main" id="{D1539538-121C-414F-896D-CEB6DF5556FB}"/>
                    </a:ext>
                  </a:extLst>
                </p:cNvPr>
                <p:cNvSpPr/>
                <p:nvPr/>
              </p:nvSpPr>
              <p:spPr>
                <a:xfrm>
                  <a:off x="2652900" y="3544650"/>
                  <a:ext cx="196825" cy="149300"/>
                </a:xfrm>
                <a:custGeom>
                  <a:avLst/>
                  <a:gdLst/>
                  <a:ahLst/>
                  <a:cxnLst/>
                  <a:rect l="l" t="t" r="r" b="b"/>
                  <a:pathLst>
                    <a:path w="7873" h="5972" extrusionOk="0">
                      <a:moveTo>
                        <a:pt x="401" y="0"/>
                      </a:moveTo>
                      <a:lnTo>
                        <a:pt x="234" y="1768"/>
                      </a:lnTo>
                      <a:lnTo>
                        <a:pt x="0" y="4103"/>
                      </a:lnTo>
                      <a:lnTo>
                        <a:pt x="5538" y="5438"/>
                      </a:lnTo>
                      <a:lnTo>
                        <a:pt x="7873" y="5971"/>
                      </a:lnTo>
                      <a:lnTo>
                        <a:pt x="7873" y="434"/>
                      </a:lnTo>
                      <a:lnTo>
                        <a:pt x="401" y="0"/>
                      </a:lnTo>
                      <a:close/>
                    </a:path>
                  </a:pathLst>
                </a:custGeom>
                <a:solidFill>
                  <a:srgbClr val="7787FF"/>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273;p51">
                  <a:extLst>
                    <a:ext uri="{FF2B5EF4-FFF2-40B4-BE49-F238E27FC236}">
                      <a16:creationId xmlns:a16="http://schemas.microsoft.com/office/drawing/2014/main" id="{09C6C48E-9BB8-428E-8C39-CE21D22B867E}"/>
                    </a:ext>
                  </a:extLst>
                </p:cNvPr>
                <p:cNvSpPr/>
                <p:nvPr/>
              </p:nvSpPr>
              <p:spPr>
                <a:xfrm>
                  <a:off x="3519350" y="3083475"/>
                  <a:ext cx="366125" cy="934875"/>
                </a:xfrm>
                <a:custGeom>
                  <a:avLst/>
                  <a:gdLst/>
                  <a:ahLst/>
                  <a:cxnLst/>
                  <a:rect l="l" t="t" r="r" b="b"/>
                  <a:pathLst>
                    <a:path w="14645" h="37395" extrusionOk="0">
                      <a:moveTo>
                        <a:pt x="4704" y="1"/>
                      </a:moveTo>
                      <a:cubicBezTo>
                        <a:pt x="4704" y="1"/>
                        <a:pt x="1201" y="2403"/>
                        <a:pt x="601" y="8607"/>
                      </a:cubicBezTo>
                      <a:cubicBezTo>
                        <a:pt x="1" y="14845"/>
                        <a:pt x="5871" y="37394"/>
                        <a:pt x="5871" y="37394"/>
                      </a:cubicBezTo>
                      <a:lnTo>
                        <a:pt x="14644" y="34492"/>
                      </a:lnTo>
                      <a:cubicBezTo>
                        <a:pt x="14644" y="34492"/>
                        <a:pt x="5871" y="23284"/>
                        <a:pt x="5071" y="14945"/>
                      </a:cubicBezTo>
                      <a:cubicBezTo>
                        <a:pt x="4037" y="3904"/>
                        <a:pt x="5104" y="434"/>
                        <a:pt x="5104" y="434"/>
                      </a:cubicBezTo>
                      <a:lnTo>
                        <a:pt x="47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274;p51">
                  <a:extLst>
                    <a:ext uri="{FF2B5EF4-FFF2-40B4-BE49-F238E27FC236}">
                      <a16:creationId xmlns:a16="http://schemas.microsoft.com/office/drawing/2014/main" id="{39B06530-BA3B-47E5-9D0B-F31D2427CC63}"/>
                    </a:ext>
                  </a:extLst>
                </p:cNvPr>
                <p:cNvSpPr/>
                <p:nvPr/>
              </p:nvSpPr>
              <p:spPr>
                <a:xfrm>
                  <a:off x="3250000" y="3554650"/>
                  <a:ext cx="1104975" cy="1409375"/>
                </a:xfrm>
                <a:custGeom>
                  <a:avLst/>
                  <a:gdLst/>
                  <a:ahLst/>
                  <a:cxnLst/>
                  <a:rect l="l" t="t" r="r" b="b"/>
                  <a:pathLst>
                    <a:path w="44199" h="56375" extrusionOk="0">
                      <a:moveTo>
                        <a:pt x="39762" y="1"/>
                      </a:moveTo>
                      <a:lnTo>
                        <a:pt x="39528" y="134"/>
                      </a:lnTo>
                      <a:lnTo>
                        <a:pt x="25418" y="8807"/>
                      </a:lnTo>
                      <a:lnTo>
                        <a:pt x="18480" y="13043"/>
                      </a:lnTo>
                      <a:cubicBezTo>
                        <a:pt x="18480" y="13043"/>
                        <a:pt x="17313" y="13644"/>
                        <a:pt x="15578" y="14745"/>
                      </a:cubicBezTo>
                      <a:cubicBezTo>
                        <a:pt x="11975" y="17013"/>
                        <a:pt x="5838" y="21516"/>
                        <a:pt x="2335" y="27387"/>
                      </a:cubicBezTo>
                      <a:cubicBezTo>
                        <a:pt x="2135" y="27687"/>
                        <a:pt x="1968" y="27987"/>
                        <a:pt x="1835" y="28288"/>
                      </a:cubicBezTo>
                      <a:cubicBezTo>
                        <a:pt x="534" y="30689"/>
                        <a:pt x="34" y="33758"/>
                        <a:pt x="34" y="36960"/>
                      </a:cubicBezTo>
                      <a:cubicBezTo>
                        <a:pt x="0" y="45000"/>
                        <a:pt x="2902" y="53939"/>
                        <a:pt x="3603" y="55941"/>
                      </a:cubicBezTo>
                      <a:cubicBezTo>
                        <a:pt x="3703" y="56208"/>
                        <a:pt x="3736" y="56374"/>
                        <a:pt x="3736" y="56374"/>
                      </a:cubicBezTo>
                      <a:lnTo>
                        <a:pt x="15645" y="56374"/>
                      </a:lnTo>
                      <a:lnTo>
                        <a:pt x="17413" y="34959"/>
                      </a:lnTo>
                      <a:cubicBezTo>
                        <a:pt x="17413" y="34959"/>
                        <a:pt x="42297" y="23117"/>
                        <a:pt x="43364" y="15178"/>
                      </a:cubicBezTo>
                      <a:cubicBezTo>
                        <a:pt x="44198" y="8940"/>
                        <a:pt x="41496" y="3136"/>
                        <a:pt x="40296" y="935"/>
                      </a:cubicBezTo>
                      <a:cubicBezTo>
                        <a:pt x="39962" y="334"/>
                        <a:pt x="39762" y="1"/>
                        <a:pt x="397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275;p51">
                  <a:extLst>
                    <a:ext uri="{FF2B5EF4-FFF2-40B4-BE49-F238E27FC236}">
                      <a16:creationId xmlns:a16="http://schemas.microsoft.com/office/drawing/2014/main" id="{F3C6D953-63C4-4B89-9D96-6430F0CF26B3}"/>
                    </a:ext>
                  </a:extLst>
                </p:cNvPr>
                <p:cNvSpPr/>
                <p:nvPr/>
              </p:nvSpPr>
              <p:spPr>
                <a:xfrm>
                  <a:off x="3734500" y="3034075"/>
                  <a:ext cx="882325" cy="911725"/>
                </a:xfrm>
                <a:custGeom>
                  <a:avLst/>
                  <a:gdLst/>
                  <a:ahLst/>
                  <a:cxnLst/>
                  <a:rect l="l" t="t" r="r" b="b"/>
                  <a:pathLst>
                    <a:path w="35293" h="36469" extrusionOk="0">
                      <a:moveTo>
                        <a:pt x="2173" y="0"/>
                      </a:moveTo>
                      <a:cubicBezTo>
                        <a:pt x="1443" y="0"/>
                        <a:pt x="718" y="92"/>
                        <a:pt x="1" y="276"/>
                      </a:cubicBezTo>
                      <a:cubicBezTo>
                        <a:pt x="1" y="276"/>
                        <a:pt x="5838" y="25260"/>
                        <a:pt x="18547" y="34567"/>
                      </a:cubicBezTo>
                      <a:cubicBezTo>
                        <a:pt x="19548" y="35301"/>
                        <a:pt x="20582" y="35968"/>
                        <a:pt x="21683" y="36468"/>
                      </a:cubicBezTo>
                      <a:lnTo>
                        <a:pt x="25852" y="32165"/>
                      </a:lnTo>
                      <a:lnTo>
                        <a:pt x="35293" y="22358"/>
                      </a:lnTo>
                      <a:cubicBezTo>
                        <a:pt x="35293" y="22358"/>
                        <a:pt x="33224" y="21057"/>
                        <a:pt x="30356" y="19156"/>
                      </a:cubicBezTo>
                      <a:cubicBezTo>
                        <a:pt x="24818" y="15520"/>
                        <a:pt x="16179" y="9616"/>
                        <a:pt x="13544" y="6447"/>
                      </a:cubicBezTo>
                      <a:cubicBezTo>
                        <a:pt x="10775" y="3178"/>
                        <a:pt x="7573" y="976"/>
                        <a:pt x="4370" y="276"/>
                      </a:cubicBezTo>
                      <a:cubicBezTo>
                        <a:pt x="3637" y="92"/>
                        <a:pt x="2903" y="0"/>
                        <a:pt x="2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276;p51">
                  <a:extLst>
                    <a:ext uri="{FF2B5EF4-FFF2-40B4-BE49-F238E27FC236}">
                      <a16:creationId xmlns:a16="http://schemas.microsoft.com/office/drawing/2014/main" id="{5E1F2CA8-C863-41FA-B9ED-78241CCD3DBB}"/>
                    </a:ext>
                  </a:extLst>
                </p:cNvPr>
                <p:cNvSpPr/>
                <p:nvPr/>
              </p:nvSpPr>
              <p:spPr>
                <a:xfrm>
                  <a:off x="2740450" y="3485450"/>
                  <a:ext cx="1240100" cy="505375"/>
                </a:xfrm>
                <a:custGeom>
                  <a:avLst/>
                  <a:gdLst/>
                  <a:ahLst/>
                  <a:cxnLst/>
                  <a:rect l="l" t="t" r="r" b="b"/>
                  <a:pathLst>
                    <a:path w="49604" h="20215" extrusionOk="0">
                      <a:moveTo>
                        <a:pt x="6473" y="0"/>
                      </a:moveTo>
                      <a:cubicBezTo>
                        <a:pt x="3529" y="0"/>
                        <a:pt x="968" y="2145"/>
                        <a:pt x="501" y="5104"/>
                      </a:cubicBezTo>
                      <a:cubicBezTo>
                        <a:pt x="1" y="8306"/>
                        <a:pt x="2136" y="11308"/>
                        <a:pt x="5338" y="11909"/>
                      </a:cubicBezTo>
                      <a:lnTo>
                        <a:pt x="47335" y="20214"/>
                      </a:lnTo>
                      <a:lnTo>
                        <a:pt x="49603" y="4436"/>
                      </a:lnTo>
                      <a:lnTo>
                        <a:pt x="7106" y="33"/>
                      </a:lnTo>
                      <a:cubicBezTo>
                        <a:pt x="6894" y="11"/>
                        <a:pt x="6682" y="0"/>
                        <a:pt x="6473" y="0"/>
                      </a:cubicBezTo>
                      <a:close/>
                    </a:path>
                  </a:pathLst>
                </a:custGeom>
                <a:solidFill>
                  <a:srgbClr val="FFFFFF"/>
                </a:solid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277;p51">
                  <a:extLst>
                    <a:ext uri="{FF2B5EF4-FFF2-40B4-BE49-F238E27FC236}">
                      <a16:creationId xmlns:a16="http://schemas.microsoft.com/office/drawing/2014/main" id="{C1EC1A21-4FF4-49A6-B882-AADA5FB88DFC}"/>
                    </a:ext>
                  </a:extLst>
                </p:cNvPr>
                <p:cNvSpPr/>
                <p:nvPr/>
              </p:nvSpPr>
              <p:spPr>
                <a:xfrm>
                  <a:off x="3908800" y="3752300"/>
                  <a:ext cx="460350" cy="121775"/>
                </a:xfrm>
                <a:custGeom>
                  <a:avLst/>
                  <a:gdLst/>
                  <a:ahLst/>
                  <a:cxnLst/>
                  <a:rect l="l" t="t" r="r" b="b"/>
                  <a:pathLst>
                    <a:path w="18414" h="4871" extrusionOk="0">
                      <a:moveTo>
                        <a:pt x="801" y="0"/>
                      </a:moveTo>
                      <a:lnTo>
                        <a:pt x="0" y="3036"/>
                      </a:lnTo>
                      <a:lnTo>
                        <a:pt x="17646" y="4870"/>
                      </a:lnTo>
                      <a:lnTo>
                        <a:pt x="18413" y="2869"/>
                      </a:lnTo>
                      <a:lnTo>
                        <a:pt x="8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278;p51">
                  <a:extLst>
                    <a:ext uri="{FF2B5EF4-FFF2-40B4-BE49-F238E27FC236}">
                      <a16:creationId xmlns:a16="http://schemas.microsoft.com/office/drawing/2014/main" id="{D0D0A5C2-6D9A-4618-B2AD-84D209AA2638}"/>
                    </a:ext>
                  </a:extLst>
                </p:cNvPr>
                <p:cNvSpPr/>
                <p:nvPr/>
              </p:nvSpPr>
              <p:spPr>
                <a:xfrm>
                  <a:off x="3843750" y="3040125"/>
                  <a:ext cx="591275" cy="733875"/>
                </a:xfrm>
                <a:custGeom>
                  <a:avLst/>
                  <a:gdLst/>
                  <a:ahLst/>
                  <a:cxnLst/>
                  <a:rect l="l" t="t" r="r" b="b"/>
                  <a:pathLst>
                    <a:path w="23651" h="29355" extrusionOk="0">
                      <a:moveTo>
                        <a:pt x="0" y="0"/>
                      </a:moveTo>
                      <a:lnTo>
                        <a:pt x="0" y="0"/>
                      </a:lnTo>
                      <a:cubicBezTo>
                        <a:pt x="2636" y="4470"/>
                        <a:pt x="13944" y="12976"/>
                        <a:pt x="13944" y="12976"/>
                      </a:cubicBezTo>
                      <a:lnTo>
                        <a:pt x="10608" y="25785"/>
                      </a:lnTo>
                      <a:lnTo>
                        <a:pt x="11842" y="26352"/>
                      </a:lnTo>
                      <a:lnTo>
                        <a:pt x="18647" y="29355"/>
                      </a:lnTo>
                      <a:lnTo>
                        <a:pt x="21282" y="23751"/>
                      </a:lnTo>
                      <a:cubicBezTo>
                        <a:pt x="22683" y="20748"/>
                        <a:pt x="23651" y="16846"/>
                        <a:pt x="23050" y="13176"/>
                      </a:cubicBezTo>
                      <a:cubicBezTo>
                        <a:pt x="22783" y="11575"/>
                        <a:pt x="22216" y="10007"/>
                        <a:pt x="21249" y="8606"/>
                      </a:cubicBezTo>
                      <a:cubicBezTo>
                        <a:pt x="20348" y="7272"/>
                        <a:pt x="19047" y="6038"/>
                        <a:pt x="17279" y="5071"/>
                      </a:cubicBezTo>
                      <a:cubicBezTo>
                        <a:pt x="11942" y="2002"/>
                        <a:pt x="5738" y="767"/>
                        <a:pt x="2436" y="300"/>
                      </a:cubicBezTo>
                      <a:cubicBezTo>
                        <a:pt x="901" y="67"/>
                        <a:pt x="1"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279;p51">
                  <a:extLst>
                    <a:ext uri="{FF2B5EF4-FFF2-40B4-BE49-F238E27FC236}">
                      <a16:creationId xmlns:a16="http://schemas.microsoft.com/office/drawing/2014/main" id="{255CD74B-424B-42CC-8401-E0EF4E44420C}"/>
                    </a:ext>
                  </a:extLst>
                </p:cNvPr>
                <p:cNvSpPr/>
                <p:nvPr/>
              </p:nvSpPr>
              <p:spPr>
                <a:xfrm>
                  <a:off x="4056400" y="3702250"/>
                  <a:ext cx="173475" cy="183550"/>
                </a:xfrm>
                <a:custGeom>
                  <a:avLst/>
                  <a:gdLst/>
                  <a:ahLst/>
                  <a:cxnLst/>
                  <a:rect l="l" t="t" r="r" b="b"/>
                  <a:pathLst>
                    <a:path w="6939" h="7342" extrusionOk="0">
                      <a:moveTo>
                        <a:pt x="3636" y="1"/>
                      </a:moveTo>
                      <a:lnTo>
                        <a:pt x="3236" y="1202"/>
                      </a:lnTo>
                      <a:cubicBezTo>
                        <a:pt x="3236" y="1202"/>
                        <a:pt x="834" y="1802"/>
                        <a:pt x="401" y="2770"/>
                      </a:cubicBezTo>
                      <a:cubicBezTo>
                        <a:pt x="1" y="3704"/>
                        <a:pt x="701" y="4437"/>
                        <a:pt x="701" y="4437"/>
                      </a:cubicBezTo>
                      <a:cubicBezTo>
                        <a:pt x="701" y="4437"/>
                        <a:pt x="301" y="6572"/>
                        <a:pt x="1035" y="7139"/>
                      </a:cubicBezTo>
                      <a:cubicBezTo>
                        <a:pt x="1221" y="7282"/>
                        <a:pt x="1415" y="7334"/>
                        <a:pt x="1599" y="7334"/>
                      </a:cubicBezTo>
                      <a:cubicBezTo>
                        <a:pt x="2105" y="7334"/>
                        <a:pt x="2536" y="6939"/>
                        <a:pt x="2536" y="6939"/>
                      </a:cubicBezTo>
                      <a:cubicBezTo>
                        <a:pt x="2536" y="6939"/>
                        <a:pt x="2845" y="7341"/>
                        <a:pt x="3613" y="7341"/>
                      </a:cubicBezTo>
                      <a:cubicBezTo>
                        <a:pt x="3642" y="7341"/>
                        <a:pt x="3672" y="7341"/>
                        <a:pt x="3703" y="7339"/>
                      </a:cubicBezTo>
                      <a:cubicBezTo>
                        <a:pt x="4537" y="7273"/>
                        <a:pt x="4771" y="6772"/>
                        <a:pt x="4771" y="6772"/>
                      </a:cubicBezTo>
                      <a:cubicBezTo>
                        <a:pt x="4771" y="6772"/>
                        <a:pt x="4937" y="6814"/>
                        <a:pt x="5163" y="6814"/>
                      </a:cubicBezTo>
                      <a:cubicBezTo>
                        <a:pt x="5388" y="6814"/>
                        <a:pt x="5671" y="6772"/>
                        <a:pt x="5905" y="6606"/>
                      </a:cubicBezTo>
                      <a:cubicBezTo>
                        <a:pt x="6372" y="6272"/>
                        <a:pt x="6939" y="3737"/>
                        <a:pt x="6572" y="2403"/>
                      </a:cubicBezTo>
                      <a:lnTo>
                        <a:pt x="6939" y="1435"/>
                      </a:lnTo>
                      <a:lnTo>
                        <a:pt x="3636" y="1"/>
                      </a:lnTo>
                      <a:close/>
                    </a:path>
                  </a:pathLst>
                </a:custGeom>
                <a:solidFill>
                  <a:srgbClr val="FFB592"/>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280;p51">
                  <a:extLst>
                    <a:ext uri="{FF2B5EF4-FFF2-40B4-BE49-F238E27FC236}">
                      <a16:creationId xmlns:a16="http://schemas.microsoft.com/office/drawing/2014/main" id="{5F285D11-4A04-4DC7-833F-DBAFD0F239E1}"/>
                    </a:ext>
                  </a:extLst>
                </p:cNvPr>
                <p:cNvSpPr/>
                <p:nvPr/>
              </p:nvSpPr>
              <p:spPr>
                <a:xfrm>
                  <a:off x="4326225" y="4778875"/>
                  <a:ext cx="316450" cy="289875"/>
                </a:xfrm>
                <a:custGeom>
                  <a:avLst/>
                  <a:gdLst/>
                  <a:ahLst/>
                  <a:cxnLst/>
                  <a:rect l="l" t="t" r="r" b="b"/>
                  <a:pathLst>
                    <a:path w="12658" h="11595" extrusionOk="0">
                      <a:moveTo>
                        <a:pt x="9422" y="0"/>
                      </a:moveTo>
                      <a:lnTo>
                        <a:pt x="5352" y="3669"/>
                      </a:lnTo>
                      <a:lnTo>
                        <a:pt x="4418" y="7472"/>
                      </a:lnTo>
                      <a:cubicBezTo>
                        <a:pt x="4418" y="7472"/>
                        <a:pt x="983" y="8973"/>
                        <a:pt x="482" y="10074"/>
                      </a:cubicBezTo>
                      <a:cubicBezTo>
                        <a:pt x="0" y="11038"/>
                        <a:pt x="1696" y="11594"/>
                        <a:pt x="4438" y="11594"/>
                      </a:cubicBezTo>
                      <a:cubicBezTo>
                        <a:pt x="4732" y="11594"/>
                        <a:pt x="5037" y="11588"/>
                        <a:pt x="5352" y="11575"/>
                      </a:cubicBezTo>
                      <a:cubicBezTo>
                        <a:pt x="8588" y="11442"/>
                        <a:pt x="10022" y="8539"/>
                        <a:pt x="11157" y="6305"/>
                      </a:cubicBezTo>
                      <a:cubicBezTo>
                        <a:pt x="12291" y="4103"/>
                        <a:pt x="12658" y="3269"/>
                        <a:pt x="12658" y="3002"/>
                      </a:cubicBezTo>
                      <a:cubicBezTo>
                        <a:pt x="12658" y="2769"/>
                        <a:pt x="9422" y="0"/>
                        <a:pt x="9422" y="0"/>
                      </a:cubicBezTo>
                      <a:close/>
                    </a:path>
                  </a:pathLst>
                </a:custGeom>
                <a:solidFill>
                  <a:schemeClr val="dk1"/>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281;p51">
                  <a:extLst>
                    <a:ext uri="{FF2B5EF4-FFF2-40B4-BE49-F238E27FC236}">
                      <a16:creationId xmlns:a16="http://schemas.microsoft.com/office/drawing/2014/main" id="{0D16B48A-C428-48B5-A6DA-CFDCD2AAB175}"/>
                    </a:ext>
                  </a:extLst>
                </p:cNvPr>
                <p:cNvSpPr/>
                <p:nvPr/>
              </p:nvSpPr>
              <p:spPr>
                <a:xfrm>
                  <a:off x="4325750" y="3739775"/>
                  <a:ext cx="76750" cy="213525"/>
                </a:xfrm>
                <a:custGeom>
                  <a:avLst/>
                  <a:gdLst/>
                  <a:ahLst/>
                  <a:cxnLst/>
                  <a:rect l="l" t="t" r="r" b="b"/>
                  <a:pathLst>
                    <a:path w="3070" h="8541" extrusionOk="0">
                      <a:moveTo>
                        <a:pt x="1735" y="1"/>
                      </a:moveTo>
                      <a:lnTo>
                        <a:pt x="268" y="3570"/>
                      </a:lnTo>
                      <a:lnTo>
                        <a:pt x="1" y="8540"/>
                      </a:lnTo>
                      <a:lnTo>
                        <a:pt x="1302" y="8540"/>
                      </a:lnTo>
                      <a:lnTo>
                        <a:pt x="3070" y="335"/>
                      </a:lnTo>
                      <a:lnTo>
                        <a:pt x="17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282;p51">
                  <a:extLst>
                    <a:ext uri="{FF2B5EF4-FFF2-40B4-BE49-F238E27FC236}">
                      <a16:creationId xmlns:a16="http://schemas.microsoft.com/office/drawing/2014/main" id="{1AEDD159-B897-40DA-A8B5-B3AF41E5F479}"/>
                    </a:ext>
                  </a:extLst>
                </p:cNvPr>
                <p:cNvSpPr/>
                <p:nvPr/>
              </p:nvSpPr>
              <p:spPr>
                <a:xfrm>
                  <a:off x="3442625" y="2912400"/>
                  <a:ext cx="180150" cy="149525"/>
                </a:xfrm>
                <a:custGeom>
                  <a:avLst/>
                  <a:gdLst/>
                  <a:ahLst/>
                  <a:cxnLst/>
                  <a:rect l="l" t="t" r="r" b="b"/>
                  <a:pathLst>
                    <a:path w="7206" h="5981" extrusionOk="0">
                      <a:moveTo>
                        <a:pt x="2792" y="0"/>
                      </a:moveTo>
                      <a:cubicBezTo>
                        <a:pt x="2718" y="0"/>
                        <a:pt x="2643" y="2"/>
                        <a:pt x="2569" y="6"/>
                      </a:cubicBezTo>
                      <a:cubicBezTo>
                        <a:pt x="1302" y="72"/>
                        <a:pt x="568" y="339"/>
                        <a:pt x="167" y="539"/>
                      </a:cubicBezTo>
                      <a:cubicBezTo>
                        <a:pt x="1" y="2174"/>
                        <a:pt x="334" y="3408"/>
                        <a:pt x="801" y="4309"/>
                      </a:cubicBezTo>
                      <a:cubicBezTo>
                        <a:pt x="1202" y="5109"/>
                        <a:pt x="1735" y="5643"/>
                        <a:pt x="2035" y="5943"/>
                      </a:cubicBezTo>
                      <a:cubicBezTo>
                        <a:pt x="2275" y="5968"/>
                        <a:pt x="2513" y="5980"/>
                        <a:pt x="2746" y="5980"/>
                      </a:cubicBezTo>
                      <a:cubicBezTo>
                        <a:pt x="4073" y="5980"/>
                        <a:pt x="5273" y="5585"/>
                        <a:pt x="6038" y="4876"/>
                      </a:cubicBezTo>
                      <a:cubicBezTo>
                        <a:pt x="7206" y="3808"/>
                        <a:pt x="6972" y="1273"/>
                        <a:pt x="6972" y="1273"/>
                      </a:cubicBezTo>
                      <a:cubicBezTo>
                        <a:pt x="6972" y="1273"/>
                        <a:pt x="4830" y="0"/>
                        <a:pt x="2792" y="0"/>
                      </a:cubicBezTo>
                      <a:close/>
                    </a:path>
                  </a:pathLst>
                </a:custGeom>
                <a:solidFill>
                  <a:srgbClr val="C1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283;p51">
                  <a:extLst>
                    <a:ext uri="{FF2B5EF4-FFF2-40B4-BE49-F238E27FC236}">
                      <a16:creationId xmlns:a16="http://schemas.microsoft.com/office/drawing/2014/main" id="{C9526CCB-8EEB-4B6C-96AE-78848B6ECD4D}"/>
                    </a:ext>
                  </a:extLst>
                </p:cNvPr>
                <p:cNvSpPr/>
                <p:nvPr/>
              </p:nvSpPr>
              <p:spPr>
                <a:xfrm>
                  <a:off x="3462650" y="2944225"/>
                  <a:ext cx="160125" cy="117700"/>
                </a:xfrm>
                <a:custGeom>
                  <a:avLst/>
                  <a:gdLst/>
                  <a:ahLst/>
                  <a:cxnLst/>
                  <a:rect l="l" t="t" r="r" b="b"/>
                  <a:pathLst>
                    <a:path w="6405" h="4708" extrusionOk="0">
                      <a:moveTo>
                        <a:pt x="6171" y="0"/>
                      </a:moveTo>
                      <a:cubicBezTo>
                        <a:pt x="6171" y="1"/>
                        <a:pt x="5838" y="1935"/>
                        <a:pt x="3636" y="3036"/>
                      </a:cubicBezTo>
                      <a:cubicBezTo>
                        <a:pt x="3047" y="3351"/>
                        <a:pt x="2463" y="3463"/>
                        <a:pt x="1924" y="3463"/>
                      </a:cubicBezTo>
                      <a:cubicBezTo>
                        <a:pt x="1152" y="3463"/>
                        <a:pt x="472" y="3232"/>
                        <a:pt x="0" y="3036"/>
                      </a:cubicBezTo>
                      <a:lnTo>
                        <a:pt x="0" y="3036"/>
                      </a:lnTo>
                      <a:cubicBezTo>
                        <a:pt x="401" y="3836"/>
                        <a:pt x="934" y="4370"/>
                        <a:pt x="1234" y="4670"/>
                      </a:cubicBezTo>
                      <a:cubicBezTo>
                        <a:pt x="1474" y="4695"/>
                        <a:pt x="1712" y="4707"/>
                        <a:pt x="1945" y="4707"/>
                      </a:cubicBezTo>
                      <a:cubicBezTo>
                        <a:pt x="3272" y="4707"/>
                        <a:pt x="4472" y="4312"/>
                        <a:pt x="5237" y="3603"/>
                      </a:cubicBezTo>
                      <a:cubicBezTo>
                        <a:pt x="6405" y="2535"/>
                        <a:pt x="6171" y="1"/>
                        <a:pt x="6171" y="0"/>
                      </a:cubicBezTo>
                      <a:close/>
                    </a:path>
                  </a:pathLst>
                </a:custGeom>
                <a:solidFill>
                  <a:srgbClr val="A7D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284;p51">
                  <a:extLst>
                    <a:ext uri="{FF2B5EF4-FFF2-40B4-BE49-F238E27FC236}">
                      <a16:creationId xmlns:a16="http://schemas.microsoft.com/office/drawing/2014/main" id="{FAAF9B08-B891-4FD2-AA75-2971ADF62951}"/>
                    </a:ext>
                  </a:extLst>
                </p:cNvPr>
                <p:cNvSpPr/>
                <p:nvPr/>
              </p:nvSpPr>
              <p:spPr>
                <a:xfrm>
                  <a:off x="3398425" y="3582175"/>
                  <a:ext cx="538750" cy="371950"/>
                </a:xfrm>
                <a:custGeom>
                  <a:avLst/>
                  <a:gdLst/>
                  <a:ahLst/>
                  <a:cxnLst/>
                  <a:rect l="l" t="t" r="r" b="b"/>
                  <a:pathLst>
                    <a:path w="21550" h="14878" extrusionOk="0">
                      <a:moveTo>
                        <a:pt x="1702" y="0"/>
                      </a:moveTo>
                      <a:lnTo>
                        <a:pt x="468" y="7806"/>
                      </a:lnTo>
                      <a:lnTo>
                        <a:pt x="1" y="10675"/>
                      </a:lnTo>
                      <a:lnTo>
                        <a:pt x="19715" y="14878"/>
                      </a:lnTo>
                      <a:lnTo>
                        <a:pt x="20482" y="9474"/>
                      </a:lnTo>
                      <a:lnTo>
                        <a:pt x="21549" y="1802"/>
                      </a:lnTo>
                      <a:lnTo>
                        <a:pt x="170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285;p51">
                  <a:extLst>
                    <a:ext uri="{FF2B5EF4-FFF2-40B4-BE49-F238E27FC236}">
                      <a16:creationId xmlns:a16="http://schemas.microsoft.com/office/drawing/2014/main" id="{72DC8EE7-8577-4FB5-B312-4148EDBC0A64}"/>
                    </a:ext>
                  </a:extLst>
                </p:cNvPr>
                <p:cNvSpPr/>
                <p:nvPr/>
              </p:nvSpPr>
              <p:spPr>
                <a:xfrm>
                  <a:off x="2790500" y="3524800"/>
                  <a:ext cx="650475" cy="325100"/>
                </a:xfrm>
                <a:custGeom>
                  <a:avLst/>
                  <a:gdLst/>
                  <a:ahLst/>
                  <a:cxnLst/>
                  <a:rect l="l" t="t" r="r" b="b"/>
                  <a:pathLst>
                    <a:path w="26019" h="13004" extrusionOk="0">
                      <a:moveTo>
                        <a:pt x="4870" y="0"/>
                      </a:moveTo>
                      <a:cubicBezTo>
                        <a:pt x="2607" y="0"/>
                        <a:pt x="645" y="1663"/>
                        <a:pt x="334" y="3963"/>
                      </a:cubicBezTo>
                      <a:cubicBezTo>
                        <a:pt x="0" y="6398"/>
                        <a:pt x="1602" y="8667"/>
                        <a:pt x="4003" y="9100"/>
                      </a:cubicBezTo>
                      <a:lnTo>
                        <a:pt x="24318" y="13003"/>
                      </a:lnTo>
                      <a:lnTo>
                        <a:pt x="24785" y="10101"/>
                      </a:lnTo>
                      <a:lnTo>
                        <a:pt x="26019" y="2295"/>
                      </a:lnTo>
                      <a:lnTo>
                        <a:pt x="5371" y="27"/>
                      </a:lnTo>
                      <a:cubicBezTo>
                        <a:pt x="5203" y="9"/>
                        <a:pt x="5036" y="0"/>
                        <a:pt x="4870" y="0"/>
                      </a:cubicBezTo>
                      <a:close/>
                    </a:path>
                  </a:pathLst>
                </a:custGeom>
                <a:solidFill>
                  <a:srgbClr val="A2AF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286;p51">
                  <a:extLst>
                    <a:ext uri="{FF2B5EF4-FFF2-40B4-BE49-F238E27FC236}">
                      <a16:creationId xmlns:a16="http://schemas.microsoft.com/office/drawing/2014/main" id="{6AD3A994-F272-46E5-A34E-BC7D080E3D6C}"/>
                    </a:ext>
                  </a:extLst>
                </p:cNvPr>
                <p:cNvSpPr/>
                <p:nvPr/>
              </p:nvSpPr>
              <p:spPr>
                <a:xfrm>
                  <a:off x="2910575" y="3582175"/>
                  <a:ext cx="14200" cy="105100"/>
                </a:xfrm>
                <a:custGeom>
                  <a:avLst/>
                  <a:gdLst/>
                  <a:ahLst/>
                  <a:cxnLst/>
                  <a:rect l="l" t="t" r="r" b="b"/>
                  <a:pathLst>
                    <a:path w="568" h="4204" fill="none" extrusionOk="0">
                      <a:moveTo>
                        <a:pt x="568" y="0"/>
                      </a:moveTo>
                      <a:lnTo>
                        <a:pt x="1" y="4203"/>
                      </a:lnTo>
                    </a:path>
                  </a:pathLst>
                </a:custGeom>
                <a:noFill/>
                <a:ln w="10850" cap="rnd" cmpd="sng">
                  <a:solidFill>
                    <a:srgbClr val="7787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287;p51">
                  <a:extLst>
                    <a:ext uri="{FF2B5EF4-FFF2-40B4-BE49-F238E27FC236}">
                      <a16:creationId xmlns:a16="http://schemas.microsoft.com/office/drawing/2014/main" id="{73A8163E-FCD7-4EC5-B4AF-CAFA9A5E4BE0}"/>
                    </a:ext>
                  </a:extLst>
                </p:cNvPr>
                <p:cNvSpPr/>
                <p:nvPr/>
              </p:nvSpPr>
              <p:spPr>
                <a:xfrm>
                  <a:off x="2996475" y="3596350"/>
                  <a:ext cx="14200" cy="104275"/>
                </a:xfrm>
                <a:custGeom>
                  <a:avLst/>
                  <a:gdLst/>
                  <a:ahLst/>
                  <a:cxnLst/>
                  <a:rect l="l" t="t" r="r" b="b"/>
                  <a:pathLst>
                    <a:path w="568" h="4171" fill="none" extrusionOk="0">
                      <a:moveTo>
                        <a:pt x="568" y="0"/>
                      </a:moveTo>
                      <a:lnTo>
                        <a:pt x="1" y="4170"/>
                      </a:lnTo>
                    </a:path>
                  </a:pathLst>
                </a:custGeom>
                <a:noFill/>
                <a:ln w="10850" cap="rnd" cmpd="sng">
                  <a:solidFill>
                    <a:srgbClr val="7787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288;p51">
                  <a:extLst>
                    <a:ext uri="{FF2B5EF4-FFF2-40B4-BE49-F238E27FC236}">
                      <a16:creationId xmlns:a16="http://schemas.microsoft.com/office/drawing/2014/main" id="{3E2ED66F-273B-4A0A-92E2-BDC7225AD460}"/>
                    </a:ext>
                  </a:extLst>
                </p:cNvPr>
                <p:cNvSpPr/>
                <p:nvPr/>
              </p:nvSpPr>
              <p:spPr>
                <a:xfrm>
                  <a:off x="3080700" y="3610525"/>
                  <a:ext cx="14200" cy="104275"/>
                </a:xfrm>
                <a:custGeom>
                  <a:avLst/>
                  <a:gdLst/>
                  <a:ahLst/>
                  <a:cxnLst/>
                  <a:rect l="l" t="t" r="r" b="b"/>
                  <a:pathLst>
                    <a:path w="568" h="4171" fill="none" extrusionOk="0">
                      <a:moveTo>
                        <a:pt x="568" y="1"/>
                      </a:moveTo>
                      <a:lnTo>
                        <a:pt x="1" y="4170"/>
                      </a:lnTo>
                    </a:path>
                  </a:pathLst>
                </a:custGeom>
                <a:noFill/>
                <a:ln w="10850" cap="rnd" cmpd="sng">
                  <a:solidFill>
                    <a:srgbClr val="7787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289;p51">
                  <a:extLst>
                    <a:ext uri="{FF2B5EF4-FFF2-40B4-BE49-F238E27FC236}">
                      <a16:creationId xmlns:a16="http://schemas.microsoft.com/office/drawing/2014/main" id="{68A7F2B6-04C7-4EDE-BBF7-8FB5B4754077}"/>
                    </a:ext>
                  </a:extLst>
                </p:cNvPr>
                <p:cNvSpPr/>
                <p:nvPr/>
              </p:nvSpPr>
              <p:spPr>
                <a:xfrm>
                  <a:off x="3164100" y="3624700"/>
                  <a:ext cx="14200" cy="105100"/>
                </a:xfrm>
                <a:custGeom>
                  <a:avLst/>
                  <a:gdLst/>
                  <a:ahLst/>
                  <a:cxnLst/>
                  <a:rect l="l" t="t" r="r" b="b"/>
                  <a:pathLst>
                    <a:path w="568" h="4204" fill="none" extrusionOk="0">
                      <a:moveTo>
                        <a:pt x="567" y="1"/>
                      </a:moveTo>
                      <a:lnTo>
                        <a:pt x="0" y="4204"/>
                      </a:lnTo>
                    </a:path>
                  </a:pathLst>
                </a:custGeom>
                <a:noFill/>
                <a:ln w="10850" cap="rnd" cmpd="sng">
                  <a:solidFill>
                    <a:srgbClr val="7787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290;p51">
                  <a:extLst>
                    <a:ext uri="{FF2B5EF4-FFF2-40B4-BE49-F238E27FC236}">
                      <a16:creationId xmlns:a16="http://schemas.microsoft.com/office/drawing/2014/main" id="{5D9B46FA-0E56-47B0-8DAF-5179FF8D4028}"/>
                    </a:ext>
                  </a:extLst>
                </p:cNvPr>
                <p:cNvSpPr/>
                <p:nvPr/>
              </p:nvSpPr>
              <p:spPr>
                <a:xfrm>
                  <a:off x="3248325" y="3638875"/>
                  <a:ext cx="14200" cy="105100"/>
                </a:xfrm>
                <a:custGeom>
                  <a:avLst/>
                  <a:gdLst/>
                  <a:ahLst/>
                  <a:cxnLst/>
                  <a:rect l="l" t="t" r="r" b="b"/>
                  <a:pathLst>
                    <a:path w="568" h="4204" fill="none" extrusionOk="0">
                      <a:moveTo>
                        <a:pt x="568" y="1"/>
                      </a:moveTo>
                      <a:lnTo>
                        <a:pt x="0" y="4204"/>
                      </a:lnTo>
                    </a:path>
                  </a:pathLst>
                </a:custGeom>
                <a:noFill/>
                <a:ln w="10850" cap="rnd" cmpd="sng">
                  <a:solidFill>
                    <a:srgbClr val="7787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291;p51">
                  <a:extLst>
                    <a:ext uri="{FF2B5EF4-FFF2-40B4-BE49-F238E27FC236}">
                      <a16:creationId xmlns:a16="http://schemas.microsoft.com/office/drawing/2014/main" id="{C274D954-D1FD-4ED2-86F1-87BB10CD36AB}"/>
                    </a:ext>
                  </a:extLst>
                </p:cNvPr>
                <p:cNvSpPr/>
                <p:nvPr/>
              </p:nvSpPr>
              <p:spPr>
                <a:xfrm>
                  <a:off x="3331725" y="3653050"/>
                  <a:ext cx="14200" cy="105100"/>
                </a:xfrm>
                <a:custGeom>
                  <a:avLst/>
                  <a:gdLst/>
                  <a:ahLst/>
                  <a:cxnLst/>
                  <a:rect l="l" t="t" r="r" b="b"/>
                  <a:pathLst>
                    <a:path w="568" h="4204" fill="none" extrusionOk="0">
                      <a:moveTo>
                        <a:pt x="567" y="1"/>
                      </a:moveTo>
                      <a:lnTo>
                        <a:pt x="0" y="4204"/>
                      </a:lnTo>
                    </a:path>
                  </a:pathLst>
                </a:custGeom>
                <a:noFill/>
                <a:ln w="10850" cap="rnd" cmpd="sng">
                  <a:solidFill>
                    <a:srgbClr val="7787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292;p51">
                  <a:extLst>
                    <a:ext uri="{FF2B5EF4-FFF2-40B4-BE49-F238E27FC236}">
                      <a16:creationId xmlns:a16="http://schemas.microsoft.com/office/drawing/2014/main" id="{F91EDFA6-D0F1-412C-8107-13EEBE567869}"/>
                    </a:ext>
                  </a:extLst>
                </p:cNvPr>
                <p:cNvSpPr/>
                <p:nvPr/>
              </p:nvSpPr>
              <p:spPr>
                <a:xfrm>
                  <a:off x="3843750" y="3040125"/>
                  <a:ext cx="466200" cy="733875"/>
                </a:xfrm>
                <a:custGeom>
                  <a:avLst/>
                  <a:gdLst/>
                  <a:ahLst/>
                  <a:cxnLst/>
                  <a:rect l="l" t="t" r="r" b="b"/>
                  <a:pathLst>
                    <a:path w="18648" h="29355" fill="none" extrusionOk="0">
                      <a:moveTo>
                        <a:pt x="0" y="0"/>
                      </a:moveTo>
                      <a:cubicBezTo>
                        <a:pt x="0" y="0"/>
                        <a:pt x="2702" y="3703"/>
                        <a:pt x="6572" y="6972"/>
                      </a:cubicBezTo>
                      <a:cubicBezTo>
                        <a:pt x="10441" y="10208"/>
                        <a:pt x="13944" y="12976"/>
                        <a:pt x="13944" y="12976"/>
                      </a:cubicBezTo>
                      <a:lnTo>
                        <a:pt x="10608" y="25785"/>
                      </a:lnTo>
                      <a:lnTo>
                        <a:pt x="18647" y="29355"/>
                      </a:ln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293;p51">
                  <a:extLst>
                    <a:ext uri="{FF2B5EF4-FFF2-40B4-BE49-F238E27FC236}">
                      <a16:creationId xmlns:a16="http://schemas.microsoft.com/office/drawing/2014/main" id="{AECB8FD3-2F3E-45C3-8EE5-0E5AF8A91586}"/>
                    </a:ext>
                  </a:extLst>
                </p:cNvPr>
                <p:cNvSpPr/>
                <p:nvPr/>
              </p:nvSpPr>
              <p:spPr>
                <a:xfrm>
                  <a:off x="3726175" y="3030100"/>
                  <a:ext cx="217675" cy="556275"/>
                </a:xfrm>
                <a:custGeom>
                  <a:avLst/>
                  <a:gdLst/>
                  <a:ahLst/>
                  <a:cxnLst/>
                  <a:rect l="l" t="t" r="r" b="b"/>
                  <a:pathLst>
                    <a:path w="8707" h="22251" fill="none" extrusionOk="0">
                      <a:moveTo>
                        <a:pt x="8706" y="22250"/>
                      </a:moveTo>
                      <a:cubicBezTo>
                        <a:pt x="1535" y="12243"/>
                        <a:pt x="0" y="1"/>
                        <a:pt x="0" y="1"/>
                      </a:cubicBezTo>
                      <a:lnTo>
                        <a:pt x="2402" y="168"/>
                      </a:lnTo>
                      <a:lnTo>
                        <a:pt x="6438" y="6272"/>
                      </a:lnTo>
                      <a:lnTo>
                        <a:pt x="4136" y="9741"/>
                      </a:lnTo>
                      <a:lnTo>
                        <a:pt x="8106" y="12777"/>
                      </a:lnTo>
                      <a:lnTo>
                        <a:pt x="8473" y="18214"/>
                      </a:ln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294;p51">
                  <a:extLst>
                    <a:ext uri="{FF2B5EF4-FFF2-40B4-BE49-F238E27FC236}">
                      <a16:creationId xmlns:a16="http://schemas.microsoft.com/office/drawing/2014/main" id="{04F38694-04C9-4F4B-AE72-111CCA0F850E}"/>
                    </a:ext>
                  </a:extLst>
                </p:cNvPr>
                <p:cNvSpPr/>
                <p:nvPr/>
              </p:nvSpPr>
              <p:spPr>
                <a:xfrm>
                  <a:off x="3374250" y="3533800"/>
                  <a:ext cx="606300" cy="457850"/>
                </a:xfrm>
                <a:custGeom>
                  <a:avLst/>
                  <a:gdLst/>
                  <a:ahLst/>
                  <a:cxnLst/>
                  <a:rect l="l" t="t" r="r" b="b"/>
                  <a:pathLst>
                    <a:path w="24252" h="18314" fill="none" extrusionOk="0">
                      <a:moveTo>
                        <a:pt x="21983" y="18314"/>
                      </a:moveTo>
                      <a:lnTo>
                        <a:pt x="24251" y="2502"/>
                      </a:lnTo>
                      <a:lnTo>
                        <a:pt x="0" y="1"/>
                      </a:ln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295;p51">
                  <a:extLst>
                    <a:ext uri="{FF2B5EF4-FFF2-40B4-BE49-F238E27FC236}">
                      <a16:creationId xmlns:a16="http://schemas.microsoft.com/office/drawing/2014/main" id="{1595A810-B622-42CC-AE66-8A46679B3C1E}"/>
                    </a:ext>
                  </a:extLst>
                </p:cNvPr>
                <p:cNvSpPr/>
                <p:nvPr/>
              </p:nvSpPr>
              <p:spPr>
                <a:xfrm>
                  <a:off x="3958000" y="3756475"/>
                  <a:ext cx="108425" cy="15025"/>
                </a:xfrm>
                <a:custGeom>
                  <a:avLst/>
                  <a:gdLst/>
                  <a:ahLst/>
                  <a:cxnLst/>
                  <a:rect l="l" t="t" r="r" b="b"/>
                  <a:pathLst>
                    <a:path w="4337" h="601" fill="none" extrusionOk="0">
                      <a:moveTo>
                        <a:pt x="0" y="0"/>
                      </a:moveTo>
                      <a:lnTo>
                        <a:pt x="4337" y="601"/>
                      </a:ln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296;p51">
                  <a:extLst>
                    <a:ext uri="{FF2B5EF4-FFF2-40B4-BE49-F238E27FC236}">
                      <a16:creationId xmlns:a16="http://schemas.microsoft.com/office/drawing/2014/main" id="{0F2326BD-29C3-4975-B5A8-9800F8EE1B36}"/>
                    </a:ext>
                  </a:extLst>
                </p:cNvPr>
                <p:cNvSpPr/>
                <p:nvPr/>
              </p:nvSpPr>
              <p:spPr>
                <a:xfrm>
                  <a:off x="4223175" y="3739775"/>
                  <a:ext cx="179325" cy="213525"/>
                </a:xfrm>
                <a:custGeom>
                  <a:avLst/>
                  <a:gdLst/>
                  <a:ahLst/>
                  <a:cxnLst/>
                  <a:rect l="l" t="t" r="r" b="b"/>
                  <a:pathLst>
                    <a:path w="7173" h="8541" fill="none" extrusionOk="0">
                      <a:moveTo>
                        <a:pt x="1" y="2403"/>
                      </a:moveTo>
                      <a:lnTo>
                        <a:pt x="4538" y="3137"/>
                      </a:lnTo>
                      <a:lnTo>
                        <a:pt x="5838" y="1"/>
                      </a:lnTo>
                      <a:lnTo>
                        <a:pt x="7173" y="335"/>
                      </a:lnTo>
                      <a:lnTo>
                        <a:pt x="5405" y="8540"/>
                      </a:ln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297;p51">
                  <a:extLst>
                    <a:ext uri="{FF2B5EF4-FFF2-40B4-BE49-F238E27FC236}">
                      <a16:creationId xmlns:a16="http://schemas.microsoft.com/office/drawing/2014/main" id="{546D6A1E-0CF7-4B15-9E28-9AF9BB9E814B}"/>
                    </a:ext>
                  </a:extLst>
                </p:cNvPr>
                <p:cNvSpPr/>
                <p:nvPr/>
              </p:nvSpPr>
              <p:spPr>
                <a:xfrm>
                  <a:off x="3626925" y="3094325"/>
                  <a:ext cx="44225" cy="472850"/>
                </a:xfrm>
                <a:custGeom>
                  <a:avLst/>
                  <a:gdLst/>
                  <a:ahLst/>
                  <a:cxnLst/>
                  <a:rect l="l" t="t" r="r" b="b"/>
                  <a:pathLst>
                    <a:path w="1769" h="18914" fill="none" extrusionOk="0">
                      <a:moveTo>
                        <a:pt x="801" y="0"/>
                      </a:moveTo>
                      <a:cubicBezTo>
                        <a:pt x="801" y="0"/>
                        <a:pt x="1" y="4037"/>
                        <a:pt x="501" y="9941"/>
                      </a:cubicBezTo>
                      <a:cubicBezTo>
                        <a:pt x="968" y="15845"/>
                        <a:pt x="1769" y="18914"/>
                        <a:pt x="1769" y="18914"/>
                      </a:cubicBez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298;p51">
                  <a:extLst>
                    <a:ext uri="{FF2B5EF4-FFF2-40B4-BE49-F238E27FC236}">
                      <a16:creationId xmlns:a16="http://schemas.microsoft.com/office/drawing/2014/main" id="{97660E12-9067-43EA-A8E3-89B98E45625B}"/>
                    </a:ext>
                  </a:extLst>
                </p:cNvPr>
                <p:cNvSpPr/>
                <p:nvPr/>
              </p:nvSpPr>
              <p:spPr>
                <a:xfrm>
                  <a:off x="3577725" y="3072650"/>
                  <a:ext cx="55900" cy="490375"/>
                </a:xfrm>
                <a:custGeom>
                  <a:avLst/>
                  <a:gdLst/>
                  <a:ahLst/>
                  <a:cxnLst/>
                  <a:rect l="l" t="t" r="r" b="b"/>
                  <a:pathLst>
                    <a:path w="2236" h="19615" fill="none" extrusionOk="0">
                      <a:moveTo>
                        <a:pt x="1935" y="0"/>
                      </a:moveTo>
                      <a:lnTo>
                        <a:pt x="1" y="7405"/>
                      </a:lnTo>
                      <a:lnTo>
                        <a:pt x="1702" y="10074"/>
                      </a:lnTo>
                      <a:lnTo>
                        <a:pt x="868" y="14010"/>
                      </a:lnTo>
                      <a:lnTo>
                        <a:pt x="2235" y="19614"/>
                      </a:ln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299;p51">
                  <a:extLst>
                    <a:ext uri="{FF2B5EF4-FFF2-40B4-BE49-F238E27FC236}">
                      <a16:creationId xmlns:a16="http://schemas.microsoft.com/office/drawing/2014/main" id="{48B09F82-AE59-4E1A-9DB8-F94DF23D4399}"/>
                    </a:ext>
                  </a:extLst>
                </p:cNvPr>
                <p:cNvSpPr/>
                <p:nvPr/>
              </p:nvSpPr>
              <p:spPr>
                <a:xfrm>
                  <a:off x="4217350" y="3330325"/>
                  <a:ext cx="90925" cy="31725"/>
                </a:xfrm>
                <a:custGeom>
                  <a:avLst/>
                  <a:gdLst/>
                  <a:ahLst/>
                  <a:cxnLst/>
                  <a:rect l="l" t="t" r="r" b="b"/>
                  <a:pathLst>
                    <a:path w="3637" h="1269" fill="none" extrusionOk="0">
                      <a:moveTo>
                        <a:pt x="0" y="1268"/>
                      </a:moveTo>
                      <a:cubicBezTo>
                        <a:pt x="0" y="1268"/>
                        <a:pt x="768" y="101"/>
                        <a:pt x="3636" y="1"/>
                      </a:cubicBez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300;p51">
                  <a:extLst>
                    <a:ext uri="{FF2B5EF4-FFF2-40B4-BE49-F238E27FC236}">
                      <a16:creationId xmlns:a16="http://schemas.microsoft.com/office/drawing/2014/main" id="{01DC7DEF-A081-4088-8CF4-2246D7AF8C01}"/>
                    </a:ext>
                  </a:extLst>
                </p:cNvPr>
                <p:cNvSpPr/>
                <p:nvPr/>
              </p:nvSpPr>
              <p:spPr>
                <a:xfrm>
                  <a:off x="4391650" y="3467925"/>
                  <a:ext cx="225175" cy="358625"/>
                </a:xfrm>
                <a:custGeom>
                  <a:avLst/>
                  <a:gdLst/>
                  <a:ahLst/>
                  <a:cxnLst/>
                  <a:rect l="l" t="t" r="r" b="b"/>
                  <a:pathLst>
                    <a:path w="9007" h="14345" fill="none" extrusionOk="0">
                      <a:moveTo>
                        <a:pt x="1334" y="0"/>
                      </a:moveTo>
                      <a:lnTo>
                        <a:pt x="9007" y="5004"/>
                      </a:lnTo>
                      <a:lnTo>
                        <a:pt x="0" y="14344"/>
                      </a:ln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301;p51">
                  <a:extLst>
                    <a:ext uri="{FF2B5EF4-FFF2-40B4-BE49-F238E27FC236}">
                      <a16:creationId xmlns:a16="http://schemas.microsoft.com/office/drawing/2014/main" id="{395A4110-03D8-42B3-827E-2E5F530E5FFA}"/>
                    </a:ext>
                  </a:extLst>
                </p:cNvPr>
                <p:cNvSpPr/>
                <p:nvPr/>
              </p:nvSpPr>
              <p:spPr>
                <a:xfrm>
                  <a:off x="3843750" y="3040125"/>
                  <a:ext cx="601275" cy="570425"/>
                </a:xfrm>
                <a:custGeom>
                  <a:avLst/>
                  <a:gdLst/>
                  <a:ahLst/>
                  <a:cxnLst/>
                  <a:rect l="l" t="t" r="r" b="b"/>
                  <a:pathLst>
                    <a:path w="24051" h="22817" fill="none" extrusionOk="0">
                      <a:moveTo>
                        <a:pt x="0" y="0"/>
                      </a:moveTo>
                      <a:cubicBezTo>
                        <a:pt x="0" y="0"/>
                        <a:pt x="19748" y="1902"/>
                        <a:pt x="22383" y="10708"/>
                      </a:cubicBezTo>
                      <a:cubicBezTo>
                        <a:pt x="24051" y="16379"/>
                        <a:pt x="21916" y="22817"/>
                        <a:pt x="21916" y="22817"/>
                      </a:cubicBez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302;p51">
                  <a:extLst>
                    <a:ext uri="{FF2B5EF4-FFF2-40B4-BE49-F238E27FC236}">
                      <a16:creationId xmlns:a16="http://schemas.microsoft.com/office/drawing/2014/main" id="{8524CED4-A9F5-43BD-A1CC-89FD1079710E}"/>
                    </a:ext>
                  </a:extLst>
                </p:cNvPr>
                <p:cNvSpPr/>
                <p:nvPr/>
              </p:nvSpPr>
              <p:spPr>
                <a:xfrm>
                  <a:off x="3096550" y="3831525"/>
                  <a:ext cx="427000" cy="217675"/>
                </a:xfrm>
                <a:custGeom>
                  <a:avLst/>
                  <a:gdLst/>
                  <a:ahLst/>
                  <a:cxnLst/>
                  <a:rect l="l" t="t" r="r" b="b"/>
                  <a:pathLst>
                    <a:path w="17080" h="8707" fill="none" extrusionOk="0">
                      <a:moveTo>
                        <a:pt x="0" y="0"/>
                      </a:moveTo>
                      <a:lnTo>
                        <a:pt x="2903" y="8706"/>
                      </a:lnTo>
                      <a:cubicBezTo>
                        <a:pt x="2903" y="8706"/>
                        <a:pt x="13343" y="7172"/>
                        <a:pt x="17079" y="3203"/>
                      </a:cubicBez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303;p51">
                  <a:extLst>
                    <a:ext uri="{FF2B5EF4-FFF2-40B4-BE49-F238E27FC236}">
                      <a16:creationId xmlns:a16="http://schemas.microsoft.com/office/drawing/2014/main" id="{78DDA1E1-7D50-41E0-B571-66D13DBACFA5}"/>
                    </a:ext>
                  </a:extLst>
                </p:cNvPr>
                <p:cNvSpPr/>
                <p:nvPr/>
              </p:nvSpPr>
              <p:spPr>
                <a:xfrm>
                  <a:off x="3511850" y="3101000"/>
                  <a:ext cx="105925" cy="450350"/>
                </a:xfrm>
                <a:custGeom>
                  <a:avLst/>
                  <a:gdLst/>
                  <a:ahLst/>
                  <a:cxnLst/>
                  <a:rect l="l" t="t" r="r" b="b"/>
                  <a:pathLst>
                    <a:path w="4237" h="18014" fill="none" extrusionOk="0">
                      <a:moveTo>
                        <a:pt x="1968" y="18013"/>
                      </a:moveTo>
                      <a:cubicBezTo>
                        <a:pt x="1968" y="18013"/>
                        <a:pt x="0" y="9707"/>
                        <a:pt x="1368" y="5237"/>
                      </a:cubicBezTo>
                      <a:cubicBezTo>
                        <a:pt x="2769" y="734"/>
                        <a:pt x="4237" y="0"/>
                        <a:pt x="4237" y="0"/>
                      </a:cubicBez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304;p51">
                  <a:extLst>
                    <a:ext uri="{FF2B5EF4-FFF2-40B4-BE49-F238E27FC236}">
                      <a16:creationId xmlns:a16="http://schemas.microsoft.com/office/drawing/2014/main" id="{61106CCB-9ABA-40DF-8CD7-B419EB06BC5C}"/>
                    </a:ext>
                  </a:extLst>
                </p:cNvPr>
                <p:cNvSpPr/>
                <p:nvPr/>
              </p:nvSpPr>
              <p:spPr>
                <a:xfrm>
                  <a:off x="3445975" y="3298625"/>
                  <a:ext cx="88400" cy="242700"/>
                </a:xfrm>
                <a:custGeom>
                  <a:avLst/>
                  <a:gdLst/>
                  <a:ahLst/>
                  <a:cxnLst/>
                  <a:rect l="l" t="t" r="r" b="b"/>
                  <a:pathLst>
                    <a:path w="3536" h="9708" fill="none" extrusionOk="0">
                      <a:moveTo>
                        <a:pt x="0" y="9708"/>
                      </a:moveTo>
                      <a:lnTo>
                        <a:pt x="3536" y="1"/>
                      </a:ln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305;p51">
                  <a:extLst>
                    <a:ext uri="{FF2B5EF4-FFF2-40B4-BE49-F238E27FC236}">
                      <a16:creationId xmlns:a16="http://schemas.microsoft.com/office/drawing/2014/main" id="{E03E6ABF-970C-45AE-9A61-DB37F82C8115}"/>
                    </a:ext>
                  </a:extLst>
                </p:cNvPr>
                <p:cNvSpPr/>
                <p:nvPr/>
              </p:nvSpPr>
              <p:spPr>
                <a:xfrm>
                  <a:off x="3440950" y="2834150"/>
                  <a:ext cx="254375" cy="268550"/>
                </a:xfrm>
                <a:custGeom>
                  <a:avLst/>
                  <a:gdLst/>
                  <a:ahLst/>
                  <a:cxnLst/>
                  <a:rect l="l" t="t" r="r" b="b"/>
                  <a:pathLst>
                    <a:path w="10175" h="10742" fill="none" extrusionOk="0">
                      <a:moveTo>
                        <a:pt x="868" y="0"/>
                      </a:moveTo>
                      <a:cubicBezTo>
                        <a:pt x="868" y="0"/>
                        <a:pt x="1" y="2635"/>
                        <a:pt x="201" y="5004"/>
                      </a:cubicBezTo>
                      <a:cubicBezTo>
                        <a:pt x="368" y="7372"/>
                        <a:pt x="2002" y="10741"/>
                        <a:pt x="5838" y="9974"/>
                      </a:cubicBezTo>
                      <a:cubicBezTo>
                        <a:pt x="9641" y="9240"/>
                        <a:pt x="10175" y="6538"/>
                        <a:pt x="10175" y="6538"/>
                      </a:cubicBez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306;p51">
                  <a:extLst>
                    <a:ext uri="{FF2B5EF4-FFF2-40B4-BE49-F238E27FC236}">
                      <a16:creationId xmlns:a16="http://schemas.microsoft.com/office/drawing/2014/main" id="{4FFFD093-DC66-4447-BF3C-9BF845E56181}"/>
                    </a:ext>
                  </a:extLst>
                </p:cNvPr>
                <p:cNvSpPr/>
                <p:nvPr/>
              </p:nvSpPr>
              <p:spPr>
                <a:xfrm>
                  <a:off x="3729500" y="2912525"/>
                  <a:ext cx="38375" cy="76750"/>
                </a:xfrm>
                <a:custGeom>
                  <a:avLst/>
                  <a:gdLst/>
                  <a:ahLst/>
                  <a:cxnLst/>
                  <a:rect l="l" t="t" r="r" b="b"/>
                  <a:pathLst>
                    <a:path w="1535" h="3070" fill="none" extrusionOk="0">
                      <a:moveTo>
                        <a:pt x="1235" y="1"/>
                      </a:moveTo>
                      <a:cubicBezTo>
                        <a:pt x="1235" y="1"/>
                        <a:pt x="1535" y="2236"/>
                        <a:pt x="1" y="3069"/>
                      </a:cubicBez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307;p51">
                  <a:extLst>
                    <a:ext uri="{FF2B5EF4-FFF2-40B4-BE49-F238E27FC236}">
                      <a16:creationId xmlns:a16="http://schemas.microsoft.com/office/drawing/2014/main" id="{7647F9AD-696A-49D0-9479-B2CECD3F6831}"/>
                    </a:ext>
                  </a:extLst>
                </p:cNvPr>
                <p:cNvSpPr/>
                <p:nvPr/>
              </p:nvSpPr>
              <p:spPr>
                <a:xfrm>
                  <a:off x="3459300" y="2929200"/>
                  <a:ext cx="119275" cy="12550"/>
                </a:xfrm>
                <a:custGeom>
                  <a:avLst/>
                  <a:gdLst/>
                  <a:ahLst/>
                  <a:cxnLst/>
                  <a:rect l="l" t="t" r="r" b="b"/>
                  <a:pathLst>
                    <a:path w="4771" h="502" fill="none" extrusionOk="0">
                      <a:moveTo>
                        <a:pt x="1" y="334"/>
                      </a:moveTo>
                      <a:cubicBezTo>
                        <a:pt x="1" y="334"/>
                        <a:pt x="501" y="1"/>
                        <a:pt x="2069" y="34"/>
                      </a:cubicBezTo>
                      <a:cubicBezTo>
                        <a:pt x="3637" y="67"/>
                        <a:pt x="4771" y="501"/>
                        <a:pt x="4771" y="501"/>
                      </a:cubicBez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308;p51">
                  <a:extLst>
                    <a:ext uri="{FF2B5EF4-FFF2-40B4-BE49-F238E27FC236}">
                      <a16:creationId xmlns:a16="http://schemas.microsoft.com/office/drawing/2014/main" id="{7AC7A722-9786-4C50-AC72-035AD573D743}"/>
                    </a:ext>
                  </a:extLst>
                </p:cNvPr>
                <p:cNvSpPr/>
                <p:nvPr/>
              </p:nvSpPr>
              <p:spPr>
                <a:xfrm>
                  <a:off x="3626100" y="4414425"/>
                  <a:ext cx="59225" cy="14200"/>
                </a:xfrm>
                <a:custGeom>
                  <a:avLst/>
                  <a:gdLst/>
                  <a:ahLst/>
                  <a:cxnLst/>
                  <a:rect l="l" t="t" r="r" b="b"/>
                  <a:pathLst>
                    <a:path w="2369" h="568" fill="none" extrusionOk="0">
                      <a:moveTo>
                        <a:pt x="0" y="1"/>
                      </a:moveTo>
                      <a:lnTo>
                        <a:pt x="2369" y="568"/>
                      </a:ln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309;p51">
                  <a:extLst>
                    <a:ext uri="{FF2B5EF4-FFF2-40B4-BE49-F238E27FC236}">
                      <a16:creationId xmlns:a16="http://schemas.microsoft.com/office/drawing/2014/main" id="{8ABDA19C-8251-4581-B8C4-8B978A3C9A3A}"/>
                    </a:ext>
                  </a:extLst>
                </p:cNvPr>
                <p:cNvSpPr/>
                <p:nvPr/>
              </p:nvSpPr>
              <p:spPr>
                <a:xfrm>
                  <a:off x="3189950" y="3932425"/>
                  <a:ext cx="1135825" cy="1031600"/>
                </a:xfrm>
                <a:custGeom>
                  <a:avLst/>
                  <a:gdLst/>
                  <a:ahLst/>
                  <a:cxnLst/>
                  <a:rect l="l" t="t" r="r" b="b"/>
                  <a:pathLst>
                    <a:path w="45433" h="41264" fill="none" extrusionOk="0">
                      <a:moveTo>
                        <a:pt x="17546" y="0"/>
                      </a:moveTo>
                      <a:cubicBezTo>
                        <a:pt x="17546" y="0"/>
                        <a:pt x="6672" y="6071"/>
                        <a:pt x="3203" y="15778"/>
                      </a:cubicBezTo>
                      <a:cubicBezTo>
                        <a:pt x="0" y="24718"/>
                        <a:pt x="6138" y="41263"/>
                        <a:pt x="6138" y="41263"/>
                      </a:cubicBezTo>
                      <a:lnTo>
                        <a:pt x="18047" y="41263"/>
                      </a:lnTo>
                      <a:lnTo>
                        <a:pt x="19815" y="19848"/>
                      </a:lnTo>
                      <a:cubicBezTo>
                        <a:pt x="19815" y="19848"/>
                        <a:pt x="44699" y="6972"/>
                        <a:pt x="45433" y="834"/>
                      </a:cubicBez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310;p51">
                  <a:extLst>
                    <a:ext uri="{FF2B5EF4-FFF2-40B4-BE49-F238E27FC236}">
                      <a16:creationId xmlns:a16="http://schemas.microsoft.com/office/drawing/2014/main" id="{B6B611DC-2DB3-4625-A33E-E6927170F64B}"/>
                    </a:ext>
                  </a:extLst>
                </p:cNvPr>
                <p:cNvSpPr/>
                <p:nvPr/>
              </p:nvSpPr>
              <p:spPr>
                <a:xfrm>
                  <a:off x="3887125" y="4322700"/>
                  <a:ext cx="721350" cy="600450"/>
                </a:xfrm>
                <a:custGeom>
                  <a:avLst/>
                  <a:gdLst/>
                  <a:ahLst/>
                  <a:cxnLst/>
                  <a:rect l="l" t="t" r="r" b="b"/>
                  <a:pathLst>
                    <a:path w="28854" h="24018" fill="none" extrusionOk="0">
                      <a:moveTo>
                        <a:pt x="0" y="1"/>
                      </a:moveTo>
                      <a:cubicBezTo>
                        <a:pt x="0" y="1"/>
                        <a:pt x="1601" y="6839"/>
                        <a:pt x="4670" y="11009"/>
                      </a:cubicBezTo>
                      <a:cubicBezTo>
                        <a:pt x="8640" y="16379"/>
                        <a:pt x="20748" y="24018"/>
                        <a:pt x="20748" y="24018"/>
                      </a:cubicBezTo>
                      <a:lnTo>
                        <a:pt x="28854" y="16679"/>
                      </a:ln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311;p51">
                  <a:extLst>
                    <a:ext uri="{FF2B5EF4-FFF2-40B4-BE49-F238E27FC236}">
                      <a16:creationId xmlns:a16="http://schemas.microsoft.com/office/drawing/2014/main" id="{EAF14809-2528-45DD-BE22-161A6DAF9A60}"/>
                    </a:ext>
                  </a:extLst>
                </p:cNvPr>
                <p:cNvSpPr/>
                <p:nvPr/>
              </p:nvSpPr>
              <p:spPr>
                <a:xfrm>
                  <a:off x="4204850" y="4337725"/>
                  <a:ext cx="52550" cy="77575"/>
                </a:xfrm>
                <a:custGeom>
                  <a:avLst/>
                  <a:gdLst/>
                  <a:ahLst/>
                  <a:cxnLst/>
                  <a:rect l="l" t="t" r="r" b="b"/>
                  <a:pathLst>
                    <a:path w="2102" h="3103" fill="none" extrusionOk="0">
                      <a:moveTo>
                        <a:pt x="0" y="3102"/>
                      </a:moveTo>
                      <a:cubicBezTo>
                        <a:pt x="0" y="3102"/>
                        <a:pt x="1735" y="1368"/>
                        <a:pt x="2102" y="0"/>
                      </a:cubicBez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312;p51">
                  <a:extLst>
                    <a:ext uri="{FF2B5EF4-FFF2-40B4-BE49-F238E27FC236}">
                      <a16:creationId xmlns:a16="http://schemas.microsoft.com/office/drawing/2014/main" id="{EEB59410-52BF-430F-BAD6-D6E2F5C221A9}"/>
                    </a:ext>
                  </a:extLst>
                </p:cNvPr>
                <p:cNvSpPr/>
                <p:nvPr/>
              </p:nvSpPr>
              <p:spPr>
                <a:xfrm>
                  <a:off x="4436675" y="4965675"/>
                  <a:ext cx="52550" cy="25025"/>
                </a:xfrm>
                <a:custGeom>
                  <a:avLst/>
                  <a:gdLst/>
                  <a:ahLst/>
                  <a:cxnLst/>
                  <a:rect l="l" t="t" r="r" b="b"/>
                  <a:pathLst>
                    <a:path w="2102" h="1001" extrusionOk="0">
                      <a:moveTo>
                        <a:pt x="0" y="0"/>
                      </a:moveTo>
                      <a:lnTo>
                        <a:pt x="2102" y="1001"/>
                      </a:lnTo>
                      <a:cubicBezTo>
                        <a:pt x="2102" y="1001"/>
                        <a:pt x="1501" y="567"/>
                        <a:pt x="0" y="0"/>
                      </a:cubicBezTo>
                      <a:close/>
                    </a:path>
                  </a:pathLst>
                </a:custGeom>
                <a:solidFill>
                  <a:srgbClr val="3F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313;p51">
                  <a:extLst>
                    <a:ext uri="{FF2B5EF4-FFF2-40B4-BE49-F238E27FC236}">
                      <a16:creationId xmlns:a16="http://schemas.microsoft.com/office/drawing/2014/main" id="{01257D49-5449-4EDE-8B21-A6A13C1ECC39}"/>
                    </a:ext>
                  </a:extLst>
                </p:cNvPr>
                <p:cNvSpPr/>
                <p:nvPr/>
              </p:nvSpPr>
              <p:spPr>
                <a:xfrm>
                  <a:off x="4436675" y="4965675"/>
                  <a:ext cx="52550" cy="25025"/>
                </a:xfrm>
                <a:custGeom>
                  <a:avLst/>
                  <a:gdLst/>
                  <a:ahLst/>
                  <a:cxnLst/>
                  <a:rect l="l" t="t" r="r" b="b"/>
                  <a:pathLst>
                    <a:path w="2102" h="1001" fill="none" extrusionOk="0">
                      <a:moveTo>
                        <a:pt x="2102" y="1001"/>
                      </a:moveTo>
                      <a:cubicBezTo>
                        <a:pt x="2102" y="1001"/>
                        <a:pt x="1501" y="567"/>
                        <a:pt x="0" y="0"/>
                      </a:cubicBez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314;p51">
                  <a:extLst>
                    <a:ext uri="{FF2B5EF4-FFF2-40B4-BE49-F238E27FC236}">
                      <a16:creationId xmlns:a16="http://schemas.microsoft.com/office/drawing/2014/main" id="{E904DE57-DF08-4CB9-B10A-C7F3574EFC7A}"/>
                    </a:ext>
                  </a:extLst>
                </p:cNvPr>
                <p:cNvSpPr/>
                <p:nvPr/>
              </p:nvSpPr>
              <p:spPr>
                <a:xfrm>
                  <a:off x="3626100" y="3066800"/>
                  <a:ext cx="103425" cy="59250"/>
                </a:xfrm>
                <a:custGeom>
                  <a:avLst/>
                  <a:gdLst/>
                  <a:ahLst/>
                  <a:cxnLst/>
                  <a:rect l="l" t="t" r="r" b="b"/>
                  <a:pathLst>
                    <a:path w="4137" h="2370" fill="none" extrusionOk="0">
                      <a:moveTo>
                        <a:pt x="0" y="234"/>
                      </a:moveTo>
                      <a:lnTo>
                        <a:pt x="2068" y="2369"/>
                      </a:lnTo>
                      <a:lnTo>
                        <a:pt x="4137" y="1"/>
                      </a:ln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315;p51">
                  <a:extLst>
                    <a:ext uri="{FF2B5EF4-FFF2-40B4-BE49-F238E27FC236}">
                      <a16:creationId xmlns:a16="http://schemas.microsoft.com/office/drawing/2014/main" id="{08D8F684-9DF5-41DE-A398-94C499538F62}"/>
                    </a:ext>
                  </a:extLst>
                </p:cNvPr>
                <p:cNvSpPr/>
                <p:nvPr/>
              </p:nvSpPr>
              <p:spPr>
                <a:xfrm>
                  <a:off x="3458575" y="2805300"/>
                  <a:ext cx="52775" cy="29700"/>
                </a:xfrm>
                <a:custGeom>
                  <a:avLst/>
                  <a:gdLst/>
                  <a:ahLst/>
                  <a:cxnLst/>
                  <a:rect l="l" t="t" r="r" b="b"/>
                  <a:pathLst>
                    <a:path w="2111" h="1188" extrusionOk="0">
                      <a:moveTo>
                        <a:pt x="1059" y="1"/>
                      </a:moveTo>
                      <a:cubicBezTo>
                        <a:pt x="1007" y="1"/>
                        <a:pt x="952" y="7"/>
                        <a:pt x="897" y="20"/>
                      </a:cubicBezTo>
                      <a:cubicBezTo>
                        <a:pt x="163" y="187"/>
                        <a:pt x="30" y="787"/>
                        <a:pt x="30" y="787"/>
                      </a:cubicBezTo>
                      <a:cubicBezTo>
                        <a:pt x="1" y="1163"/>
                        <a:pt x="197" y="1188"/>
                        <a:pt x="250" y="1188"/>
                      </a:cubicBezTo>
                      <a:cubicBezTo>
                        <a:pt x="259" y="1188"/>
                        <a:pt x="263" y="1187"/>
                        <a:pt x="263" y="1187"/>
                      </a:cubicBezTo>
                      <a:cubicBezTo>
                        <a:pt x="263" y="1187"/>
                        <a:pt x="530" y="754"/>
                        <a:pt x="997" y="754"/>
                      </a:cubicBezTo>
                      <a:cubicBezTo>
                        <a:pt x="1364" y="754"/>
                        <a:pt x="1564" y="1016"/>
                        <a:pt x="1758" y="1016"/>
                      </a:cubicBezTo>
                      <a:cubicBezTo>
                        <a:pt x="1793" y="1016"/>
                        <a:pt x="1829" y="1008"/>
                        <a:pt x="1864" y="987"/>
                      </a:cubicBezTo>
                      <a:cubicBezTo>
                        <a:pt x="2110" y="834"/>
                        <a:pt x="1677" y="1"/>
                        <a:pt x="10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316;p51">
                  <a:extLst>
                    <a:ext uri="{FF2B5EF4-FFF2-40B4-BE49-F238E27FC236}">
                      <a16:creationId xmlns:a16="http://schemas.microsoft.com/office/drawing/2014/main" id="{D7D905F7-C0B7-4749-A549-9CE5542E6F55}"/>
                    </a:ext>
                  </a:extLst>
                </p:cNvPr>
                <p:cNvSpPr/>
                <p:nvPr/>
              </p:nvSpPr>
              <p:spPr>
                <a:xfrm>
                  <a:off x="4293850" y="2122225"/>
                  <a:ext cx="140350" cy="156375"/>
                </a:xfrm>
                <a:custGeom>
                  <a:avLst/>
                  <a:gdLst/>
                  <a:ahLst/>
                  <a:cxnLst/>
                  <a:rect l="l" t="t" r="r" b="b"/>
                  <a:pathLst>
                    <a:path w="5614" h="6255" extrusionOk="0">
                      <a:moveTo>
                        <a:pt x="3177" y="1"/>
                      </a:moveTo>
                      <a:cubicBezTo>
                        <a:pt x="1808" y="1"/>
                        <a:pt x="682" y="1214"/>
                        <a:pt x="343" y="3359"/>
                      </a:cubicBezTo>
                      <a:cubicBezTo>
                        <a:pt x="1" y="5525"/>
                        <a:pt x="1023" y="6254"/>
                        <a:pt x="2264" y="6254"/>
                      </a:cubicBezTo>
                      <a:cubicBezTo>
                        <a:pt x="2475" y="6254"/>
                        <a:pt x="2693" y="6233"/>
                        <a:pt x="2911" y="6194"/>
                      </a:cubicBezTo>
                      <a:cubicBezTo>
                        <a:pt x="4412" y="5961"/>
                        <a:pt x="5180" y="3559"/>
                        <a:pt x="5180" y="3559"/>
                      </a:cubicBezTo>
                      <a:cubicBezTo>
                        <a:pt x="5180" y="3559"/>
                        <a:pt x="5613" y="690"/>
                        <a:pt x="3945" y="123"/>
                      </a:cubicBezTo>
                      <a:cubicBezTo>
                        <a:pt x="3683" y="41"/>
                        <a:pt x="3426" y="1"/>
                        <a:pt x="3177" y="1"/>
                      </a:cubicBezTo>
                      <a:close/>
                    </a:path>
                  </a:pathLst>
                </a:custGeom>
                <a:solidFill>
                  <a:srgbClr val="004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317;p51">
                <a:extLst>
                  <a:ext uri="{FF2B5EF4-FFF2-40B4-BE49-F238E27FC236}">
                    <a16:creationId xmlns:a16="http://schemas.microsoft.com/office/drawing/2014/main" id="{128B543A-D88D-4229-A971-139EF67AB060}"/>
                  </a:ext>
                </a:extLst>
              </p:cNvPr>
              <p:cNvSpPr/>
              <p:nvPr/>
            </p:nvSpPr>
            <p:spPr>
              <a:xfrm>
                <a:off x="7811150" y="2757050"/>
                <a:ext cx="457200" cy="457200"/>
              </a:xfrm>
              <a:prstGeom prst="mathPlus">
                <a:avLst>
                  <a:gd name="adj1" fmla="val 2352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0" name="CuadroTexto 169">
            <a:extLst>
              <a:ext uri="{FF2B5EF4-FFF2-40B4-BE49-F238E27FC236}">
                <a16:creationId xmlns:a16="http://schemas.microsoft.com/office/drawing/2014/main" id="{A44D32E2-D5D5-433E-AB08-E71694B45A80}"/>
              </a:ext>
            </a:extLst>
          </p:cNvPr>
          <p:cNvSpPr txBox="1"/>
          <p:nvPr/>
        </p:nvSpPr>
        <p:spPr>
          <a:xfrm>
            <a:off x="4713338" y="1838739"/>
            <a:ext cx="6982727" cy="4154984"/>
          </a:xfrm>
          <a:prstGeom prst="rect">
            <a:avLst/>
          </a:prstGeom>
          <a:noFill/>
        </p:spPr>
        <p:txBody>
          <a:bodyPr wrap="square">
            <a:spAutoFit/>
          </a:bodyPr>
          <a:lstStyle/>
          <a:p>
            <a:r>
              <a:rPr lang="es-ES" sz="2000" dirty="0">
                <a:solidFill>
                  <a:srgbClr val="000000"/>
                </a:solidFill>
                <a:latin typeface="Times New Roman" panose="02020603050405020304" pitchFamily="18" charset="0"/>
                <a:cs typeface="Times New Roman" panose="02020603050405020304" pitchFamily="18" charset="0"/>
              </a:rPr>
              <a:t>Centro para el control y prevención de enfermedades (2021) Cómo protegerse y proteger a los demás. CDC. </a:t>
            </a:r>
            <a:r>
              <a:rPr lang="es-ES" sz="2000" dirty="0">
                <a:solidFill>
                  <a:srgbClr val="000000"/>
                </a:solidFill>
                <a:latin typeface="Times New Roman" panose="02020603050405020304" pitchFamily="18" charset="0"/>
                <a:cs typeface="Times New Roman" panose="02020603050405020304" pitchFamily="18" charset="0"/>
                <a:hlinkClick r:id="rId3"/>
              </a:rPr>
              <a:t>https://espanol.cdc.gov/coronavirus/2019-ncov/prevent-getting-sick/prevention.html</a:t>
            </a:r>
            <a:endParaRPr lang="es-ES" sz="2000" dirty="0">
              <a:solidFill>
                <a:srgbClr val="000000"/>
              </a:solidFill>
              <a:latin typeface="Times New Roman" panose="02020603050405020304" pitchFamily="18" charset="0"/>
              <a:cs typeface="Times New Roman" panose="02020603050405020304" pitchFamily="18" charset="0"/>
            </a:endParaRPr>
          </a:p>
          <a:p>
            <a:endParaRPr lang="es-ES" sz="2000" dirty="0">
              <a:solidFill>
                <a:srgbClr val="000000"/>
              </a:solidFill>
              <a:latin typeface="Times New Roman" panose="02020603050405020304" pitchFamily="18" charset="0"/>
              <a:cs typeface="Times New Roman" panose="02020603050405020304" pitchFamily="18" charset="0"/>
            </a:endParaRPr>
          </a:p>
          <a:p>
            <a:r>
              <a:rPr lang="es-ES" sz="2000" dirty="0">
                <a:solidFill>
                  <a:srgbClr val="000000"/>
                </a:solidFill>
                <a:latin typeface="Times New Roman" panose="02020603050405020304" pitchFamily="18" charset="0"/>
                <a:cs typeface="Times New Roman" panose="02020603050405020304" pitchFamily="18" charset="0"/>
              </a:rPr>
              <a:t>Johns Hopkins Medicine (s.nf) Salud. </a:t>
            </a:r>
            <a:r>
              <a:rPr lang="es-ES" sz="2000" dirty="0">
                <a:solidFill>
                  <a:srgbClr val="000000"/>
                </a:solidFill>
                <a:latin typeface="Times New Roman" panose="02020603050405020304" pitchFamily="18" charset="0"/>
                <a:cs typeface="Times New Roman" panose="02020603050405020304" pitchFamily="18" charset="0"/>
                <a:hlinkClick r:id="rId4"/>
              </a:rPr>
              <a:t>https://www.hopkinsmedicine.org/health/conditions-and-diseases/coronavirus</a:t>
            </a:r>
            <a:endParaRPr lang="es-ES" sz="2000" dirty="0">
              <a:solidFill>
                <a:srgbClr val="000000"/>
              </a:solidFill>
              <a:latin typeface="Times New Roman" panose="02020603050405020304" pitchFamily="18" charset="0"/>
              <a:cs typeface="Times New Roman" panose="02020603050405020304" pitchFamily="18" charset="0"/>
            </a:endParaRPr>
          </a:p>
          <a:p>
            <a:endParaRPr lang="es-ES" sz="2000" dirty="0">
              <a:solidFill>
                <a:srgbClr val="000000"/>
              </a:solidFill>
              <a:latin typeface="Times New Roman" panose="02020603050405020304" pitchFamily="18" charset="0"/>
              <a:cs typeface="Times New Roman" panose="02020603050405020304" pitchFamily="18" charset="0"/>
            </a:endParaRPr>
          </a:p>
          <a:p>
            <a:r>
              <a:rPr lang="es-ES" sz="2000" dirty="0" err="1">
                <a:solidFill>
                  <a:srgbClr val="000000"/>
                </a:solidFill>
                <a:latin typeface="Times New Roman" panose="02020603050405020304" pitchFamily="18" charset="0"/>
                <a:cs typeface="Times New Roman" panose="02020603050405020304" pitchFamily="18" charset="0"/>
              </a:rPr>
              <a:t>ReliefWeb</a:t>
            </a:r>
            <a:r>
              <a:rPr lang="es-ES" sz="2000" dirty="0">
                <a:solidFill>
                  <a:srgbClr val="000000"/>
                </a:solidFill>
                <a:latin typeface="Times New Roman" panose="02020603050405020304" pitchFamily="18" charset="0"/>
                <a:cs typeface="Times New Roman" panose="02020603050405020304" pitchFamily="18" charset="0"/>
              </a:rPr>
              <a:t> (2021) Servicios </a:t>
            </a:r>
            <a:r>
              <a:rPr lang="es-ES" sz="2000" dirty="0" err="1">
                <a:solidFill>
                  <a:srgbClr val="000000"/>
                </a:solidFill>
                <a:latin typeface="Times New Roman" panose="02020603050405020304" pitchFamily="18" charset="0"/>
                <a:cs typeface="Times New Roman" panose="02020603050405020304" pitchFamily="18" charset="0"/>
              </a:rPr>
              <a:t>Ocha</a:t>
            </a:r>
            <a:r>
              <a:rPr lang="es-ES" sz="2000" dirty="0">
                <a:solidFill>
                  <a:srgbClr val="000000"/>
                </a:solidFill>
                <a:latin typeface="Times New Roman" panose="02020603050405020304" pitchFamily="18" charset="0"/>
                <a:cs typeface="Times New Roman" panose="02020603050405020304" pitchFamily="18" charset="0"/>
              </a:rPr>
              <a:t>. </a:t>
            </a:r>
            <a:r>
              <a:rPr lang="es-ES" sz="2000" dirty="0">
                <a:solidFill>
                  <a:srgbClr val="000000"/>
                </a:solidFill>
                <a:latin typeface="Times New Roman" panose="02020603050405020304" pitchFamily="18" charset="0"/>
                <a:cs typeface="Times New Roman" panose="02020603050405020304" pitchFamily="18" charset="0"/>
                <a:hlinkClick r:id="rId5"/>
              </a:rPr>
              <a:t>https://reliefweb.int/report/world/coronavirus-disease-covid-19-weekly-epidemiological-update-23-november-2021</a:t>
            </a:r>
            <a:endParaRPr lang="es-ES" sz="2000" dirty="0">
              <a:solidFill>
                <a:srgbClr val="000000"/>
              </a:solidFill>
              <a:latin typeface="Times New Roman" panose="02020603050405020304" pitchFamily="18" charset="0"/>
              <a:cs typeface="Times New Roman" panose="02020603050405020304" pitchFamily="18" charset="0"/>
            </a:endParaRPr>
          </a:p>
          <a:p>
            <a:endParaRPr lang="es-EC" sz="2400" dirty="0">
              <a:latin typeface="Times New Roman" panose="02020603050405020304" pitchFamily="18" charset="0"/>
              <a:cs typeface="Times New Roman" panose="02020603050405020304" pitchFamily="18" charset="0"/>
            </a:endParaRPr>
          </a:p>
        </p:txBody>
      </p:sp>
      <p:sp>
        <p:nvSpPr>
          <p:cNvPr id="171" name="Google Shape;3598;p63">
            <a:extLst>
              <a:ext uri="{FF2B5EF4-FFF2-40B4-BE49-F238E27FC236}">
                <a16:creationId xmlns:a16="http://schemas.microsoft.com/office/drawing/2014/main" id="{3CAD3AD4-24B8-405D-AE8B-5F9D49AAB2D6}"/>
              </a:ext>
            </a:extLst>
          </p:cNvPr>
          <p:cNvSpPr/>
          <p:nvPr/>
        </p:nvSpPr>
        <p:spPr>
          <a:xfrm>
            <a:off x="3635860" y="3399284"/>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3604;p63">
            <a:extLst>
              <a:ext uri="{FF2B5EF4-FFF2-40B4-BE49-F238E27FC236}">
                <a16:creationId xmlns:a16="http://schemas.microsoft.com/office/drawing/2014/main" id="{D6FFE477-ED43-4005-A9EC-9C076F5C3D50}"/>
              </a:ext>
            </a:extLst>
          </p:cNvPr>
          <p:cNvGrpSpPr/>
          <p:nvPr/>
        </p:nvGrpSpPr>
        <p:grpSpPr>
          <a:xfrm>
            <a:off x="3802303" y="3654101"/>
            <a:ext cx="541008" cy="457199"/>
            <a:chOff x="7394408" y="1211853"/>
            <a:chExt cx="340707" cy="291024"/>
          </a:xfrm>
        </p:grpSpPr>
        <p:sp>
          <p:nvSpPr>
            <p:cNvPr id="173" name="Google Shape;3605;p63">
              <a:extLst>
                <a:ext uri="{FF2B5EF4-FFF2-40B4-BE49-F238E27FC236}">
                  <a16:creationId xmlns:a16="http://schemas.microsoft.com/office/drawing/2014/main" id="{DA90B92B-EDE3-4697-A4A5-63BCCF876241}"/>
                </a:ext>
              </a:extLst>
            </p:cNvPr>
            <p:cNvSpPr/>
            <p:nvPr/>
          </p:nvSpPr>
          <p:spPr>
            <a:xfrm>
              <a:off x="7444090" y="1461947"/>
              <a:ext cx="241309" cy="35814"/>
            </a:xfrm>
            <a:custGeom>
              <a:avLst/>
              <a:gdLst/>
              <a:ahLst/>
              <a:cxnLst/>
              <a:rect l="l" t="t" r="r" b="b"/>
              <a:pathLst>
                <a:path w="7169" h="1064" extrusionOk="0">
                  <a:moveTo>
                    <a:pt x="3597" y="1"/>
                  </a:moveTo>
                  <a:cubicBezTo>
                    <a:pt x="2358" y="1"/>
                    <a:pt x="1215" y="144"/>
                    <a:pt x="405" y="358"/>
                  </a:cubicBezTo>
                  <a:cubicBezTo>
                    <a:pt x="167" y="430"/>
                    <a:pt x="1" y="668"/>
                    <a:pt x="1" y="906"/>
                  </a:cubicBezTo>
                  <a:cubicBezTo>
                    <a:pt x="1" y="1000"/>
                    <a:pt x="74" y="1064"/>
                    <a:pt x="152" y="1064"/>
                  </a:cubicBezTo>
                  <a:cubicBezTo>
                    <a:pt x="173" y="1064"/>
                    <a:pt x="194" y="1059"/>
                    <a:pt x="215" y="1049"/>
                  </a:cubicBezTo>
                  <a:cubicBezTo>
                    <a:pt x="477" y="954"/>
                    <a:pt x="858" y="858"/>
                    <a:pt x="1263" y="787"/>
                  </a:cubicBezTo>
                  <a:cubicBezTo>
                    <a:pt x="1953" y="668"/>
                    <a:pt x="2763" y="596"/>
                    <a:pt x="3597" y="596"/>
                  </a:cubicBezTo>
                  <a:cubicBezTo>
                    <a:pt x="4430" y="596"/>
                    <a:pt x="5240" y="668"/>
                    <a:pt x="5907" y="787"/>
                  </a:cubicBezTo>
                  <a:cubicBezTo>
                    <a:pt x="6335" y="858"/>
                    <a:pt x="6692" y="954"/>
                    <a:pt x="6978" y="1049"/>
                  </a:cubicBezTo>
                  <a:cubicBezTo>
                    <a:pt x="6999" y="1059"/>
                    <a:pt x="7019" y="1064"/>
                    <a:pt x="7038" y="1064"/>
                  </a:cubicBezTo>
                  <a:cubicBezTo>
                    <a:pt x="7110" y="1064"/>
                    <a:pt x="7169" y="1000"/>
                    <a:pt x="7169" y="906"/>
                  </a:cubicBezTo>
                  <a:cubicBezTo>
                    <a:pt x="7169" y="668"/>
                    <a:pt x="7002" y="430"/>
                    <a:pt x="6764" y="358"/>
                  </a:cubicBezTo>
                  <a:cubicBezTo>
                    <a:pt x="5954" y="144"/>
                    <a:pt x="4811" y="1"/>
                    <a:pt x="3597" y="1"/>
                  </a:cubicBezTo>
                  <a:close/>
                </a:path>
              </a:pathLst>
            </a:custGeom>
            <a:solidFill>
              <a:srgbClr val="90B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606;p63">
              <a:extLst>
                <a:ext uri="{FF2B5EF4-FFF2-40B4-BE49-F238E27FC236}">
                  <a16:creationId xmlns:a16="http://schemas.microsoft.com/office/drawing/2014/main" id="{04C1D670-F1E8-4FFB-8939-46EA8A4C94F7}"/>
                </a:ext>
              </a:extLst>
            </p:cNvPr>
            <p:cNvSpPr/>
            <p:nvPr/>
          </p:nvSpPr>
          <p:spPr>
            <a:xfrm>
              <a:off x="7444090" y="1461947"/>
              <a:ext cx="241309" cy="35814"/>
            </a:xfrm>
            <a:custGeom>
              <a:avLst/>
              <a:gdLst/>
              <a:ahLst/>
              <a:cxnLst/>
              <a:rect l="l" t="t" r="r" b="b"/>
              <a:pathLst>
                <a:path w="7169" h="1064" extrusionOk="0">
                  <a:moveTo>
                    <a:pt x="3597" y="1"/>
                  </a:moveTo>
                  <a:cubicBezTo>
                    <a:pt x="2358" y="1"/>
                    <a:pt x="1215" y="144"/>
                    <a:pt x="405" y="358"/>
                  </a:cubicBezTo>
                  <a:cubicBezTo>
                    <a:pt x="167" y="430"/>
                    <a:pt x="1" y="668"/>
                    <a:pt x="1" y="906"/>
                  </a:cubicBezTo>
                  <a:cubicBezTo>
                    <a:pt x="1" y="1000"/>
                    <a:pt x="74" y="1064"/>
                    <a:pt x="152" y="1064"/>
                  </a:cubicBezTo>
                  <a:cubicBezTo>
                    <a:pt x="173" y="1064"/>
                    <a:pt x="194" y="1059"/>
                    <a:pt x="215" y="1049"/>
                  </a:cubicBezTo>
                  <a:cubicBezTo>
                    <a:pt x="477" y="954"/>
                    <a:pt x="858" y="858"/>
                    <a:pt x="1263" y="787"/>
                  </a:cubicBezTo>
                  <a:cubicBezTo>
                    <a:pt x="1953" y="668"/>
                    <a:pt x="2763" y="596"/>
                    <a:pt x="3597" y="596"/>
                  </a:cubicBezTo>
                  <a:cubicBezTo>
                    <a:pt x="4430" y="596"/>
                    <a:pt x="5240" y="668"/>
                    <a:pt x="5907" y="787"/>
                  </a:cubicBezTo>
                  <a:cubicBezTo>
                    <a:pt x="6335" y="858"/>
                    <a:pt x="6692" y="954"/>
                    <a:pt x="6978" y="1049"/>
                  </a:cubicBezTo>
                  <a:cubicBezTo>
                    <a:pt x="6999" y="1059"/>
                    <a:pt x="7019" y="1064"/>
                    <a:pt x="7038" y="1064"/>
                  </a:cubicBezTo>
                  <a:cubicBezTo>
                    <a:pt x="7110" y="1064"/>
                    <a:pt x="7169" y="1000"/>
                    <a:pt x="7169" y="906"/>
                  </a:cubicBezTo>
                  <a:cubicBezTo>
                    <a:pt x="7169" y="668"/>
                    <a:pt x="7002" y="430"/>
                    <a:pt x="6764" y="358"/>
                  </a:cubicBezTo>
                  <a:cubicBezTo>
                    <a:pt x="5954" y="144"/>
                    <a:pt x="4811" y="1"/>
                    <a:pt x="3597"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607;p63">
              <a:extLst>
                <a:ext uri="{FF2B5EF4-FFF2-40B4-BE49-F238E27FC236}">
                  <a16:creationId xmlns:a16="http://schemas.microsoft.com/office/drawing/2014/main" id="{95C0BAF9-B257-4F87-B39C-15B78227827D}"/>
                </a:ext>
              </a:extLst>
            </p:cNvPr>
            <p:cNvSpPr/>
            <p:nvPr/>
          </p:nvSpPr>
          <p:spPr>
            <a:xfrm>
              <a:off x="7531472" y="1431518"/>
              <a:ext cx="66546" cy="51332"/>
            </a:xfrm>
            <a:custGeom>
              <a:avLst/>
              <a:gdLst/>
              <a:ahLst/>
              <a:cxnLst/>
              <a:rect l="l" t="t" r="r" b="b"/>
              <a:pathLst>
                <a:path w="1977" h="1525" extrusionOk="0">
                  <a:moveTo>
                    <a:pt x="0" y="0"/>
                  </a:moveTo>
                  <a:lnTo>
                    <a:pt x="0" y="1524"/>
                  </a:lnTo>
                  <a:cubicBezTo>
                    <a:pt x="334" y="1524"/>
                    <a:pt x="667" y="1500"/>
                    <a:pt x="1001" y="1500"/>
                  </a:cubicBezTo>
                  <a:cubicBezTo>
                    <a:pt x="1334" y="1500"/>
                    <a:pt x="1667" y="1524"/>
                    <a:pt x="1977" y="1524"/>
                  </a:cubicBezTo>
                  <a:lnTo>
                    <a:pt x="1977"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608;p63">
              <a:extLst>
                <a:ext uri="{FF2B5EF4-FFF2-40B4-BE49-F238E27FC236}">
                  <a16:creationId xmlns:a16="http://schemas.microsoft.com/office/drawing/2014/main" id="{32983B10-433E-4BF1-B210-571BEA31FBCF}"/>
                </a:ext>
              </a:extLst>
            </p:cNvPr>
            <p:cNvSpPr/>
            <p:nvPr/>
          </p:nvSpPr>
          <p:spPr>
            <a:xfrm>
              <a:off x="7399996" y="1216667"/>
              <a:ext cx="330306" cy="189203"/>
            </a:xfrm>
            <a:custGeom>
              <a:avLst/>
              <a:gdLst/>
              <a:ahLst/>
              <a:cxnLst/>
              <a:rect l="l" t="t" r="r" b="b"/>
              <a:pathLst>
                <a:path w="9813" h="5621" extrusionOk="0">
                  <a:moveTo>
                    <a:pt x="215" y="1"/>
                  </a:moveTo>
                  <a:cubicBezTo>
                    <a:pt x="96" y="1"/>
                    <a:pt x="1" y="120"/>
                    <a:pt x="1" y="239"/>
                  </a:cubicBezTo>
                  <a:lnTo>
                    <a:pt x="1" y="5621"/>
                  </a:lnTo>
                  <a:lnTo>
                    <a:pt x="9812" y="5621"/>
                  </a:lnTo>
                  <a:lnTo>
                    <a:pt x="9812" y="239"/>
                  </a:lnTo>
                  <a:cubicBezTo>
                    <a:pt x="9812" y="120"/>
                    <a:pt x="9717" y="1"/>
                    <a:pt x="9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609;p63">
              <a:extLst>
                <a:ext uri="{FF2B5EF4-FFF2-40B4-BE49-F238E27FC236}">
                  <a16:creationId xmlns:a16="http://schemas.microsoft.com/office/drawing/2014/main" id="{AB9BD874-A73C-4CF6-BAFE-FE1026EAE682}"/>
                </a:ext>
              </a:extLst>
            </p:cNvPr>
            <p:cNvSpPr/>
            <p:nvPr/>
          </p:nvSpPr>
          <p:spPr>
            <a:xfrm>
              <a:off x="7399996" y="1401056"/>
              <a:ext cx="330306" cy="37699"/>
            </a:xfrm>
            <a:custGeom>
              <a:avLst/>
              <a:gdLst/>
              <a:ahLst/>
              <a:cxnLst/>
              <a:rect l="l" t="t" r="r" b="b"/>
              <a:pathLst>
                <a:path w="9813" h="1120" extrusionOk="0">
                  <a:moveTo>
                    <a:pt x="1" y="0"/>
                  </a:moveTo>
                  <a:lnTo>
                    <a:pt x="1" y="881"/>
                  </a:lnTo>
                  <a:cubicBezTo>
                    <a:pt x="1" y="1024"/>
                    <a:pt x="96" y="1119"/>
                    <a:pt x="215" y="1119"/>
                  </a:cubicBezTo>
                  <a:lnTo>
                    <a:pt x="9574" y="1119"/>
                  </a:lnTo>
                  <a:cubicBezTo>
                    <a:pt x="9717" y="1119"/>
                    <a:pt x="9812" y="1000"/>
                    <a:pt x="9812" y="881"/>
                  </a:cubicBezTo>
                  <a:lnTo>
                    <a:pt x="9812"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610;p63">
              <a:extLst>
                <a:ext uri="{FF2B5EF4-FFF2-40B4-BE49-F238E27FC236}">
                  <a16:creationId xmlns:a16="http://schemas.microsoft.com/office/drawing/2014/main" id="{A6759C63-3E6D-4B55-A0A4-01AF1E314C0B}"/>
                </a:ext>
              </a:extLst>
            </p:cNvPr>
            <p:cNvSpPr/>
            <p:nvPr/>
          </p:nvSpPr>
          <p:spPr>
            <a:xfrm>
              <a:off x="7425645" y="1344945"/>
              <a:ext cx="29688" cy="28880"/>
            </a:xfrm>
            <a:custGeom>
              <a:avLst/>
              <a:gdLst/>
              <a:ahLst/>
              <a:cxnLst/>
              <a:rect l="l" t="t" r="r" b="b"/>
              <a:pathLst>
                <a:path w="882" h="858" extrusionOk="0">
                  <a:moveTo>
                    <a:pt x="191" y="0"/>
                  </a:moveTo>
                  <a:cubicBezTo>
                    <a:pt x="96" y="0"/>
                    <a:pt x="1" y="72"/>
                    <a:pt x="1" y="191"/>
                  </a:cubicBezTo>
                  <a:lnTo>
                    <a:pt x="1" y="667"/>
                  </a:lnTo>
                  <a:cubicBezTo>
                    <a:pt x="1" y="762"/>
                    <a:pt x="96" y="857"/>
                    <a:pt x="191" y="857"/>
                  </a:cubicBezTo>
                  <a:lnTo>
                    <a:pt x="668" y="857"/>
                  </a:lnTo>
                  <a:cubicBezTo>
                    <a:pt x="787" y="857"/>
                    <a:pt x="882" y="762"/>
                    <a:pt x="882" y="667"/>
                  </a:cubicBezTo>
                  <a:lnTo>
                    <a:pt x="882" y="191"/>
                  </a:lnTo>
                  <a:cubicBezTo>
                    <a:pt x="882" y="72"/>
                    <a:pt x="787" y="0"/>
                    <a:pt x="668"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611;p63">
              <a:extLst>
                <a:ext uri="{FF2B5EF4-FFF2-40B4-BE49-F238E27FC236}">
                  <a16:creationId xmlns:a16="http://schemas.microsoft.com/office/drawing/2014/main" id="{5B75C94D-37E5-4618-A2E7-C88B3F1E9204}"/>
                </a:ext>
              </a:extLst>
            </p:cNvPr>
            <p:cNvSpPr/>
            <p:nvPr/>
          </p:nvSpPr>
          <p:spPr>
            <a:xfrm>
              <a:off x="7433656" y="1344945"/>
              <a:ext cx="21677" cy="28880"/>
            </a:xfrm>
            <a:custGeom>
              <a:avLst/>
              <a:gdLst/>
              <a:ahLst/>
              <a:cxnLst/>
              <a:rect l="l" t="t" r="r" b="b"/>
              <a:pathLst>
                <a:path w="644" h="858" extrusionOk="0">
                  <a:moveTo>
                    <a:pt x="1" y="0"/>
                  </a:moveTo>
                  <a:cubicBezTo>
                    <a:pt x="120" y="0"/>
                    <a:pt x="191" y="72"/>
                    <a:pt x="191" y="191"/>
                  </a:cubicBezTo>
                  <a:lnTo>
                    <a:pt x="191" y="667"/>
                  </a:lnTo>
                  <a:cubicBezTo>
                    <a:pt x="191" y="762"/>
                    <a:pt x="120" y="857"/>
                    <a:pt x="1" y="857"/>
                  </a:cubicBezTo>
                  <a:lnTo>
                    <a:pt x="430" y="857"/>
                  </a:lnTo>
                  <a:cubicBezTo>
                    <a:pt x="549" y="857"/>
                    <a:pt x="644" y="762"/>
                    <a:pt x="644" y="667"/>
                  </a:cubicBezTo>
                  <a:lnTo>
                    <a:pt x="644" y="191"/>
                  </a:lnTo>
                  <a:cubicBezTo>
                    <a:pt x="644" y="72"/>
                    <a:pt x="549" y="0"/>
                    <a:pt x="430"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612;p63">
              <a:extLst>
                <a:ext uri="{FF2B5EF4-FFF2-40B4-BE49-F238E27FC236}">
                  <a16:creationId xmlns:a16="http://schemas.microsoft.com/office/drawing/2014/main" id="{4D0949D3-FA7A-410F-AD66-311E98710FC0}"/>
                </a:ext>
              </a:extLst>
            </p:cNvPr>
            <p:cNvSpPr/>
            <p:nvPr/>
          </p:nvSpPr>
          <p:spPr>
            <a:xfrm>
              <a:off x="7472163" y="1344945"/>
              <a:ext cx="28880" cy="28880"/>
            </a:xfrm>
            <a:custGeom>
              <a:avLst/>
              <a:gdLst/>
              <a:ahLst/>
              <a:cxnLst/>
              <a:rect l="l" t="t" r="r" b="b"/>
              <a:pathLst>
                <a:path w="858" h="858" extrusionOk="0">
                  <a:moveTo>
                    <a:pt x="191" y="0"/>
                  </a:moveTo>
                  <a:cubicBezTo>
                    <a:pt x="95" y="0"/>
                    <a:pt x="0" y="72"/>
                    <a:pt x="0" y="191"/>
                  </a:cubicBezTo>
                  <a:lnTo>
                    <a:pt x="0" y="667"/>
                  </a:lnTo>
                  <a:cubicBezTo>
                    <a:pt x="0" y="762"/>
                    <a:pt x="95" y="857"/>
                    <a:pt x="191" y="857"/>
                  </a:cubicBezTo>
                  <a:lnTo>
                    <a:pt x="667" y="857"/>
                  </a:lnTo>
                  <a:cubicBezTo>
                    <a:pt x="786" y="857"/>
                    <a:pt x="857" y="762"/>
                    <a:pt x="857" y="667"/>
                  </a:cubicBezTo>
                  <a:lnTo>
                    <a:pt x="857" y="191"/>
                  </a:lnTo>
                  <a:cubicBezTo>
                    <a:pt x="857" y="72"/>
                    <a:pt x="786" y="0"/>
                    <a:pt x="667"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613;p63">
              <a:extLst>
                <a:ext uri="{FF2B5EF4-FFF2-40B4-BE49-F238E27FC236}">
                  <a16:creationId xmlns:a16="http://schemas.microsoft.com/office/drawing/2014/main" id="{65FF9A4F-91A9-4376-882B-610ED878C9C3}"/>
                </a:ext>
              </a:extLst>
            </p:cNvPr>
            <p:cNvSpPr/>
            <p:nvPr/>
          </p:nvSpPr>
          <p:spPr>
            <a:xfrm>
              <a:off x="7480174" y="1344945"/>
              <a:ext cx="20869" cy="28880"/>
            </a:xfrm>
            <a:custGeom>
              <a:avLst/>
              <a:gdLst/>
              <a:ahLst/>
              <a:cxnLst/>
              <a:rect l="l" t="t" r="r" b="b"/>
              <a:pathLst>
                <a:path w="620" h="858" extrusionOk="0">
                  <a:moveTo>
                    <a:pt x="0" y="0"/>
                  </a:moveTo>
                  <a:cubicBezTo>
                    <a:pt x="95" y="0"/>
                    <a:pt x="191" y="72"/>
                    <a:pt x="191" y="191"/>
                  </a:cubicBezTo>
                  <a:lnTo>
                    <a:pt x="191" y="667"/>
                  </a:lnTo>
                  <a:cubicBezTo>
                    <a:pt x="191" y="762"/>
                    <a:pt x="119" y="857"/>
                    <a:pt x="0" y="857"/>
                  </a:cubicBezTo>
                  <a:lnTo>
                    <a:pt x="429" y="857"/>
                  </a:lnTo>
                  <a:cubicBezTo>
                    <a:pt x="548" y="857"/>
                    <a:pt x="619" y="762"/>
                    <a:pt x="619" y="667"/>
                  </a:cubicBezTo>
                  <a:lnTo>
                    <a:pt x="619" y="191"/>
                  </a:lnTo>
                  <a:cubicBezTo>
                    <a:pt x="619" y="72"/>
                    <a:pt x="548" y="0"/>
                    <a:pt x="429"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614;p63">
              <a:extLst>
                <a:ext uri="{FF2B5EF4-FFF2-40B4-BE49-F238E27FC236}">
                  <a16:creationId xmlns:a16="http://schemas.microsoft.com/office/drawing/2014/main" id="{0A423841-6F35-4AD2-9DE7-9A28258A60AB}"/>
                </a:ext>
              </a:extLst>
            </p:cNvPr>
            <p:cNvSpPr/>
            <p:nvPr/>
          </p:nvSpPr>
          <p:spPr>
            <a:xfrm>
              <a:off x="7425645" y="1291223"/>
              <a:ext cx="75398" cy="32112"/>
            </a:xfrm>
            <a:custGeom>
              <a:avLst/>
              <a:gdLst/>
              <a:ahLst/>
              <a:cxnLst/>
              <a:rect l="l" t="t" r="r" b="b"/>
              <a:pathLst>
                <a:path w="2240" h="954" extrusionOk="0">
                  <a:moveTo>
                    <a:pt x="191" y="1"/>
                  </a:moveTo>
                  <a:cubicBezTo>
                    <a:pt x="96" y="1"/>
                    <a:pt x="1" y="96"/>
                    <a:pt x="1" y="191"/>
                  </a:cubicBezTo>
                  <a:lnTo>
                    <a:pt x="1" y="763"/>
                  </a:lnTo>
                  <a:cubicBezTo>
                    <a:pt x="1" y="882"/>
                    <a:pt x="96" y="953"/>
                    <a:pt x="191" y="953"/>
                  </a:cubicBezTo>
                  <a:lnTo>
                    <a:pt x="2049" y="953"/>
                  </a:lnTo>
                  <a:cubicBezTo>
                    <a:pt x="2168" y="953"/>
                    <a:pt x="2239" y="882"/>
                    <a:pt x="2239" y="763"/>
                  </a:cubicBezTo>
                  <a:lnTo>
                    <a:pt x="2239" y="191"/>
                  </a:lnTo>
                  <a:cubicBezTo>
                    <a:pt x="2239" y="96"/>
                    <a:pt x="2168" y="1"/>
                    <a:pt x="20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615;p63">
              <a:extLst>
                <a:ext uri="{FF2B5EF4-FFF2-40B4-BE49-F238E27FC236}">
                  <a16:creationId xmlns:a16="http://schemas.microsoft.com/office/drawing/2014/main" id="{C564A7E8-CC57-452D-904B-26D5B20A8925}"/>
                </a:ext>
              </a:extLst>
            </p:cNvPr>
            <p:cNvSpPr/>
            <p:nvPr/>
          </p:nvSpPr>
          <p:spPr>
            <a:xfrm>
              <a:off x="7476168" y="1291223"/>
              <a:ext cx="24875" cy="32112"/>
            </a:xfrm>
            <a:custGeom>
              <a:avLst/>
              <a:gdLst/>
              <a:ahLst/>
              <a:cxnLst/>
              <a:rect l="l" t="t" r="r" b="b"/>
              <a:pathLst>
                <a:path w="739" h="954" extrusionOk="0">
                  <a:moveTo>
                    <a:pt x="0" y="1"/>
                  </a:moveTo>
                  <a:cubicBezTo>
                    <a:pt x="119" y="1"/>
                    <a:pt x="214" y="96"/>
                    <a:pt x="214" y="191"/>
                  </a:cubicBezTo>
                  <a:lnTo>
                    <a:pt x="214" y="763"/>
                  </a:lnTo>
                  <a:cubicBezTo>
                    <a:pt x="214" y="882"/>
                    <a:pt x="119" y="953"/>
                    <a:pt x="0" y="953"/>
                  </a:cubicBezTo>
                  <a:lnTo>
                    <a:pt x="548" y="953"/>
                  </a:lnTo>
                  <a:cubicBezTo>
                    <a:pt x="667" y="953"/>
                    <a:pt x="738" y="882"/>
                    <a:pt x="738" y="763"/>
                  </a:cubicBezTo>
                  <a:lnTo>
                    <a:pt x="738" y="191"/>
                  </a:lnTo>
                  <a:cubicBezTo>
                    <a:pt x="738" y="96"/>
                    <a:pt x="667" y="1"/>
                    <a:pt x="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616;p63">
              <a:extLst>
                <a:ext uri="{FF2B5EF4-FFF2-40B4-BE49-F238E27FC236}">
                  <a16:creationId xmlns:a16="http://schemas.microsoft.com/office/drawing/2014/main" id="{7D925C9C-C734-490D-90FF-97BF284B62AF}"/>
                </a:ext>
              </a:extLst>
            </p:cNvPr>
            <p:cNvSpPr/>
            <p:nvPr/>
          </p:nvSpPr>
          <p:spPr>
            <a:xfrm>
              <a:off x="7638881" y="1236728"/>
              <a:ext cx="65772" cy="143493"/>
            </a:xfrm>
            <a:custGeom>
              <a:avLst/>
              <a:gdLst/>
              <a:ahLst/>
              <a:cxnLst/>
              <a:rect l="l" t="t" r="r" b="b"/>
              <a:pathLst>
                <a:path w="1954" h="4263" extrusionOk="0">
                  <a:moveTo>
                    <a:pt x="191" y="0"/>
                  </a:moveTo>
                  <a:cubicBezTo>
                    <a:pt x="96" y="0"/>
                    <a:pt x="0" y="95"/>
                    <a:pt x="0" y="191"/>
                  </a:cubicBezTo>
                  <a:lnTo>
                    <a:pt x="0" y="4072"/>
                  </a:lnTo>
                  <a:cubicBezTo>
                    <a:pt x="0" y="4191"/>
                    <a:pt x="72" y="4263"/>
                    <a:pt x="191" y="4263"/>
                  </a:cubicBezTo>
                  <a:lnTo>
                    <a:pt x="1739" y="4263"/>
                  </a:lnTo>
                  <a:cubicBezTo>
                    <a:pt x="1858" y="4263"/>
                    <a:pt x="1953" y="4191"/>
                    <a:pt x="1929" y="4072"/>
                  </a:cubicBezTo>
                  <a:lnTo>
                    <a:pt x="1929" y="191"/>
                  </a:lnTo>
                  <a:cubicBezTo>
                    <a:pt x="1929" y="95"/>
                    <a:pt x="1858" y="0"/>
                    <a:pt x="1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617;p63">
              <a:extLst>
                <a:ext uri="{FF2B5EF4-FFF2-40B4-BE49-F238E27FC236}">
                  <a16:creationId xmlns:a16="http://schemas.microsoft.com/office/drawing/2014/main" id="{9C6A9B9E-4F6A-4642-A10F-185223D3AD3A}"/>
                </a:ext>
              </a:extLst>
            </p:cNvPr>
            <p:cNvSpPr/>
            <p:nvPr/>
          </p:nvSpPr>
          <p:spPr>
            <a:xfrm>
              <a:off x="7678970" y="1236728"/>
              <a:ext cx="25683" cy="143493"/>
            </a:xfrm>
            <a:custGeom>
              <a:avLst/>
              <a:gdLst/>
              <a:ahLst/>
              <a:cxnLst/>
              <a:rect l="l" t="t" r="r" b="b"/>
              <a:pathLst>
                <a:path w="763" h="4263" extrusionOk="0">
                  <a:moveTo>
                    <a:pt x="0" y="0"/>
                  </a:moveTo>
                  <a:cubicBezTo>
                    <a:pt x="119" y="0"/>
                    <a:pt x="191" y="95"/>
                    <a:pt x="191" y="191"/>
                  </a:cubicBezTo>
                  <a:lnTo>
                    <a:pt x="191" y="4072"/>
                  </a:lnTo>
                  <a:cubicBezTo>
                    <a:pt x="191" y="4191"/>
                    <a:pt x="119" y="4263"/>
                    <a:pt x="0" y="4263"/>
                  </a:cubicBezTo>
                  <a:lnTo>
                    <a:pt x="548" y="4263"/>
                  </a:lnTo>
                  <a:cubicBezTo>
                    <a:pt x="667" y="4263"/>
                    <a:pt x="762" y="4191"/>
                    <a:pt x="762" y="4072"/>
                  </a:cubicBezTo>
                  <a:lnTo>
                    <a:pt x="762" y="191"/>
                  </a:lnTo>
                  <a:cubicBezTo>
                    <a:pt x="762" y="95"/>
                    <a:pt x="667" y="0"/>
                    <a:pt x="5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618;p63">
              <a:extLst>
                <a:ext uri="{FF2B5EF4-FFF2-40B4-BE49-F238E27FC236}">
                  <a16:creationId xmlns:a16="http://schemas.microsoft.com/office/drawing/2014/main" id="{C2CD1BC4-97EE-47FF-B884-717447D78762}"/>
                </a:ext>
              </a:extLst>
            </p:cNvPr>
            <p:cNvSpPr/>
            <p:nvPr/>
          </p:nvSpPr>
          <p:spPr>
            <a:xfrm>
              <a:off x="7638881" y="1255948"/>
              <a:ext cx="65772" cy="105053"/>
            </a:xfrm>
            <a:custGeom>
              <a:avLst/>
              <a:gdLst/>
              <a:ahLst/>
              <a:cxnLst/>
              <a:rect l="l" t="t" r="r" b="b"/>
              <a:pathLst>
                <a:path w="1954" h="3121" extrusionOk="0">
                  <a:moveTo>
                    <a:pt x="0" y="1"/>
                  </a:moveTo>
                  <a:lnTo>
                    <a:pt x="0" y="3120"/>
                  </a:lnTo>
                  <a:lnTo>
                    <a:pt x="1953" y="3120"/>
                  </a:lnTo>
                  <a:lnTo>
                    <a:pt x="1953"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619;p63">
              <a:extLst>
                <a:ext uri="{FF2B5EF4-FFF2-40B4-BE49-F238E27FC236}">
                  <a16:creationId xmlns:a16="http://schemas.microsoft.com/office/drawing/2014/main" id="{D4F47705-AC27-4011-B020-D4F869B4C6F4}"/>
                </a:ext>
              </a:extLst>
            </p:cNvPr>
            <p:cNvSpPr/>
            <p:nvPr/>
          </p:nvSpPr>
          <p:spPr>
            <a:xfrm>
              <a:off x="7685365" y="1255948"/>
              <a:ext cx="19287" cy="105053"/>
            </a:xfrm>
            <a:custGeom>
              <a:avLst/>
              <a:gdLst/>
              <a:ahLst/>
              <a:cxnLst/>
              <a:rect l="l" t="t" r="r" b="b"/>
              <a:pathLst>
                <a:path w="573" h="3121" extrusionOk="0">
                  <a:moveTo>
                    <a:pt x="1" y="1"/>
                  </a:moveTo>
                  <a:lnTo>
                    <a:pt x="1" y="3120"/>
                  </a:lnTo>
                  <a:lnTo>
                    <a:pt x="572" y="3120"/>
                  </a:lnTo>
                  <a:lnTo>
                    <a:pt x="572"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620;p63">
              <a:extLst>
                <a:ext uri="{FF2B5EF4-FFF2-40B4-BE49-F238E27FC236}">
                  <a16:creationId xmlns:a16="http://schemas.microsoft.com/office/drawing/2014/main" id="{9FE23E4C-E737-4FA7-BFE8-95F49331578A}"/>
                </a:ext>
              </a:extLst>
            </p:cNvPr>
            <p:cNvSpPr/>
            <p:nvPr/>
          </p:nvSpPr>
          <p:spPr>
            <a:xfrm>
              <a:off x="7588391" y="1271196"/>
              <a:ext cx="21677" cy="21677"/>
            </a:xfrm>
            <a:custGeom>
              <a:avLst/>
              <a:gdLst/>
              <a:ahLst/>
              <a:cxnLst/>
              <a:rect l="l" t="t" r="r" b="b"/>
              <a:pathLst>
                <a:path w="644" h="644" extrusionOk="0">
                  <a:moveTo>
                    <a:pt x="310" y="0"/>
                  </a:moveTo>
                  <a:cubicBezTo>
                    <a:pt x="143" y="0"/>
                    <a:pt x="0" y="143"/>
                    <a:pt x="0" y="334"/>
                  </a:cubicBezTo>
                  <a:cubicBezTo>
                    <a:pt x="0" y="500"/>
                    <a:pt x="143" y="643"/>
                    <a:pt x="310" y="643"/>
                  </a:cubicBezTo>
                  <a:cubicBezTo>
                    <a:pt x="500" y="643"/>
                    <a:pt x="643" y="500"/>
                    <a:pt x="643" y="334"/>
                  </a:cubicBezTo>
                  <a:cubicBezTo>
                    <a:pt x="643" y="143"/>
                    <a:pt x="500" y="0"/>
                    <a:pt x="310"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621;p63">
              <a:extLst>
                <a:ext uri="{FF2B5EF4-FFF2-40B4-BE49-F238E27FC236}">
                  <a16:creationId xmlns:a16="http://schemas.microsoft.com/office/drawing/2014/main" id="{761CCF2A-A4A6-43C4-A0F5-87BF33B03524}"/>
                </a:ext>
              </a:extLst>
            </p:cNvPr>
            <p:cNvSpPr/>
            <p:nvPr/>
          </p:nvSpPr>
          <p:spPr>
            <a:xfrm>
              <a:off x="7538675" y="1261569"/>
              <a:ext cx="21677" cy="21677"/>
            </a:xfrm>
            <a:custGeom>
              <a:avLst/>
              <a:gdLst/>
              <a:ahLst/>
              <a:cxnLst/>
              <a:rect l="l" t="t" r="r" b="b"/>
              <a:pathLst>
                <a:path w="644" h="644" extrusionOk="0">
                  <a:moveTo>
                    <a:pt x="334" y="0"/>
                  </a:moveTo>
                  <a:cubicBezTo>
                    <a:pt x="144" y="0"/>
                    <a:pt x="1" y="143"/>
                    <a:pt x="1" y="310"/>
                  </a:cubicBezTo>
                  <a:cubicBezTo>
                    <a:pt x="1" y="501"/>
                    <a:pt x="144" y="643"/>
                    <a:pt x="334" y="643"/>
                  </a:cubicBezTo>
                  <a:cubicBezTo>
                    <a:pt x="501" y="643"/>
                    <a:pt x="644" y="501"/>
                    <a:pt x="644" y="310"/>
                  </a:cubicBezTo>
                  <a:cubicBezTo>
                    <a:pt x="644" y="143"/>
                    <a:pt x="501" y="0"/>
                    <a:pt x="334"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622;p63">
              <a:extLst>
                <a:ext uri="{FF2B5EF4-FFF2-40B4-BE49-F238E27FC236}">
                  <a16:creationId xmlns:a16="http://schemas.microsoft.com/office/drawing/2014/main" id="{69CD52AD-1DF7-42BF-867E-5597AB072F8B}"/>
                </a:ext>
              </a:extLst>
            </p:cNvPr>
            <p:cNvSpPr/>
            <p:nvPr/>
          </p:nvSpPr>
          <p:spPr>
            <a:xfrm>
              <a:off x="7529856" y="1274393"/>
              <a:ext cx="75398" cy="75365"/>
            </a:xfrm>
            <a:custGeom>
              <a:avLst/>
              <a:gdLst/>
              <a:ahLst/>
              <a:cxnLst/>
              <a:rect l="l" t="t" r="r" b="b"/>
              <a:pathLst>
                <a:path w="2240" h="2239" extrusionOk="0">
                  <a:moveTo>
                    <a:pt x="1120" y="0"/>
                  </a:moveTo>
                  <a:cubicBezTo>
                    <a:pt x="501" y="0"/>
                    <a:pt x="1" y="501"/>
                    <a:pt x="1" y="1120"/>
                  </a:cubicBezTo>
                  <a:cubicBezTo>
                    <a:pt x="1" y="1739"/>
                    <a:pt x="501" y="2239"/>
                    <a:pt x="1120" y="2239"/>
                  </a:cubicBezTo>
                  <a:cubicBezTo>
                    <a:pt x="1739" y="2239"/>
                    <a:pt x="2239" y="1739"/>
                    <a:pt x="2239" y="1120"/>
                  </a:cubicBezTo>
                  <a:cubicBezTo>
                    <a:pt x="2239" y="501"/>
                    <a:pt x="1739" y="0"/>
                    <a:pt x="1120"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623;p63">
              <a:extLst>
                <a:ext uri="{FF2B5EF4-FFF2-40B4-BE49-F238E27FC236}">
                  <a16:creationId xmlns:a16="http://schemas.microsoft.com/office/drawing/2014/main" id="{693E6F48-C31D-42A7-8D0B-8FC999C4F4FF}"/>
                </a:ext>
              </a:extLst>
            </p:cNvPr>
            <p:cNvSpPr/>
            <p:nvPr/>
          </p:nvSpPr>
          <p:spPr>
            <a:xfrm>
              <a:off x="7574758" y="1334510"/>
              <a:ext cx="20869" cy="20869"/>
            </a:xfrm>
            <a:custGeom>
              <a:avLst/>
              <a:gdLst/>
              <a:ahLst/>
              <a:cxnLst/>
              <a:rect l="l" t="t" r="r" b="b"/>
              <a:pathLst>
                <a:path w="620" h="620" extrusionOk="0">
                  <a:moveTo>
                    <a:pt x="310" y="1"/>
                  </a:moveTo>
                  <a:cubicBezTo>
                    <a:pt x="119" y="1"/>
                    <a:pt x="0" y="143"/>
                    <a:pt x="0" y="310"/>
                  </a:cubicBezTo>
                  <a:cubicBezTo>
                    <a:pt x="0" y="477"/>
                    <a:pt x="119" y="620"/>
                    <a:pt x="310" y="620"/>
                  </a:cubicBezTo>
                  <a:cubicBezTo>
                    <a:pt x="477" y="620"/>
                    <a:pt x="619" y="477"/>
                    <a:pt x="619" y="310"/>
                  </a:cubicBezTo>
                  <a:cubicBezTo>
                    <a:pt x="619" y="143"/>
                    <a:pt x="477" y="1"/>
                    <a:pt x="310"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624;p63">
              <a:extLst>
                <a:ext uri="{FF2B5EF4-FFF2-40B4-BE49-F238E27FC236}">
                  <a16:creationId xmlns:a16="http://schemas.microsoft.com/office/drawing/2014/main" id="{D825F832-306D-4FBD-8C65-3D6BC1E6314A}"/>
                </a:ext>
              </a:extLst>
            </p:cNvPr>
            <p:cNvSpPr/>
            <p:nvPr/>
          </p:nvSpPr>
          <p:spPr>
            <a:xfrm>
              <a:off x="7568329" y="1296037"/>
              <a:ext cx="20869" cy="21677"/>
            </a:xfrm>
            <a:custGeom>
              <a:avLst/>
              <a:gdLst/>
              <a:ahLst/>
              <a:cxnLst/>
              <a:rect l="l" t="t" r="r" b="b"/>
              <a:pathLst>
                <a:path w="620" h="644" extrusionOk="0">
                  <a:moveTo>
                    <a:pt x="310" y="0"/>
                  </a:moveTo>
                  <a:cubicBezTo>
                    <a:pt x="120" y="0"/>
                    <a:pt x="1" y="143"/>
                    <a:pt x="1" y="310"/>
                  </a:cubicBezTo>
                  <a:cubicBezTo>
                    <a:pt x="1" y="501"/>
                    <a:pt x="120" y="643"/>
                    <a:pt x="310" y="643"/>
                  </a:cubicBezTo>
                  <a:cubicBezTo>
                    <a:pt x="477" y="643"/>
                    <a:pt x="620" y="501"/>
                    <a:pt x="620" y="310"/>
                  </a:cubicBezTo>
                  <a:cubicBezTo>
                    <a:pt x="620" y="143"/>
                    <a:pt x="477" y="0"/>
                    <a:pt x="310"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625;p63">
              <a:extLst>
                <a:ext uri="{FF2B5EF4-FFF2-40B4-BE49-F238E27FC236}">
                  <a16:creationId xmlns:a16="http://schemas.microsoft.com/office/drawing/2014/main" id="{3811A513-B8CC-4361-B58C-63791D86265E}"/>
                </a:ext>
              </a:extLst>
            </p:cNvPr>
            <p:cNvSpPr/>
            <p:nvPr/>
          </p:nvSpPr>
          <p:spPr>
            <a:xfrm>
              <a:off x="7531472" y="1325691"/>
              <a:ext cx="20869" cy="20869"/>
            </a:xfrm>
            <a:custGeom>
              <a:avLst/>
              <a:gdLst/>
              <a:ahLst/>
              <a:cxnLst/>
              <a:rect l="l" t="t" r="r" b="b"/>
              <a:pathLst>
                <a:path w="620" h="620" extrusionOk="0">
                  <a:moveTo>
                    <a:pt x="310" y="1"/>
                  </a:moveTo>
                  <a:cubicBezTo>
                    <a:pt x="143" y="1"/>
                    <a:pt x="0" y="120"/>
                    <a:pt x="0" y="310"/>
                  </a:cubicBezTo>
                  <a:cubicBezTo>
                    <a:pt x="0" y="477"/>
                    <a:pt x="143" y="620"/>
                    <a:pt x="310" y="620"/>
                  </a:cubicBezTo>
                  <a:cubicBezTo>
                    <a:pt x="500" y="620"/>
                    <a:pt x="619" y="477"/>
                    <a:pt x="619" y="310"/>
                  </a:cubicBezTo>
                  <a:cubicBezTo>
                    <a:pt x="619" y="120"/>
                    <a:pt x="500" y="1"/>
                    <a:pt x="310"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626;p63">
              <a:extLst>
                <a:ext uri="{FF2B5EF4-FFF2-40B4-BE49-F238E27FC236}">
                  <a16:creationId xmlns:a16="http://schemas.microsoft.com/office/drawing/2014/main" id="{74465156-4B0D-45C9-A99D-0B74C362A396}"/>
                </a:ext>
              </a:extLst>
            </p:cNvPr>
            <p:cNvSpPr/>
            <p:nvPr/>
          </p:nvSpPr>
          <p:spPr>
            <a:xfrm>
              <a:off x="7394408" y="1211853"/>
              <a:ext cx="340707" cy="291024"/>
            </a:xfrm>
            <a:custGeom>
              <a:avLst/>
              <a:gdLst/>
              <a:ahLst/>
              <a:cxnLst/>
              <a:rect l="l" t="t" r="r" b="b"/>
              <a:pathLst>
                <a:path w="10122" h="8646" extrusionOk="0">
                  <a:moveTo>
                    <a:pt x="9835" y="5764"/>
                  </a:moveTo>
                  <a:lnTo>
                    <a:pt x="9835" y="6502"/>
                  </a:lnTo>
                  <a:cubicBezTo>
                    <a:pt x="9835" y="6550"/>
                    <a:pt x="9788" y="6597"/>
                    <a:pt x="9740" y="6597"/>
                  </a:cubicBezTo>
                  <a:lnTo>
                    <a:pt x="381" y="6597"/>
                  </a:lnTo>
                  <a:cubicBezTo>
                    <a:pt x="333" y="6597"/>
                    <a:pt x="310" y="6550"/>
                    <a:pt x="310" y="6502"/>
                  </a:cubicBezTo>
                  <a:lnTo>
                    <a:pt x="310" y="5764"/>
                  </a:lnTo>
                  <a:close/>
                  <a:moveTo>
                    <a:pt x="5906" y="6883"/>
                  </a:moveTo>
                  <a:lnTo>
                    <a:pt x="5906" y="7907"/>
                  </a:lnTo>
                  <a:cubicBezTo>
                    <a:pt x="5644" y="7883"/>
                    <a:pt x="5358" y="7883"/>
                    <a:pt x="5073" y="7883"/>
                  </a:cubicBezTo>
                  <a:cubicBezTo>
                    <a:pt x="4787" y="7883"/>
                    <a:pt x="4501" y="7883"/>
                    <a:pt x="4239" y="7907"/>
                  </a:cubicBezTo>
                  <a:lnTo>
                    <a:pt x="4239" y="6883"/>
                  </a:lnTo>
                  <a:close/>
                  <a:moveTo>
                    <a:pt x="6216" y="7622"/>
                  </a:moveTo>
                  <a:cubicBezTo>
                    <a:pt x="6978" y="7669"/>
                    <a:pt x="7668" y="7788"/>
                    <a:pt x="8192" y="7955"/>
                  </a:cubicBezTo>
                  <a:cubicBezTo>
                    <a:pt x="8383" y="8003"/>
                    <a:pt x="8502" y="8169"/>
                    <a:pt x="8502" y="8360"/>
                  </a:cubicBezTo>
                  <a:cubicBezTo>
                    <a:pt x="8216" y="8241"/>
                    <a:pt x="7835" y="8145"/>
                    <a:pt x="7406" y="8074"/>
                  </a:cubicBezTo>
                  <a:cubicBezTo>
                    <a:pt x="7049" y="8003"/>
                    <a:pt x="6644" y="7955"/>
                    <a:pt x="6216" y="7931"/>
                  </a:cubicBezTo>
                  <a:lnTo>
                    <a:pt x="6216" y="7622"/>
                  </a:lnTo>
                  <a:close/>
                  <a:moveTo>
                    <a:pt x="381" y="1"/>
                  </a:moveTo>
                  <a:cubicBezTo>
                    <a:pt x="191" y="1"/>
                    <a:pt x="0" y="168"/>
                    <a:pt x="0" y="382"/>
                  </a:cubicBezTo>
                  <a:lnTo>
                    <a:pt x="0" y="6502"/>
                  </a:lnTo>
                  <a:cubicBezTo>
                    <a:pt x="0" y="6717"/>
                    <a:pt x="191" y="6883"/>
                    <a:pt x="381" y="6883"/>
                  </a:cubicBezTo>
                  <a:lnTo>
                    <a:pt x="3929" y="6883"/>
                  </a:lnTo>
                  <a:lnTo>
                    <a:pt x="3929" y="7312"/>
                  </a:lnTo>
                  <a:cubicBezTo>
                    <a:pt x="3144" y="7383"/>
                    <a:pt x="2429" y="7502"/>
                    <a:pt x="1858" y="7645"/>
                  </a:cubicBezTo>
                  <a:cubicBezTo>
                    <a:pt x="1548" y="7741"/>
                    <a:pt x="1334" y="8026"/>
                    <a:pt x="1334" y="8336"/>
                  </a:cubicBezTo>
                  <a:cubicBezTo>
                    <a:pt x="1334" y="8431"/>
                    <a:pt x="1381" y="8526"/>
                    <a:pt x="1477" y="8598"/>
                  </a:cubicBezTo>
                  <a:cubicBezTo>
                    <a:pt x="1524" y="8622"/>
                    <a:pt x="1572" y="8646"/>
                    <a:pt x="1643" y="8646"/>
                  </a:cubicBezTo>
                  <a:cubicBezTo>
                    <a:pt x="1667" y="8646"/>
                    <a:pt x="1715" y="8646"/>
                    <a:pt x="1738" y="8622"/>
                  </a:cubicBezTo>
                  <a:cubicBezTo>
                    <a:pt x="1929" y="8550"/>
                    <a:pt x="2167" y="8479"/>
                    <a:pt x="2453" y="8407"/>
                  </a:cubicBezTo>
                  <a:cubicBezTo>
                    <a:pt x="2548" y="8407"/>
                    <a:pt x="2596" y="8312"/>
                    <a:pt x="2572" y="8241"/>
                  </a:cubicBezTo>
                  <a:cubicBezTo>
                    <a:pt x="2548" y="8169"/>
                    <a:pt x="2477" y="8122"/>
                    <a:pt x="2405" y="8122"/>
                  </a:cubicBezTo>
                  <a:cubicBezTo>
                    <a:pt x="2096" y="8193"/>
                    <a:pt x="1858" y="8265"/>
                    <a:pt x="1643" y="8360"/>
                  </a:cubicBezTo>
                  <a:cubicBezTo>
                    <a:pt x="1643" y="8360"/>
                    <a:pt x="1643" y="8360"/>
                    <a:pt x="1643" y="8336"/>
                  </a:cubicBezTo>
                  <a:cubicBezTo>
                    <a:pt x="1643" y="8145"/>
                    <a:pt x="1762" y="8003"/>
                    <a:pt x="1929" y="7931"/>
                  </a:cubicBezTo>
                  <a:cubicBezTo>
                    <a:pt x="2477" y="7788"/>
                    <a:pt x="3167" y="7669"/>
                    <a:pt x="3929" y="7622"/>
                  </a:cubicBezTo>
                  <a:lnTo>
                    <a:pt x="3929" y="7907"/>
                  </a:lnTo>
                  <a:cubicBezTo>
                    <a:pt x="3620" y="7931"/>
                    <a:pt x="3334" y="7979"/>
                    <a:pt x="3072" y="8003"/>
                  </a:cubicBezTo>
                  <a:cubicBezTo>
                    <a:pt x="2977" y="8026"/>
                    <a:pt x="2929" y="8098"/>
                    <a:pt x="2929" y="8169"/>
                  </a:cubicBezTo>
                  <a:cubicBezTo>
                    <a:pt x="2953" y="8241"/>
                    <a:pt x="3001" y="8312"/>
                    <a:pt x="3072" y="8312"/>
                  </a:cubicBezTo>
                  <a:lnTo>
                    <a:pt x="3096" y="8312"/>
                  </a:lnTo>
                  <a:cubicBezTo>
                    <a:pt x="3405" y="8265"/>
                    <a:pt x="3739" y="8241"/>
                    <a:pt x="4096" y="8217"/>
                  </a:cubicBezTo>
                  <a:cubicBezTo>
                    <a:pt x="4406" y="8193"/>
                    <a:pt x="4739" y="8169"/>
                    <a:pt x="5073" y="8169"/>
                  </a:cubicBezTo>
                  <a:cubicBezTo>
                    <a:pt x="5406" y="8169"/>
                    <a:pt x="5739" y="8193"/>
                    <a:pt x="6049" y="8217"/>
                  </a:cubicBezTo>
                  <a:cubicBezTo>
                    <a:pt x="6525" y="8241"/>
                    <a:pt x="6978" y="8288"/>
                    <a:pt x="7359" y="8360"/>
                  </a:cubicBezTo>
                  <a:cubicBezTo>
                    <a:pt x="7764" y="8431"/>
                    <a:pt x="8121" y="8526"/>
                    <a:pt x="8383" y="8622"/>
                  </a:cubicBezTo>
                  <a:cubicBezTo>
                    <a:pt x="8430" y="8646"/>
                    <a:pt x="8454" y="8646"/>
                    <a:pt x="8502" y="8646"/>
                  </a:cubicBezTo>
                  <a:cubicBezTo>
                    <a:pt x="8549" y="8646"/>
                    <a:pt x="8621" y="8622"/>
                    <a:pt x="8668" y="8598"/>
                  </a:cubicBezTo>
                  <a:cubicBezTo>
                    <a:pt x="8764" y="8526"/>
                    <a:pt x="8811" y="8431"/>
                    <a:pt x="8811" y="8336"/>
                  </a:cubicBezTo>
                  <a:cubicBezTo>
                    <a:pt x="8811" y="8026"/>
                    <a:pt x="8597" y="7741"/>
                    <a:pt x="8287" y="7645"/>
                  </a:cubicBezTo>
                  <a:cubicBezTo>
                    <a:pt x="7716" y="7502"/>
                    <a:pt x="7001" y="7383"/>
                    <a:pt x="6216" y="7312"/>
                  </a:cubicBezTo>
                  <a:lnTo>
                    <a:pt x="6216" y="6883"/>
                  </a:lnTo>
                  <a:lnTo>
                    <a:pt x="9740" y="6883"/>
                  </a:lnTo>
                  <a:cubicBezTo>
                    <a:pt x="9954" y="6883"/>
                    <a:pt x="10121" y="6717"/>
                    <a:pt x="10121" y="6502"/>
                  </a:cubicBezTo>
                  <a:lnTo>
                    <a:pt x="10121" y="382"/>
                  </a:lnTo>
                  <a:cubicBezTo>
                    <a:pt x="10121" y="168"/>
                    <a:pt x="9954" y="1"/>
                    <a:pt x="9740" y="1"/>
                  </a:cubicBezTo>
                  <a:lnTo>
                    <a:pt x="4763" y="1"/>
                  </a:lnTo>
                  <a:cubicBezTo>
                    <a:pt x="4668" y="1"/>
                    <a:pt x="4596" y="72"/>
                    <a:pt x="4596" y="144"/>
                  </a:cubicBezTo>
                  <a:cubicBezTo>
                    <a:pt x="4596" y="239"/>
                    <a:pt x="4668" y="287"/>
                    <a:pt x="4763" y="287"/>
                  </a:cubicBezTo>
                  <a:lnTo>
                    <a:pt x="9740" y="287"/>
                  </a:lnTo>
                  <a:cubicBezTo>
                    <a:pt x="9788" y="287"/>
                    <a:pt x="9835" y="334"/>
                    <a:pt x="9835" y="382"/>
                  </a:cubicBezTo>
                  <a:lnTo>
                    <a:pt x="9835" y="5478"/>
                  </a:lnTo>
                  <a:lnTo>
                    <a:pt x="310" y="5478"/>
                  </a:lnTo>
                  <a:lnTo>
                    <a:pt x="310" y="382"/>
                  </a:lnTo>
                  <a:cubicBezTo>
                    <a:pt x="310" y="334"/>
                    <a:pt x="333" y="287"/>
                    <a:pt x="381" y="287"/>
                  </a:cubicBezTo>
                  <a:lnTo>
                    <a:pt x="4072" y="287"/>
                  </a:lnTo>
                  <a:cubicBezTo>
                    <a:pt x="4168" y="287"/>
                    <a:pt x="4239" y="239"/>
                    <a:pt x="4239" y="144"/>
                  </a:cubicBezTo>
                  <a:cubicBezTo>
                    <a:pt x="4239" y="72"/>
                    <a:pt x="4168" y="1"/>
                    <a:pt x="40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627;p63">
              <a:extLst>
                <a:ext uri="{FF2B5EF4-FFF2-40B4-BE49-F238E27FC236}">
                  <a16:creationId xmlns:a16="http://schemas.microsoft.com/office/drawing/2014/main" id="{BD1F434B-8E98-47AA-AB00-A4A3E3B38411}"/>
                </a:ext>
              </a:extLst>
            </p:cNvPr>
            <p:cNvSpPr/>
            <p:nvPr/>
          </p:nvSpPr>
          <p:spPr>
            <a:xfrm>
              <a:off x="7420831" y="1339324"/>
              <a:ext cx="39315" cy="39315"/>
            </a:xfrm>
            <a:custGeom>
              <a:avLst/>
              <a:gdLst/>
              <a:ahLst/>
              <a:cxnLst/>
              <a:rect l="l" t="t" r="r" b="b"/>
              <a:pathLst>
                <a:path w="1168" h="1168" extrusionOk="0">
                  <a:moveTo>
                    <a:pt x="811" y="310"/>
                  </a:moveTo>
                  <a:cubicBezTo>
                    <a:pt x="834" y="310"/>
                    <a:pt x="858" y="334"/>
                    <a:pt x="858" y="358"/>
                  </a:cubicBezTo>
                  <a:lnTo>
                    <a:pt x="858" y="834"/>
                  </a:lnTo>
                  <a:cubicBezTo>
                    <a:pt x="858" y="858"/>
                    <a:pt x="858" y="882"/>
                    <a:pt x="811" y="882"/>
                  </a:cubicBezTo>
                  <a:lnTo>
                    <a:pt x="334" y="882"/>
                  </a:lnTo>
                  <a:cubicBezTo>
                    <a:pt x="310" y="882"/>
                    <a:pt x="287" y="858"/>
                    <a:pt x="287" y="834"/>
                  </a:cubicBezTo>
                  <a:lnTo>
                    <a:pt x="287" y="358"/>
                  </a:lnTo>
                  <a:cubicBezTo>
                    <a:pt x="287" y="334"/>
                    <a:pt x="310" y="310"/>
                    <a:pt x="334" y="310"/>
                  </a:cubicBezTo>
                  <a:close/>
                  <a:moveTo>
                    <a:pt x="334" y="0"/>
                  </a:moveTo>
                  <a:cubicBezTo>
                    <a:pt x="144" y="0"/>
                    <a:pt x="1" y="167"/>
                    <a:pt x="1" y="358"/>
                  </a:cubicBezTo>
                  <a:lnTo>
                    <a:pt x="1" y="834"/>
                  </a:lnTo>
                  <a:cubicBezTo>
                    <a:pt x="1" y="1024"/>
                    <a:pt x="144" y="1167"/>
                    <a:pt x="334" y="1167"/>
                  </a:cubicBezTo>
                  <a:lnTo>
                    <a:pt x="811" y="1167"/>
                  </a:lnTo>
                  <a:cubicBezTo>
                    <a:pt x="1001" y="1167"/>
                    <a:pt x="1168" y="1024"/>
                    <a:pt x="1168" y="834"/>
                  </a:cubicBezTo>
                  <a:lnTo>
                    <a:pt x="1168" y="358"/>
                  </a:lnTo>
                  <a:cubicBezTo>
                    <a:pt x="1168" y="167"/>
                    <a:pt x="1001" y="0"/>
                    <a:pt x="8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628;p63">
              <a:extLst>
                <a:ext uri="{FF2B5EF4-FFF2-40B4-BE49-F238E27FC236}">
                  <a16:creationId xmlns:a16="http://schemas.microsoft.com/office/drawing/2014/main" id="{CBE4E688-054E-4BD1-B2E6-648467592AE3}"/>
                </a:ext>
              </a:extLst>
            </p:cNvPr>
            <p:cNvSpPr/>
            <p:nvPr/>
          </p:nvSpPr>
          <p:spPr>
            <a:xfrm>
              <a:off x="7467349" y="1339324"/>
              <a:ext cx="39315" cy="39315"/>
            </a:xfrm>
            <a:custGeom>
              <a:avLst/>
              <a:gdLst/>
              <a:ahLst/>
              <a:cxnLst/>
              <a:rect l="l" t="t" r="r" b="b"/>
              <a:pathLst>
                <a:path w="1168" h="1168" extrusionOk="0">
                  <a:moveTo>
                    <a:pt x="810" y="310"/>
                  </a:moveTo>
                  <a:cubicBezTo>
                    <a:pt x="834" y="310"/>
                    <a:pt x="857" y="334"/>
                    <a:pt x="857" y="358"/>
                  </a:cubicBezTo>
                  <a:lnTo>
                    <a:pt x="857" y="834"/>
                  </a:lnTo>
                  <a:cubicBezTo>
                    <a:pt x="857" y="858"/>
                    <a:pt x="834" y="882"/>
                    <a:pt x="810" y="882"/>
                  </a:cubicBezTo>
                  <a:lnTo>
                    <a:pt x="334" y="882"/>
                  </a:lnTo>
                  <a:cubicBezTo>
                    <a:pt x="310" y="882"/>
                    <a:pt x="286" y="858"/>
                    <a:pt x="286" y="834"/>
                  </a:cubicBezTo>
                  <a:lnTo>
                    <a:pt x="286" y="358"/>
                  </a:lnTo>
                  <a:cubicBezTo>
                    <a:pt x="286" y="334"/>
                    <a:pt x="310" y="310"/>
                    <a:pt x="334" y="310"/>
                  </a:cubicBezTo>
                  <a:close/>
                  <a:moveTo>
                    <a:pt x="334" y="0"/>
                  </a:moveTo>
                  <a:cubicBezTo>
                    <a:pt x="143" y="0"/>
                    <a:pt x="0" y="167"/>
                    <a:pt x="0" y="358"/>
                  </a:cubicBezTo>
                  <a:lnTo>
                    <a:pt x="0" y="834"/>
                  </a:lnTo>
                  <a:cubicBezTo>
                    <a:pt x="0" y="1024"/>
                    <a:pt x="143" y="1167"/>
                    <a:pt x="334" y="1167"/>
                  </a:cubicBezTo>
                  <a:lnTo>
                    <a:pt x="810" y="1167"/>
                  </a:lnTo>
                  <a:cubicBezTo>
                    <a:pt x="1000" y="1167"/>
                    <a:pt x="1167" y="1024"/>
                    <a:pt x="1167" y="834"/>
                  </a:cubicBezTo>
                  <a:lnTo>
                    <a:pt x="1167" y="358"/>
                  </a:lnTo>
                  <a:cubicBezTo>
                    <a:pt x="1167" y="167"/>
                    <a:pt x="1000" y="0"/>
                    <a:pt x="8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629;p63">
              <a:extLst>
                <a:ext uri="{FF2B5EF4-FFF2-40B4-BE49-F238E27FC236}">
                  <a16:creationId xmlns:a16="http://schemas.microsoft.com/office/drawing/2014/main" id="{0752F4F0-FDAF-4C82-A294-8F02CB7B48F2}"/>
                </a:ext>
              </a:extLst>
            </p:cNvPr>
            <p:cNvSpPr/>
            <p:nvPr/>
          </p:nvSpPr>
          <p:spPr>
            <a:xfrm>
              <a:off x="7420831" y="1286410"/>
              <a:ext cx="85833" cy="42513"/>
            </a:xfrm>
            <a:custGeom>
              <a:avLst/>
              <a:gdLst/>
              <a:ahLst/>
              <a:cxnLst/>
              <a:rect l="l" t="t" r="r" b="b"/>
              <a:pathLst>
                <a:path w="2550" h="1263" extrusionOk="0">
                  <a:moveTo>
                    <a:pt x="2192" y="286"/>
                  </a:moveTo>
                  <a:cubicBezTo>
                    <a:pt x="2216" y="286"/>
                    <a:pt x="2239" y="310"/>
                    <a:pt x="2239" y="334"/>
                  </a:cubicBezTo>
                  <a:lnTo>
                    <a:pt x="2239" y="906"/>
                  </a:lnTo>
                  <a:cubicBezTo>
                    <a:pt x="2239" y="929"/>
                    <a:pt x="2216" y="953"/>
                    <a:pt x="2192" y="953"/>
                  </a:cubicBezTo>
                  <a:lnTo>
                    <a:pt x="334" y="953"/>
                  </a:lnTo>
                  <a:cubicBezTo>
                    <a:pt x="310" y="953"/>
                    <a:pt x="287" y="929"/>
                    <a:pt x="287" y="906"/>
                  </a:cubicBezTo>
                  <a:lnTo>
                    <a:pt x="287" y="334"/>
                  </a:lnTo>
                  <a:cubicBezTo>
                    <a:pt x="287" y="310"/>
                    <a:pt x="310" y="286"/>
                    <a:pt x="334" y="286"/>
                  </a:cubicBezTo>
                  <a:close/>
                  <a:moveTo>
                    <a:pt x="358" y="1"/>
                  </a:moveTo>
                  <a:cubicBezTo>
                    <a:pt x="168" y="1"/>
                    <a:pt x="1" y="144"/>
                    <a:pt x="1" y="334"/>
                  </a:cubicBezTo>
                  <a:lnTo>
                    <a:pt x="1" y="906"/>
                  </a:lnTo>
                  <a:cubicBezTo>
                    <a:pt x="1" y="1096"/>
                    <a:pt x="168" y="1263"/>
                    <a:pt x="358" y="1263"/>
                  </a:cubicBezTo>
                  <a:lnTo>
                    <a:pt x="2192" y="1263"/>
                  </a:lnTo>
                  <a:cubicBezTo>
                    <a:pt x="2382" y="1263"/>
                    <a:pt x="2549" y="1096"/>
                    <a:pt x="2549" y="906"/>
                  </a:cubicBezTo>
                  <a:lnTo>
                    <a:pt x="2549" y="334"/>
                  </a:lnTo>
                  <a:cubicBezTo>
                    <a:pt x="2549" y="144"/>
                    <a:pt x="2382" y="1"/>
                    <a:pt x="21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630;p63">
              <a:extLst>
                <a:ext uri="{FF2B5EF4-FFF2-40B4-BE49-F238E27FC236}">
                  <a16:creationId xmlns:a16="http://schemas.microsoft.com/office/drawing/2014/main" id="{14F30B0C-61A5-4F74-8056-4D250660D386}"/>
                </a:ext>
              </a:extLst>
            </p:cNvPr>
            <p:cNvSpPr/>
            <p:nvPr/>
          </p:nvSpPr>
          <p:spPr>
            <a:xfrm>
              <a:off x="7420831" y="1255140"/>
              <a:ext cx="24908" cy="9660"/>
            </a:xfrm>
            <a:custGeom>
              <a:avLst/>
              <a:gdLst/>
              <a:ahLst/>
              <a:cxnLst/>
              <a:rect l="l" t="t" r="r" b="b"/>
              <a:pathLst>
                <a:path w="740" h="287" extrusionOk="0">
                  <a:moveTo>
                    <a:pt x="144" y="1"/>
                  </a:moveTo>
                  <a:cubicBezTo>
                    <a:pt x="72" y="1"/>
                    <a:pt x="1" y="49"/>
                    <a:pt x="1" y="144"/>
                  </a:cubicBezTo>
                  <a:cubicBezTo>
                    <a:pt x="1" y="215"/>
                    <a:pt x="72" y="287"/>
                    <a:pt x="144" y="287"/>
                  </a:cubicBezTo>
                  <a:lnTo>
                    <a:pt x="572" y="287"/>
                  </a:lnTo>
                  <a:cubicBezTo>
                    <a:pt x="668" y="287"/>
                    <a:pt x="739" y="215"/>
                    <a:pt x="739" y="144"/>
                  </a:cubicBezTo>
                  <a:cubicBezTo>
                    <a:pt x="739" y="49"/>
                    <a:pt x="668" y="1"/>
                    <a:pt x="5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631;p63">
              <a:extLst>
                <a:ext uri="{FF2B5EF4-FFF2-40B4-BE49-F238E27FC236}">
                  <a16:creationId xmlns:a16="http://schemas.microsoft.com/office/drawing/2014/main" id="{D1191638-CD38-4E7E-9C04-21EBE4683D30}"/>
                </a:ext>
              </a:extLst>
            </p:cNvPr>
            <p:cNvSpPr/>
            <p:nvPr/>
          </p:nvSpPr>
          <p:spPr>
            <a:xfrm>
              <a:off x="7420831" y="1238310"/>
              <a:ext cx="85833" cy="10468"/>
            </a:xfrm>
            <a:custGeom>
              <a:avLst/>
              <a:gdLst/>
              <a:ahLst/>
              <a:cxnLst/>
              <a:rect l="l" t="t" r="r" b="b"/>
              <a:pathLst>
                <a:path w="2550" h="311" extrusionOk="0">
                  <a:moveTo>
                    <a:pt x="144" y="1"/>
                  </a:moveTo>
                  <a:cubicBezTo>
                    <a:pt x="72" y="1"/>
                    <a:pt x="1" y="72"/>
                    <a:pt x="1" y="144"/>
                  </a:cubicBezTo>
                  <a:cubicBezTo>
                    <a:pt x="1" y="239"/>
                    <a:pt x="72" y="310"/>
                    <a:pt x="144" y="310"/>
                  </a:cubicBezTo>
                  <a:lnTo>
                    <a:pt x="2382" y="310"/>
                  </a:lnTo>
                  <a:cubicBezTo>
                    <a:pt x="2478" y="310"/>
                    <a:pt x="2549" y="239"/>
                    <a:pt x="2549" y="144"/>
                  </a:cubicBezTo>
                  <a:cubicBezTo>
                    <a:pt x="2549" y="72"/>
                    <a:pt x="2478" y="1"/>
                    <a:pt x="23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632;p63">
              <a:extLst>
                <a:ext uri="{FF2B5EF4-FFF2-40B4-BE49-F238E27FC236}">
                  <a16:creationId xmlns:a16="http://schemas.microsoft.com/office/drawing/2014/main" id="{2CB9F20A-07C4-4875-B7AB-32F47CDE53DD}"/>
                </a:ext>
              </a:extLst>
            </p:cNvPr>
            <p:cNvSpPr/>
            <p:nvPr/>
          </p:nvSpPr>
          <p:spPr>
            <a:xfrm>
              <a:off x="7634067" y="1231915"/>
              <a:ext cx="75398" cy="153927"/>
            </a:xfrm>
            <a:custGeom>
              <a:avLst/>
              <a:gdLst/>
              <a:ahLst/>
              <a:cxnLst/>
              <a:rect l="l" t="t" r="r" b="b"/>
              <a:pathLst>
                <a:path w="2240" h="4573" extrusionOk="0">
                  <a:moveTo>
                    <a:pt x="1882" y="286"/>
                  </a:moveTo>
                  <a:cubicBezTo>
                    <a:pt x="1906" y="286"/>
                    <a:pt x="1930" y="310"/>
                    <a:pt x="1930" y="334"/>
                  </a:cubicBezTo>
                  <a:lnTo>
                    <a:pt x="1930" y="572"/>
                  </a:lnTo>
                  <a:lnTo>
                    <a:pt x="286" y="572"/>
                  </a:lnTo>
                  <a:lnTo>
                    <a:pt x="286" y="334"/>
                  </a:lnTo>
                  <a:cubicBezTo>
                    <a:pt x="286" y="310"/>
                    <a:pt x="310" y="286"/>
                    <a:pt x="334" y="286"/>
                  </a:cubicBezTo>
                  <a:close/>
                  <a:moveTo>
                    <a:pt x="1930" y="3977"/>
                  </a:moveTo>
                  <a:lnTo>
                    <a:pt x="1930" y="4215"/>
                  </a:lnTo>
                  <a:cubicBezTo>
                    <a:pt x="1930" y="4239"/>
                    <a:pt x="1906" y="4263"/>
                    <a:pt x="1882" y="4263"/>
                  </a:cubicBezTo>
                  <a:lnTo>
                    <a:pt x="334" y="4263"/>
                  </a:lnTo>
                  <a:cubicBezTo>
                    <a:pt x="310" y="4263"/>
                    <a:pt x="286" y="4239"/>
                    <a:pt x="286" y="4215"/>
                  </a:cubicBezTo>
                  <a:lnTo>
                    <a:pt x="286" y="3977"/>
                  </a:lnTo>
                  <a:close/>
                  <a:moveTo>
                    <a:pt x="334" y="0"/>
                  </a:moveTo>
                  <a:cubicBezTo>
                    <a:pt x="143" y="0"/>
                    <a:pt x="1" y="143"/>
                    <a:pt x="1" y="334"/>
                  </a:cubicBezTo>
                  <a:lnTo>
                    <a:pt x="1" y="4215"/>
                  </a:lnTo>
                  <a:cubicBezTo>
                    <a:pt x="1" y="4406"/>
                    <a:pt x="143" y="4573"/>
                    <a:pt x="334" y="4573"/>
                  </a:cubicBezTo>
                  <a:lnTo>
                    <a:pt x="1882" y="4573"/>
                  </a:lnTo>
                  <a:cubicBezTo>
                    <a:pt x="2072" y="4573"/>
                    <a:pt x="2239" y="4406"/>
                    <a:pt x="2239" y="4215"/>
                  </a:cubicBezTo>
                  <a:lnTo>
                    <a:pt x="2239" y="2167"/>
                  </a:lnTo>
                  <a:cubicBezTo>
                    <a:pt x="2239" y="2096"/>
                    <a:pt x="2168" y="2024"/>
                    <a:pt x="2072" y="2024"/>
                  </a:cubicBezTo>
                  <a:cubicBezTo>
                    <a:pt x="2001" y="2024"/>
                    <a:pt x="1930" y="2096"/>
                    <a:pt x="1930" y="2167"/>
                  </a:cubicBezTo>
                  <a:lnTo>
                    <a:pt x="1930" y="3692"/>
                  </a:lnTo>
                  <a:lnTo>
                    <a:pt x="286" y="3692"/>
                  </a:lnTo>
                  <a:lnTo>
                    <a:pt x="286" y="858"/>
                  </a:lnTo>
                  <a:lnTo>
                    <a:pt x="1930" y="858"/>
                  </a:lnTo>
                  <a:lnTo>
                    <a:pt x="1930" y="1501"/>
                  </a:lnTo>
                  <a:cubicBezTo>
                    <a:pt x="1930" y="1596"/>
                    <a:pt x="2001" y="1667"/>
                    <a:pt x="2096" y="1667"/>
                  </a:cubicBezTo>
                  <a:cubicBezTo>
                    <a:pt x="2168" y="1667"/>
                    <a:pt x="2239" y="1596"/>
                    <a:pt x="2239" y="1501"/>
                  </a:cubicBezTo>
                  <a:lnTo>
                    <a:pt x="2239" y="334"/>
                  </a:lnTo>
                  <a:cubicBezTo>
                    <a:pt x="2239" y="143"/>
                    <a:pt x="2072" y="0"/>
                    <a:pt x="1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633;p63">
              <a:extLst>
                <a:ext uri="{FF2B5EF4-FFF2-40B4-BE49-F238E27FC236}">
                  <a16:creationId xmlns:a16="http://schemas.microsoft.com/office/drawing/2014/main" id="{095E9116-1E43-4014-86F6-30C91989F7CE}"/>
                </a:ext>
              </a:extLst>
            </p:cNvPr>
            <p:cNvSpPr/>
            <p:nvPr/>
          </p:nvSpPr>
          <p:spPr>
            <a:xfrm>
              <a:off x="7525043" y="1256756"/>
              <a:ext cx="89805" cy="104245"/>
            </a:xfrm>
            <a:custGeom>
              <a:avLst/>
              <a:gdLst/>
              <a:ahLst/>
              <a:cxnLst/>
              <a:rect l="l" t="t" r="r" b="b"/>
              <a:pathLst>
                <a:path w="2668" h="3097" extrusionOk="0">
                  <a:moveTo>
                    <a:pt x="739" y="286"/>
                  </a:moveTo>
                  <a:cubicBezTo>
                    <a:pt x="810" y="286"/>
                    <a:pt x="882" y="358"/>
                    <a:pt x="906" y="429"/>
                  </a:cubicBezTo>
                  <a:cubicBezTo>
                    <a:pt x="787" y="477"/>
                    <a:pt x="691" y="501"/>
                    <a:pt x="596" y="572"/>
                  </a:cubicBezTo>
                  <a:cubicBezTo>
                    <a:pt x="572" y="548"/>
                    <a:pt x="572" y="501"/>
                    <a:pt x="572" y="477"/>
                  </a:cubicBezTo>
                  <a:cubicBezTo>
                    <a:pt x="572" y="382"/>
                    <a:pt x="644" y="286"/>
                    <a:pt x="739" y="286"/>
                  </a:cubicBezTo>
                  <a:close/>
                  <a:moveTo>
                    <a:pt x="2192" y="596"/>
                  </a:moveTo>
                  <a:cubicBezTo>
                    <a:pt x="2287" y="596"/>
                    <a:pt x="2358" y="667"/>
                    <a:pt x="2358" y="763"/>
                  </a:cubicBezTo>
                  <a:cubicBezTo>
                    <a:pt x="2358" y="810"/>
                    <a:pt x="2335" y="882"/>
                    <a:pt x="2287" y="905"/>
                  </a:cubicBezTo>
                  <a:cubicBezTo>
                    <a:pt x="2216" y="810"/>
                    <a:pt x="2144" y="739"/>
                    <a:pt x="2073" y="667"/>
                  </a:cubicBezTo>
                  <a:cubicBezTo>
                    <a:pt x="2096" y="620"/>
                    <a:pt x="2144" y="596"/>
                    <a:pt x="2192" y="596"/>
                  </a:cubicBezTo>
                  <a:close/>
                  <a:moveTo>
                    <a:pt x="501" y="2191"/>
                  </a:moveTo>
                  <a:cubicBezTo>
                    <a:pt x="596" y="2191"/>
                    <a:pt x="668" y="2263"/>
                    <a:pt x="668" y="2358"/>
                  </a:cubicBezTo>
                  <a:cubicBezTo>
                    <a:pt x="668" y="2453"/>
                    <a:pt x="596" y="2525"/>
                    <a:pt x="501" y="2525"/>
                  </a:cubicBezTo>
                  <a:cubicBezTo>
                    <a:pt x="406" y="2525"/>
                    <a:pt x="334" y="2453"/>
                    <a:pt x="334" y="2358"/>
                  </a:cubicBezTo>
                  <a:cubicBezTo>
                    <a:pt x="334" y="2263"/>
                    <a:pt x="406" y="2191"/>
                    <a:pt x="501" y="2191"/>
                  </a:cubicBezTo>
                  <a:close/>
                  <a:moveTo>
                    <a:pt x="1263" y="667"/>
                  </a:moveTo>
                  <a:cubicBezTo>
                    <a:pt x="1787" y="667"/>
                    <a:pt x="2239" y="1120"/>
                    <a:pt x="2239" y="1644"/>
                  </a:cubicBezTo>
                  <a:cubicBezTo>
                    <a:pt x="2239" y="1858"/>
                    <a:pt x="2168" y="2072"/>
                    <a:pt x="2025" y="2239"/>
                  </a:cubicBezTo>
                  <a:cubicBezTo>
                    <a:pt x="1954" y="2191"/>
                    <a:pt x="1882" y="2168"/>
                    <a:pt x="1787" y="2168"/>
                  </a:cubicBezTo>
                  <a:cubicBezTo>
                    <a:pt x="1525" y="2168"/>
                    <a:pt x="1334" y="2358"/>
                    <a:pt x="1311" y="2620"/>
                  </a:cubicBezTo>
                  <a:lnTo>
                    <a:pt x="1263" y="2620"/>
                  </a:lnTo>
                  <a:cubicBezTo>
                    <a:pt x="1144" y="2620"/>
                    <a:pt x="1025" y="2596"/>
                    <a:pt x="930" y="2549"/>
                  </a:cubicBezTo>
                  <a:cubicBezTo>
                    <a:pt x="953" y="2501"/>
                    <a:pt x="977" y="2430"/>
                    <a:pt x="977" y="2358"/>
                  </a:cubicBezTo>
                  <a:cubicBezTo>
                    <a:pt x="977" y="2096"/>
                    <a:pt x="763" y="1882"/>
                    <a:pt x="501" y="1882"/>
                  </a:cubicBezTo>
                  <a:cubicBezTo>
                    <a:pt x="429" y="1882"/>
                    <a:pt x="382" y="1906"/>
                    <a:pt x="334" y="1929"/>
                  </a:cubicBezTo>
                  <a:cubicBezTo>
                    <a:pt x="310" y="1834"/>
                    <a:pt x="287" y="1739"/>
                    <a:pt x="287" y="1644"/>
                  </a:cubicBezTo>
                  <a:cubicBezTo>
                    <a:pt x="287" y="1096"/>
                    <a:pt x="715" y="667"/>
                    <a:pt x="1263" y="667"/>
                  </a:cubicBezTo>
                  <a:close/>
                  <a:moveTo>
                    <a:pt x="1787" y="2453"/>
                  </a:moveTo>
                  <a:cubicBezTo>
                    <a:pt x="1882" y="2453"/>
                    <a:pt x="1954" y="2525"/>
                    <a:pt x="1954" y="2620"/>
                  </a:cubicBezTo>
                  <a:cubicBezTo>
                    <a:pt x="1954" y="2715"/>
                    <a:pt x="1882" y="2787"/>
                    <a:pt x="1787" y="2787"/>
                  </a:cubicBezTo>
                  <a:cubicBezTo>
                    <a:pt x="1692" y="2787"/>
                    <a:pt x="1620" y="2715"/>
                    <a:pt x="1620" y="2620"/>
                  </a:cubicBezTo>
                  <a:cubicBezTo>
                    <a:pt x="1620" y="2525"/>
                    <a:pt x="1692" y="2453"/>
                    <a:pt x="1787" y="2453"/>
                  </a:cubicBezTo>
                  <a:close/>
                  <a:moveTo>
                    <a:pt x="739" y="1"/>
                  </a:moveTo>
                  <a:cubicBezTo>
                    <a:pt x="477" y="1"/>
                    <a:pt x="263" y="215"/>
                    <a:pt x="263" y="453"/>
                  </a:cubicBezTo>
                  <a:cubicBezTo>
                    <a:pt x="263" y="572"/>
                    <a:pt x="310" y="667"/>
                    <a:pt x="358" y="739"/>
                  </a:cubicBezTo>
                  <a:cubicBezTo>
                    <a:pt x="144" y="977"/>
                    <a:pt x="1" y="1286"/>
                    <a:pt x="1" y="1644"/>
                  </a:cubicBezTo>
                  <a:cubicBezTo>
                    <a:pt x="1" y="1810"/>
                    <a:pt x="25" y="1977"/>
                    <a:pt x="96" y="2144"/>
                  </a:cubicBezTo>
                  <a:cubicBezTo>
                    <a:pt x="72" y="2215"/>
                    <a:pt x="48" y="2287"/>
                    <a:pt x="48" y="2358"/>
                  </a:cubicBezTo>
                  <a:cubicBezTo>
                    <a:pt x="48" y="2620"/>
                    <a:pt x="239" y="2811"/>
                    <a:pt x="501" y="2811"/>
                  </a:cubicBezTo>
                  <a:cubicBezTo>
                    <a:pt x="572" y="2811"/>
                    <a:pt x="644" y="2811"/>
                    <a:pt x="691" y="2787"/>
                  </a:cubicBezTo>
                  <a:cubicBezTo>
                    <a:pt x="858" y="2858"/>
                    <a:pt x="1072" y="2906"/>
                    <a:pt x="1263" y="2906"/>
                  </a:cubicBezTo>
                  <a:lnTo>
                    <a:pt x="1406" y="2906"/>
                  </a:lnTo>
                  <a:cubicBezTo>
                    <a:pt x="1501" y="3025"/>
                    <a:pt x="1620" y="3096"/>
                    <a:pt x="1787" y="3096"/>
                  </a:cubicBezTo>
                  <a:cubicBezTo>
                    <a:pt x="2049" y="3096"/>
                    <a:pt x="2239" y="2882"/>
                    <a:pt x="2239" y="2620"/>
                  </a:cubicBezTo>
                  <a:cubicBezTo>
                    <a:pt x="2239" y="2572"/>
                    <a:pt x="2239" y="2525"/>
                    <a:pt x="2216" y="2477"/>
                  </a:cubicBezTo>
                  <a:cubicBezTo>
                    <a:pt x="2430" y="2239"/>
                    <a:pt x="2525" y="1953"/>
                    <a:pt x="2525" y="1644"/>
                  </a:cubicBezTo>
                  <a:cubicBezTo>
                    <a:pt x="2525" y="1477"/>
                    <a:pt x="2501" y="1310"/>
                    <a:pt x="2430" y="1167"/>
                  </a:cubicBezTo>
                  <a:cubicBezTo>
                    <a:pt x="2573" y="1072"/>
                    <a:pt x="2668" y="929"/>
                    <a:pt x="2668" y="763"/>
                  </a:cubicBezTo>
                  <a:cubicBezTo>
                    <a:pt x="2668" y="501"/>
                    <a:pt x="2454" y="286"/>
                    <a:pt x="2192" y="286"/>
                  </a:cubicBezTo>
                  <a:cubicBezTo>
                    <a:pt x="2049" y="286"/>
                    <a:pt x="1906" y="382"/>
                    <a:pt x="1811" y="501"/>
                  </a:cubicBezTo>
                  <a:cubicBezTo>
                    <a:pt x="1644" y="429"/>
                    <a:pt x="1453" y="382"/>
                    <a:pt x="1263" y="382"/>
                  </a:cubicBezTo>
                  <a:lnTo>
                    <a:pt x="1192" y="382"/>
                  </a:lnTo>
                  <a:cubicBezTo>
                    <a:pt x="1144" y="167"/>
                    <a:pt x="953" y="1"/>
                    <a:pt x="7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634;p63">
              <a:extLst>
                <a:ext uri="{FF2B5EF4-FFF2-40B4-BE49-F238E27FC236}">
                  <a16:creationId xmlns:a16="http://schemas.microsoft.com/office/drawing/2014/main" id="{4F7FA518-7BEC-4D57-9642-B19E35662808}"/>
                </a:ext>
              </a:extLst>
            </p:cNvPr>
            <p:cNvSpPr/>
            <p:nvPr/>
          </p:nvSpPr>
          <p:spPr>
            <a:xfrm>
              <a:off x="7562742" y="1291223"/>
              <a:ext cx="31270" cy="31304"/>
            </a:xfrm>
            <a:custGeom>
              <a:avLst/>
              <a:gdLst/>
              <a:ahLst/>
              <a:cxnLst/>
              <a:rect l="l" t="t" r="r" b="b"/>
              <a:pathLst>
                <a:path w="929" h="930" extrusionOk="0">
                  <a:moveTo>
                    <a:pt x="476" y="286"/>
                  </a:moveTo>
                  <a:cubicBezTo>
                    <a:pt x="572" y="286"/>
                    <a:pt x="643" y="382"/>
                    <a:pt x="643" y="453"/>
                  </a:cubicBezTo>
                  <a:cubicBezTo>
                    <a:pt x="643" y="548"/>
                    <a:pt x="572" y="620"/>
                    <a:pt x="476" y="620"/>
                  </a:cubicBezTo>
                  <a:cubicBezTo>
                    <a:pt x="381" y="620"/>
                    <a:pt x="310" y="548"/>
                    <a:pt x="310" y="453"/>
                  </a:cubicBezTo>
                  <a:cubicBezTo>
                    <a:pt x="310" y="382"/>
                    <a:pt x="381" y="286"/>
                    <a:pt x="476" y="286"/>
                  </a:cubicBezTo>
                  <a:close/>
                  <a:moveTo>
                    <a:pt x="476" y="1"/>
                  </a:moveTo>
                  <a:cubicBezTo>
                    <a:pt x="214" y="1"/>
                    <a:pt x="0" y="215"/>
                    <a:pt x="0" y="453"/>
                  </a:cubicBezTo>
                  <a:cubicBezTo>
                    <a:pt x="0" y="715"/>
                    <a:pt x="214" y="929"/>
                    <a:pt x="476" y="929"/>
                  </a:cubicBezTo>
                  <a:cubicBezTo>
                    <a:pt x="738" y="929"/>
                    <a:pt x="929" y="715"/>
                    <a:pt x="929" y="453"/>
                  </a:cubicBezTo>
                  <a:cubicBezTo>
                    <a:pt x="929" y="215"/>
                    <a:pt x="738" y="1"/>
                    <a:pt x="4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635;p63">
              <a:extLst>
                <a:ext uri="{FF2B5EF4-FFF2-40B4-BE49-F238E27FC236}">
                  <a16:creationId xmlns:a16="http://schemas.microsoft.com/office/drawing/2014/main" id="{BFDC9EF0-DFE8-457A-A1B1-E38E889F832C}"/>
                </a:ext>
              </a:extLst>
            </p:cNvPr>
            <p:cNvSpPr/>
            <p:nvPr/>
          </p:nvSpPr>
          <p:spPr>
            <a:xfrm>
              <a:off x="7537093" y="1365780"/>
              <a:ext cx="20869" cy="9660"/>
            </a:xfrm>
            <a:custGeom>
              <a:avLst/>
              <a:gdLst/>
              <a:ahLst/>
              <a:cxnLst/>
              <a:rect l="l" t="t" r="r" b="b"/>
              <a:pathLst>
                <a:path w="620" h="287" extrusionOk="0">
                  <a:moveTo>
                    <a:pt x="143" y="0"/>
                  </a:moveTo>
                  <a:cubicBezTo>
                    <a:pt x="71" y="0"/>
                    <a:pt x="0" y="48"/>
                    <a:pt x="0" y="143"/>
                  </a:cubicBezTo>
                  <a:cubicBezTo>
                    <a:pt x="0" y="215"/>
                    <a:pt x="71" y="286"/>
                    <a:pt x="143" y="286"/>
                  </a:cubicBezTo>
                  <a:lnTo>
                    <a:pt x="452" y="286"/>
                  </a:lnTo>
                  <a:cubicBezTo>
                    <a:pt x="548" y="286"/>
                    <a:pt x="619" y="215"/>
                    <a:pt x="619" y="143"/>
                  </a:cubicBezTo>
                  <a:cubicBezTo>
                    <a:pt x="619" y="72"/>
                    <a:pt x="548" y="0"/>
                    <a:pt x="4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636;p63">
              <a:extLst>
                <a:ext uri="{FF2B5EF4-FFF2-40B4-BE49-F238E27FC236}">
                  <a16:creationId xmlns:a16="http://schemas.microsoft.com/office/drawing/2014/main" id="{8852C6CE-A6FA-44C8-9EAC-1A5312C97CE5}"/>
                </a:ext>
              </a:extLst>
            </p:cNvPr>
            <p:cNvSpPr/>
            <p:nvPr/>
          </p:nvSpPr>
          <p:spPr>
            <a:xfrm>
              <a:off x="7582769" y="1247937"/>
              <a:ext cx="32078" cy="10468"/>
            </a:xfrm>
            <a:custGeom>
              <a:avLst/>
              <a:gdLst/>
              <a:ahLst/>
              <a:cxnLst/>
              <a:rect l="l" t="t" r="r" b="b"/>
              <a:pathLst>
                <a:path w="953" h="311" extrusionOk="0">
                  <a:moveTo>
                    <a:pt x="167" y="1"/>
                  </a:moveTo>
                  <a:cubicBezTo>
                    <a:pt x="72" y="1"/>
                    <a:pt x="0" y="72"/>
                    <a:pt x="0" y="143"/>
                  </a:cubicBezTo>
                  <a:cubicBezTo>
                    <a:pt x="0" y="239"/>
                    <a:pt x="72" y="310"/>
                    <a:pt x="167" y="310"/>
                  </a:cubicBezTo>
                  <a:lnTo>
                    <a:pt x="810" y="310"/>
                  </a:lnTo>
                  <a:cubicBezTo>
                    <a:pt x="882" y="310"/>
                    <a:pt x="953" y="239"/>
                    <a:pt x="953" y="143"/>
                  </a:cubicBezTo>
                  <a:cubicBezTo>
                    <a:pt x="953" y="72"/>
                    <a:pt x="882" y="1"/>
                    <a:pt x="8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3603;p63">
            <a:extLst>
              <a:ext uri="{FF2B5EF4-FFF2-40B4-BE49-F238E27FC236}">
                <a16:creationId xmlns:a16="http://schemas.microsoft.com/office/drawing/2014/main" id="{67F6F023-B0DE-4062-BD4E-1FB660372803}"/>
              </a:ext>
            </a:extLst>
          </p:cNvPr>
          <p:cNvSpPr/>
          <p:nvPr/>
        </p:nvSpPr>
        <p:spPr>
          <a:xfrm>
            <a:off x="4554753" y="1853439"/>
            <a:ext cx="91500" cy="3701286"/>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2627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879364" y="334251"/>
            <a:ext cx="5516999" cy="609600"/>
          </a:xfrm>
          <a:prstGeom prst="rect">
            <a:avLst/>
          </a:prstGeom>
        </p:spPr>
        <p:txBody>
          <a:bodyPr spcFirstLastPara="1" wrap="square" lIns="0" tIns="0" rIns="0" bIns="0" anchor="t" anchorCtr="0">
            <a:noAutofit/>
          </a:bodyPr>
          <a:lstStyle/>
          <a:p>
            <a:r>
              <a:rPr lang="en" sz="4400" dirty="0">
                <a:solidFill>
                  <a:schemeClr val="accent3">
                    <a:lumMod val="40000"/>
                    <a:lumOff val="60000"/>
                  </a:schemeClr>
                </a:solidFill>
              </a:rPr>
              <a:t>Medidas de bioseguridad</a:t>
            </a:r>
            <a:endParaRPr sz="4400" dirty="0">
              <a:solidFill>
                <a:schemeClr val="accent3">
                  <a:lumMod val="40000"/>
                  <a:lumOff val="60000"/>
                </a:schemeClr>
              </a:solidFill>
            </a:endParaRPr>
          </a:p>
        </p:txBody>
      </p:sp>
      <p:sp>
        <p:nvSpPr>
          <p:cNvPr id="28" name="Subtítulo 27">
            <a:extLst>
              <a:ext uri="{FF2B5EF4-FFF2-40B4-BE49-F238E27FC236}">
                <a16:creationId xmlns:a16="http://schemas.microsoft.com/office/drawing/2014/main" id="{15ABFEBB-1659-4034-AFEA-75A5C27AE093}"/>
              </a:ext>
            </a:extLst>
          </p:cNvPr>
          <p:cNvSpPr>
            <a:spLocks noGrp="1"/>
          </p:cNvSpPr>
          <p:nvPr>
            <p:ph type="subTitle" idx="1"/>
          </p:nvPr>
        </p:nvSpPr>
        <p:spPr>
          <a:xfrm>
            <a:off x="469245" y="1759927"/>
            <a:ext cx="9591379" cy="1708800"/>
          </a:xfrm>
        </p:spPr>
        <p:txBody>
          <a:bodyPr/>
          <a:lstStyle/>
          <a:p>
            <a:r>
              <a:rPr lang="es-EC" sz="3200" dirty="0">
                <a:solidFill>
                  <a:schemeClr val="tx1"/>
                </a:solidFill>
                <a:latin typeface="Times New Roman" panose="02020603050405020304" pitchFamily="18" charset="0"/>
                <a:cs typeface="Times New Roman" panose="02020603050405020304" pitchFamily="18" charset="0"/>
              </a:rPr>
              <a:t>Hasta la actualidad la OMS declara al Covid-19 como una pandemia, es por ello que se recomienda seguir estas medidas simples, pero efectivas:   </a:t>
            </a:r>
          </a:p>
        </p:txBody>
      </p:sp>
      <p:grpSp>
        <p:nvGrpSpPr>
          <p:cNvPr id="858" name="Google Shape;858;p37"/>
          <p:cNvGrpSpPr/>
          <p:nvPr/>
        </p:nvGrpSpPr>
        <p:grpSpPr>
          <a:xfrm>
            <a:off x="9957521" y="198675"/>
            <a:ext cx="1750212" cy="1673232"/>
            <a:chOff x="6855525" y="3005825"/>
            <a:chExt cx="2128541" cy="2034921"/>
          </a:xfrm>
        </p:grpSpPr>
        <p:sp>
          <p:nvSpPr>
            <p:cNvPr id="859" name="Google Shape;859;p37"/>
            <p:cNvSpPr/>
            <p:nvPr/>
          </p:nvSpPr>
          <p:spPr>
            <a:xfrm>
              <a:off x="6998370" y="3005825"/>
              <a:ext cx="1985697" cy="2034921"/>
            </a:xfrm>
            <a:custGeom>
              <a:avLst/>
              <a:gdLst/>
              <a:ahLst/>
              <a:cxnLst/>
              <a:rect l="l" t="t" r="r" b="b"/>
              <a:pathLst>
                <a:path w="31909" h="32700" extrusionOk="0">
                  <a:moveTo>
                    <a:pt x="17302" y="0"/>
                  </a:moveTo>
                  <a:cubicBezTo>
                    <a:pt x="17164" y="0"/>
                    <a:pt x="17010" y="14"/>
                    <a:pt x="16848" y="51"/>
                  </a:cubicBezTo>
                  <a:cubicBezTo>
                    <a:pt x="16726" y="78"/>
                    <a:pt x="16608" y="113"/>
                    <a:pt x="16495" y="156"/>
                  </a:cubicBezTo>
                  <a:cubicBezTo>
                    <a:pt x="16483" y="160"/>
                    <a:pt x="16476" y="164"/>
                    <a:pt x="16463" y="172"/>
                  </a:cubicBezTo>
                  <a:cubicBezTo>
                    <a:pt x="16456" y="172"/>
                    <a:pt x="16448" y="176"/>
                    <a:pt x="16444" y="179"/>
                  </a:cubicBezTo>
                  <a:cubicBezTo>
                    <a:pt x="16224" y="268"/>
                    <a:pt x="12114" y="1913"/>
                    <a:pt x="7711" y="1913"/>
                  </a:cubicBezTo>
                  <a:cubicBezTo>
                    <a:pt x="6469" y="1913"/>
                    <a:pt x="5204" y="1783"/>
                    <a:pt x="3997" y="1449"/>
                  </a:cubicBezTo>
                  <a:cubicBezTo>
                    <a:pt x="3800" y="1392"/>
                    <a:pt x="3599" y="1364"/>
                    <a:pt x="3400" y="1364"/>
                  </a:cubicBezTo>
                  <a:cubicBezTo>
                    <a:pt x="2994" y="1364"/>
                    <a:pt x="2593" y="1479"/>
                    <a:pt x="2249" y="1700"/>
                  </a:cubicBezTo>
                  <a:cubicBezTo>
                    <a:pt x="1912" y="1915"/>
                    <a:pt x="1638" y="2228"/>
                    <a:pt x="1465" y="2593"/>
                  </a:cubicBezTo>
                  <a:cubicBezTo>
                    <a:pt x="1438" y="2656"/>
                    <a:pt x="1411" y="2718"/>
                    <a:pt x="1383" y="2785"/>
                  </a:cubicBezTo>
                  <a:cubicBezTo>
                    <a:pt x="1364" y="2840"/>
                    <a:pt x="1348" y="2895"/>
                    <a:pt x="1333" y="2950"/>
                  </a:cubicBezTo>
                  <a:cubicBezTo>
                    <a:pt x="1215" y="3365"/>
                    <a:pt x="0" y="7852"/>
                    <a:pt x="451" y="13485"/>
                  </a:cubicBezTo>
                  <a:cubicBezTo>
                    <a:pt x="890" y="18966"/>
                    <a:pt x="3025" y="26682"/>
                    <a:pt x="10716" y="32300"/>
                  </a:cubicBezTo>
                  <a:cubicBezTo>
                    <a:pt x="10924" y="32449"/>
                    <a:pt x="11154" y="32554"/>
                    <a:pt x="11405" y="32621"/>
                  </a:cubicBezTo>
                  <a:cubicBezTo>
                    <a:pt x="11586" y="32671"/>
                    <a:pt x="11778" y="32700"/>
                    <a:pt x="11962" y="32700"/>
                  </a:cubicBezTo>
                  <a:cubicBezTo>
                    <a:pt x="12142" y="32700"/>
                    <a:pt x="12346" y="32671"/>
                    <a:pt x="12518" y="32624"/>
                  </a:cubicBezTo>
                  <a:cubicBezTo>
                    <a:pt x="21698" y="30184"/>
                    <a:pt x="26486" y="23770"/>
                    <a:pt x="28884" y="18821"/>
                  </a:cubicBezTo>
                  <a:cubicBezTo>
                    <a:pt x="31414" y="13591"/>
                    <a:pt x="31870" y="8850"/>
                    <a:pt x="31888" y="8635"/>
                  </a:cubicBezTo>
                  <a:cubicBezTo>
                    <a:pt x="31908" y="8388"/>
                    <a:pt x="31881" y="8129"/>
                    <a:pt x="31810" y="7886"/>
                  </a:cubicBezTo>
                  <a:cubicBezTo>
                    <a:pt x="31752" y="7667"/>
                    <a:pt x="31658" y="7452"/>
                    <a:pt x="31532" y="7264"/>
                  </a:cubicBezTo>
                  <a:cubicBezTo>
                    <a:pt x="31517" y="7240"/>
                    <a:pt x="31501" y="7221"/>
                    <a:pt x="31489" y="7201"/>
                  </a:cubicBezTo>
                  <a:cubicBezTo>
                    <a:pt x="31485" y="7193"/>
                    <a:pt x="31481" y="7189"/>
                    <a:pt x="31477" y="7185"/>
                  </a:cubicBezTo>
                  <a:cubicBezTo>
                    <a:pt x="31399" y="7080"/>
                    <a:pt x="31313" y="6985"/>
                    <a:pt x="31223" y="6899"/>
                  </a:cubicBezTo>
                  <a:cubicBezTo>
                    <a:pt x="31089" y="6774"/>
                    <a:pt x="30941" y="6668"/>
                    <a:pt x="30776" y="6577"/>
                  </a:cubicBezTo>
                  <a:cubicBezTo>
                    <a:pt x="30737" y="6559"/>
                    <a:pt x="30694" y="6535"/>
                    <a:pt x="30651" y="6515"/>
                  </a:cubicBezTo>
                  <a:cubicBezTo>
                    <a:pt x="30474" y="6429"/>
                    <a:pt x="30286" y="6371"/>
                    <a:pt x="30091" y="6335"/>
                  </a:cubicBezTo>
                  <a:cubicBezTo>
                    <a:pt x="30047" y="6331"/>
                    <a:pt x="30004" y="6324"/>
                    <a:pt x="29957" y="6319"/>
                  </a:cubicBezTo>
                  <a:cubicBezTo>
                    <a:pt x="24178" y="5743"/>
                    <a:pt x="18854" y="669"/>
                    <a:pt x="18803" y="615"/>
                  </a:cubicBezTo>
                  <a:cubicBezTo>
                    <a:pt x="18799" y="615"/>
                    <a:pt x="18794" y="611"/>
                    <a:pt x="18794" y="606"/>
                  </a:cubicBezTo>
                  <a:cubicBezTo>
                    <a:pt x="18787" y="603"/>
                    <a:pt x="18783" y="599"/>
                    <a:pt x="18779" y="595"/>
                  </a:cubicBezTo>
                  <a:cubicBezTo>
                    <a:pt x="18666" y="485"/>
                    <a:pt x="18536" y="391"/>
                    <a:pt x="18399" y="309"/>
                  </a:cubicBezTo>
                  <a:cubicBezTo>
                    <a:pt x="18188" y="179"/>
                    <a:pt x="17953" y="85"/>
                    <a:pt x="17713" y="38"/>
                  </a:cubicBezTo>
                  <a:cubicBezTo>
                    <a:pt x="17600" y="18"/>
                    <a:pt x="17461" y="0"/>
                    <a:pt x="1730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400"/>
            </a:p>
          </p:txBody>
        </p:sp>
        <p:grpSp>
          <p:nvGrpSpPr>
            <p:cNvPr id="860" name="Google Shape;860;p37"/>
            <p:cNvGrpSpPr/>
            <p:nvPr/>
          </p:nvGrpSpPr>
          <p:grpSpPr>
            <a:xfrm>
              <a:off x="6855525" y="3119879"/>
              <a:ext cx="2026213" cy="1828824"/>
              <a:chOff x="7332026" y="1166754"/>
              <a:chExt cx="1406604" cy="1272668"/>
            </a:xfrm>
          </p:grpSpPr>
          <p:sp>
            <p:nvSpPr>
              <p:cNvPr id="861" name="Google Shape;861;p37"/>
              <p:cNvSpPr/>
              <p:nvPr/>
            </p:nvSpPr>
            <p:spPr>
              <a:xfrm>
                <a:off x="8674724" y="1449293"/>
                <a:ext cx="63896" cy="46720"/>
              </a:xfrm>
              <a:custGeom>
                <a:avLst/>
                <a:gdLst/>
                <a:ahLst/>
                <a:cxnLst/>
                <a:rect l="l" t="t" r="r" b="b"/>
                <a:pathLst>
                  <a:path w="1581" h="1156" fill="none" extrusionOk="0">
                    <a:moveTo>
                      <a:pt x="1581" y="0"/>
                    </a:moveTo>
                    <a:lnTo>
                      <a:pt x="0" y="1155"/>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2" name="Google Shape;862;p37"/>
              <p:cNvSpPr/>
              <p:nvPr/>
            </p:nvSpPr>
            <p:spPr>
              <a:xfrm>
                <a:off x="7941314" y="2377988"/>
                <a:ext cx="11114" cy="61431"/>
              </a:xfrm>
              <a:custGeom>
                <a:avLst/>
                <a:gdLst/>
                <a:ahLst/>
                <a:cxnLst/>
                <a:rect l="l" t="t" r="r" b="b"/>
                <a:pathLst>
                  <a:path w="275" h="1520" fill="none" extrusionOk="0">
                    <a:moveTo>
                      <a:pt x="1" y="1520"/>
                    </a:moveTo>
                    <a:lnTo>
                      <a:pt x="274"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3" name="Google Shape;863;p37"/>
              <p:cNvSpPr/>
              <p:nvPr/>
            </p:nvSpPr>
            <p:spPr>
              <a:xfrm>
                <a:off x="7332026" y="1166754"/>
                <a:ext cx="1406604" cy="1272668"/>
              </a:xfrm>
              <a:custGeom>
                <a:avLst/>
                <a:gdLst/>
                <a:ahLst/>
                <a:cxnLst/>
                <a:rect l="l" t="t" r="r" b="b"/>
                <a:pathLst>
                  <a:path w="34804" h="31490" extrusionOk="0">
                    <a:moveTo>
                      <a:pt x="21004" y="0"/>
                    </a:moveTo>
                    <a:cubicBezTo>
                      <a:pt x="21004" y="0"/>
                      <a:pt x="16031" y="2111"/>
                      <a:pt x="10447" y="2111"/>
                    </a:cubicBezTo>
                    <a:cubicBezTo>
                      <a:pt x="8845" y="2111"/>
                      <a:pt x="7193" y="1937"/>
                      <a:pt x="5593" y="1490"/>
                    </a:cubicBezTo>
                    <a:lnTo>
                      <a:pt x="5593" y="1490"/>
                    </a:lnTo>
                    <a:cubicBezTo>
                      <a:pt x="5593" y="1490"/>
                      <a:pt x="1" y="20487"/>
                      <a:pt x="15077" y="31490"/>
                    </a:cubicBezTo>
                    <a:cubicBezTo>
                      <a:pt x="33101" y="26687"/>
                      <a:pt x="34804" y="6991"/>
                      <a:pt x="34804" y="6991"/>
                    </a:cubicBezTo>
                    <a:cubicBezTo>
                      <a:pt x="27387" y="6231"/>
                      <a:pt x="21004" y="0"/>
                      <a:pt x="2100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4" name="Google Shape;864;p37"/>
              <p:cNvSpPr/>
              <p:nvPr/>
            </p:nvSpPr>
            <p:spPr>
              <a:xfrm>
                <a:off x="7562957" y="1230610"/>
                <a:ext cx="1113029" cy="1147422"/>
              </a:xfrm>
              <a:custGeom>
                <a:avLst/>
                <a:gdLst/>
                <a:ahLst/>
                <a:cxnLst/>
                <a:rect l="l" t="t" r="r" b="b"/>
                <a:pathLst>
                  <a:path w="27540" h="28391" extrusionOk="0">
                    <a:moveTo>
                      <a:pt x="14986" y="1"/>
                    </a:moveTo>
                    <a:cubicBezTo>
                      <a:pt x="13269" y="621"/>
                      <a:pt x="9194" y="1914"/>
                      <a:pt x="4700" y="1914"/>
                    </a:cubicBezTo>
                    <a:cubicBezTo>
                      <a:pt x="3466" y="1914"/>
                      <a:pt x="2200" y="1817"/>
                      <a:pt x="943" y="1581"/>
                    </a:cubicBezTo>
                    <a:cubicBezTo>
                      <a:pt x="943" y="1581"/>
                      <a:pt x="913" y="1581"/>
                      <a:pt x="882" y="1551"/>
                    </a:cubicBezTo>
                    <a:cubicBezTo>
                      <a:pt x="518" y="3314"/>
                      <a:pt x="1" y="6749"/>
                      <a:pt x="335" y="10761"/>
                    </a:cubicBezTo>
                    <a:cubicBezTo>
                      <a:pt x="639" y="14135"/>
                      <a:pt x="1460" y="17265"/>
                      <a:pt x="2797" y="20031"/>
                    </a:cubicBezTo>
                    <a:cubicBezTo>
                      <a:pt x="4348" y="23284"/>
                      <a:pt x="6658" y="26111"/>
                      <a:pt x="9636" y="28390"/>
                    </a:cubicBezTo>
                    <a:cubicBezTo>
                      <a:pt x="13253" y="27357"/>
                      <a:pt x="16415" y="25563"/>
                      <a:pt x="19059" y="23101"/>
                    </a:cubicBezTo>
                    <a:cubicBezTo>
                      <a:pt x="21339" y="21004"/>
                      <a:pt x="23223" y="18390"/>
                      <a:pt x="24713" y="15350"/>
                    </a:cubicBezTo>
                    <a:cubicBezTo>
                      <a:pt x="26476" y="11733"/>
                      <a:pt x="27236" y="8329"/>
                      <a:pt x="27539" y="6566"/>
                    </a:cubicBezTo>
                    <a:lnTo>
                      <a:pt x="27479" y="6566"/>
                    </a:lnTo>
                    <a:cubicBezTo>
                      <a:pt x="21643" y="5472"/>
                      <a:pt x="16719" y="1520"/>
                      <a:pt x="14986"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5" name="Google Shape;865;p37"/>
              <p:cNvSpPr/>
              <p:nvPr/>
            </p:nvSpPr>
            <p:spPr>
              <a:xfrm>
                <a:off x="8061719" y="1230610"/>
                <a:ext cx="614268" cy="663412"/>
              </a:xfrm>
              <a:custGeom>
                <a:avLst/>
                <a:gdLst/>
                <a:ahLst/>
                <a:cxnLst/>
                <a:rect l="l" t="t" r="r" b="b"/>
                <a:pathLst>
                  <a:path w="15199" h="16415" extrusionOk="0">
                    <a:moveTo>
                      <a:pt x="2645" y="1"/>
                    </a:moveTo>
                    <a:lnTo>
                      <a:pt x="1" y="14013"/>
                    </a:lnTo>
                    <a:lnTo>
                      <a:pt x="6293" y="15381"/>
                    </a:lnTo>
                    <a:lnTo>
                      <a:pt x="11825" y="16414"/>
                    </a:lnTo>
                    <a:cubicBezTo>
                      <a:pt x="12007" y="16080"/>
                      <a:pt x="12189" y="15715"/>
                      <a:pt x="12372" y="15350"/>
                    </a:cubicBezTo>
                    <a:cubicBezTo>
                      <a:pt x="14135" y="11733"/>
                      <a:pt x="14895" y="8329"/>
                      <a:pt x="15198" y="6566"/>
                    </a:cubicBezTo>
                    <a:lnTo>
                      <a:pt x="15168" y="6566"/>
                    </a:lnTo>
                    <a:cubicBezTo>
                      <a:pt x="9302" y="5472"/>
                      <a:pt x="4378" y="1520"/>
                      <a:pt x="264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6" name="Google Shape;866;p37"/>
              <p:cNvSpPr/>
              <p:nvPr/>
            </p:nvSpPr>
            <p:spPr>
              <a:xfrm>
                <a:off x="7581387" y="1713407"/>
                <a:ext cx="480373" cy="664625"/>
              </a:xfrm>
              <a:custGeom>
                <a:avLst/>
                <a:gdLst/>
                <a:ahLst/>
                <a:cxnLst/>
                <a:rect l="l" t="t" r="r" b="b"/>
                <a:pathLst>
                  <a:path w="11886" h="16445" extrusionOk="0">
                    <a:moveTo>
                      <a:pt x="1" y="0"/>
                    </a:moveTo>
                    <a:cubicBezTo>
                      <a:pt x="366" y="2918"/>
                      <a:pt x="1156" y="5623"/>
                      <a:pt x="2341" y="8085"/>
                    </a:cubicBezTo>
                    <a:cubicBezTo>
                      <a:pt x="3892" y="11338"/>
                      <a:pt x="6202" y="14165"/>
                      <a:pt x="9180" y="16444"/>
                    </a:cubicBezTo>
                    <a:lnTo>
                      <a:pt x="11886" y="2067"/>
                    </a:lnTo>
                    <a:lnTo>
                      <a:pt x="3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7" name="Google Shape;867;p37"/>
              <p:cNvSpPr/>
              <p:nvPr/>
            </p:nvSpPr>
            <p:spPr>
              <a:xfrm>
                <a:off x="7795142" y="1537723"/>
                <a:ext cx="530730" cy="530730"/>
              </a:xfrm>
              <a:custGeom>
                <a:avLst/>
                <a:gdLst/>
                <a:ahLst/>
                <a:cxnLst/>
                <a:rect l="l" t="t" r="r" b="b"/>
                <a:pathLst>
                  <a:path w="13132" h="13132" extrusionOk="0">
                    <a:moveTo>
                      <a:pt x="6505" y="1"/>
                    </a:moveTo>
                    <a:lnTo>
                      <a:pt x="5533" y="5046"/>
                    </a:lnTo>
                    <a:lnTo>
                      <a:pt x="487" y="4104"/>
                    </a:lnTo>
                    <a:lnTo>
                      <a:pt x="1" y="6627"/>
                    </a:lnTo>
                    <a:lnTo>
                      <a:pt x="5077" y="7600"/>
                    </a:lnTo>
                    <a:lnTo>
                      <a:pt x="4135" y="12645"/>
                    </a:lnTo>
                    <a:lnTo>
                      <a:pt x="6657" y="13131"/>
                    </a:lnTo>
                    <a:lnTo>
                      <a:pt x="7600" y="8055"/>
                    </a:lnTo>
                    <a:lnTo>
                      <a:pt x="12645" y="8998"/>
                    </a:lnTo>
                    <a:lnTo>
                      <a:pt x="13132" y="6475"/>
                    </a:lnTo>
                    <a:lnTo>
                      <a:pt x="8086" y="5533"/>
                    </a:lnTo>
                    <a:lnTo>
                      <a:pt x="9028" y="487"/>
                    </a:lnTo>
                    <a:lnTo>
                      <a:pt x="650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8" name="Google Shape;868;p37"/>
              <p:cNvSpPr/>
              <p:nvPr/>
            </p:nvSpPr>
            <p:spPr>
              <a:xfrm>
                <a:off x="7332026" y="1166754"/>
                <a:ext cx="1406604" cy="1272668"/>
              </a:xfrm>
              <a:custGeom>
                <a:avLst/>
                <a:gdLst/>
                <a:ahLst/>
                <a:cxnLst/>
                <a:rect l="l" t="t" r="r" b="b"/>
                <a:pathLst>
                  <a:path w="34804" h="31490" fill="none" extrusionOk="0">
                    <a:moveTo>
                      <a:pt x="34804" y="6991"/>
                    </a:moveTo>
                    <a:cubicBezTo>
                      <a:pt x="27387" y="6231"/>
                      <a:pt x="21004" y="0"/>
                      <a:pt x="21004" y="0"/>
                    </a:cubicBezTo>
                    <a:cubicBezTo>
                      <a:pt x="21004" y="0"/>
                      <a:pt x="12767" y="3496"/>
                      <a:pt x="5593" y="1490"/>
                    </a:cubicBezTo>
                    <a:cubicBezTo>
                      <a:pt x="5593" y="1490"/>
                      <a:pt x="1" y="20487"/>
                      <a:pt x="15077" y="31490"/>
                    </a:cubicBezTo>
                    <a:cubicBezTo>
                      <a:pt x="33101" y="26687"/>
                      <a:pt x="34804" y="6991"/>
                      <a:pt x="34804" y="6991"/>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9" name="Google Shape;869;p37"/>
              <p:cNvSpPr/>
              <p:nvPr/>
            </p:nvSpPr>
            <p:spPr>
              <a:xfrm>
                <a:off x="7562957" y="1230610"/>
                <a:ext cx="1113029" cy="1147422"/>
              </a:xfrm>
              <a:custGeom>
                <a:avLst/>
                <a:gdLst/>
                <a:ahLst/>
                <a:cxnLst/>
                <a:rect l="l" t="t" r="r" b="b"/>
                <a:pathLst>
                  <a:path w="27540" h="28391" fill="none" extrusionOk="0">
                    <a:moveTo>
                      <a:pt x="9636" y="28390"/>
                    </a:moveTo>
                    <a:cubicBezTo>
                      <a:pt x="6658" y="26111"/>
                      <a:pt x="4348" y="23284"/>
                      <a:pt x="2797" y="20031"/>
                    </a:cubicBezTo>
                    <a:cubicBezTo>
                      <a:pt x="1460" y="17265"/>
                      <a:pt x="639" y="14135"/>
                      <a:pt x="335" y="10761"/>
                    </a:cubicBezTo>
                    <a:cubicBezTo>
                      <a:pt x="1" y="6749"/>
                      <a:pt x="518" y="3314"/>
                      <a:pt x="882" y="1551"/>
                    </a:cubicBezTo>
                    <a:cubicBezTo>
                      <a:pt x="913" y="1581"/>
                      <a:pt x="943" y="1581"/>
                      <a:pt x="943" y="1581"/>
                    </a:cubicBezTo>
                    <a:cubicBezTo>
                      <a:pt x="6779" y="2676"/>
                      <a:pt x="12798" y="791"/>
                      <a:pt x="14986" y="1"/>
                    </a:cubicBezTo>
                    <a:cubicBezTo>
                      <a:pt x="16719" y="1520"/>
                      <a:pt x="21643" y="5472"/>
                      <a:pt x="27479" y="6566"/>
                    </a:cubicBezTo>
                    <a:cubicBezTo>
                      <a:pt x="27509" y="6566"/>
                      <a:pt x="27509" y="6566"/>
                      <a:pt x="27539" y="6566"/>
                    </a:cubicBezTo>
                    <a:cubicBezTo>
                      <a:pt x="27236" y="8329"/>
                      <a:pt x="26476" y="11733"/>
                      <a:pt x="24713" y="15350"/>
                    </a:cubicBezTo>
                    <a:cubicBezTo>
                      <a:pt x="23223" y="18390"/>
                      <a:pt x="21339" y="21004"/>
                      <a:pt x="19059" y="23101"/>
                    </a:cubicBezTo>
                    <a:cubicBezTo>
                      <a:pt x="16415" y="25563"/>
                      <a:pt x="13253" y="27357"/>
                      <a:pt x="9636" y="28390"/>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0" name="Google Shape;870;p37"/>
              <p:cNvSpPr/>
              <p:nvPr/>
            </p:nvSpPr>
            <p:spPr>
              <a:xfrm>
                <a:off x="8168617" y="1166754"/>
                <a:ext cx="12286" cy="63896"/>
              </a:xfrm>
              <a:custGeom>
                <a:avLst/>
                <a:gdLst/>
                <a:ahLst/>
                <a:cxnLst/>
                <a:rect l="l" t="t" r="r" b="b"/>
                <a:pathLst>
                  <a:path w="304" h="1581" fill="none" extrusionOk="0">
                    <a:moveTo>
                      <a:pt x="304" y="0"/>
                    </a:moveTo>
                    <a:lnTo>
                      <a:pt x="0" y="1581"/>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1" name="Google Shape;871;p37"/>
              <p:cNvSpPr/>
              <p:nvPr/>
            </p:nvSpPr>
            <p:spPr>
              <a:xfrm>
                <a:off x="7795142" y="1537723"/>
                <a:ext cx="530730" cy="530730"/>
              </a:xfrm>
              <a:custGeom>
                <a:avLst/>
                <a:gdLst/>
                <a:ahLst/>
                <a:cxnLst/>
                <a:rect l="l" t="t" r="r" b="b"/>
                <a:pathLst>
                  <a:path w="13132" h="13132" fill="none" extrusionOk="0">
                    <a:moveTo>
                      <a:pt x="13132" y="6475"/>
                    </a:moveTo>
                    <a:lnTo>
                      <a:pt x="8086" y="5533"/>
                    </a:lnTo>
                    <a:lnTo>
                      <a:pt x="9028" y="487"/>
                    </a:lnTo>
                    <a:lnTo>
                      <a:pt x="6505" y="1"/>
                    </a:lnTo>
                    <a:lnTo>
                      <a:pt x="5533" y="5046"/>
                    </a:lnTo>
                    <a:lnTo>
                      <a:pt x="487" y="4104"/>
                    </a:lnTo>
                    <a:lnTo>
                      <a:pt x="1" y="6627"/>
                    </a:lnTo>
                    <a:lnTo>
                      <a:pt x="5077" y="7600"/>
                    </a:lnTo>
                    <a:lnTo>
                      <a:pt x="4135" y="12645"/>
                    </a:lnTo>
                    <a:lnTo>
                      <a:pt x="6657" y="13131"/>
                    </a:lnTo>
                    <a:lnTo>
                      <a:pt x="7600" y="8055"/>
                    </a:lnTo>
                    <a:lnTo>
                      <a:pt x="12645" y="8998"/>
                    </a:ln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2" name="Google Shape;872;p37"/>
              <p:cNvSpPr/>
              <p:nvPr/>
            </p:nvSpPr>
            <p:spPr>
              <a:xfrm>
                <a:off x="8108398" y="1230610"/>
                <a:ext cx="60259" cy="316975"/>
              </a:xfrm>
              <a:custGeom>
                <a:avLst/>
                <a:gdLst/>
                <a:ahLst/>
                <a:cxnLst/>
                <a:rect l="l" t="t" r="r" b="b"/>
                <a:pathLst>
                  <a:path w="1491" h="7843" fill="none" extrusionOk="0">
                    <a:moveTo>
                      <a:pt x="1490" y="1"/>
                    </a:moveTo>
                    <a:lnTo>
                      <a:pt x="1" y="7843"/>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3" name="Google Shape;873;p37"/>
              <p:cNvSpPr/>
              <p:nvPr/>
            </p:nvSpPr>
            <p:spPr>
              <a:xfrm>
                <a:off x="7952396" y="2058592"/>
                <a:ext cx="60218" cy="319440"/>
              </a:xfrm>
              <a:custGeom>
                <a:avLst/>
                <a:gdLst/>
                <a:ahLst/>
                <a:cxnLst/>
                <a:rect l="l" t="t" r="r" b="b"/>
                <a:pathLst>
                  <a:path w="1490" h="7904" fill="none" extrusionOk="0">
                    <a:moveTo>
                      <a:pt x="0" y="7903"/>
                    </a:moveTo>
                    <a:lnTo>
                      <a:pt x="1490"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4" name="Google Shape;874;p37"/>
              <p:cNvSpPr/>
              <p:nvPr/>
            </p:nvSpPr>
            <p:spPr>
              <a:xfrm>
                <a:off x="8316010" y="1852192"/>
                <a:ext cx="223616" cy="41830"/>
              </a:xfrm>
              <a:custGeom>
                <a:avLst/>
                <a:gdLst/>
                <a:ahLst/>
                <a:cxnLst/>
                <a:rect l="l" t="t" r="r" b="b"/>
                <a:pathLst>
                  <a:path w="5533" h="1035" fill="none" extrusionOk="0">
                    <a:moveTo>
                      <a:pt x="1" y="1"/>
                    </a:moveTo>
                    <a:lnTo>
                      <a:pt x="5533" y="1034"/>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5" name="Google Shape;875;p37"/>
              <p:cNvSpPr/>
              <p:nvPr/>
            </p:nvSpPr>
            <p:spPr>
              <a:xfrm>
                <a:off x="7582640" y="1713407"/>
                <a:ext cx="222363" cy="41789"/>
              </a:xfrm>
              <a:custGeom>
                <a:avLst/>
                <a:gdLst/>
                <a:ahLst/>
                <a:cxnLst/>
                <a:rect l="l" t="t" r="r" b="b"/>
                <a:pathLst>
                  <a:path w="5502" h="1034" fill="none" extrusionOk="0">
                    <a:moveTo>
                      <a:pt x="5502" y="1034"/>
                    </a:moveTo>
                    <a:lnTo>
                      <a:pt x="0"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sp>
        <p:nvSpPr>
          <p:cNvPr id="24" name="Subtítulo 27">
            <a:extLst>
              <a:ext uri="{FF2B5EF4-FFF2-40B4-BE49-F238E27FC236}">
                <a16:creationId xmlns:a16="http://schemas.microsoft.com/office/drawing/2014/main" id="{DE41B4FC-D283-41B1-8A5F-825E53EA6538}"/>
              </a:ext>
            </a:extLst>
          </p:cNvPr>
          <p:cNvSpPr txBox="1">
            <a:spLocks/>
          </p:cNvSpPr>
          <p:nvPr/>
        </p:nvSpPr>
        <p:spPr>
          <a:xfrm>
            <a:off x="690156" y="3840903"/>
            <a:ext cx="7173032" cy="17339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None/>
              <a:defRPr sz="2133" b="0" i="0" u="none" strike="noStrike" cap="none">
                <a:solidFill>
                  <a:schemeClr val="lt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9pPr>
          </a:lstStyle>
          <a:p>
            <a:r>
              <a:rPr lang="es-EC" sz="2800" b="1" kern="0" dirty="0">
                <a:solidFill>
                  <a:schemeClr val="tx1">
                    <a:lumMod val="75000"/>
                    <a:lumOff val="25000"/>
                  </a:schemeClr>
                </a:solidFill>
                <a:latin typeface="Times New Roman" panose="02020603050405020304" pitchFamily="18" charset="0"/>
                <a:cs typeface="Times New Roman" panose="02020603050405020304" pitchFamily="18" charset="0"/>
              </a:rPr>
              <a:t>Vacunarse</a:t>
            </a:r>
            <a:r>
              <a:rPr lang="es-EC" sz="2800" kern="0" dirty="0">
                <a:solidFill>
                  <a:schemeClr val="tx1"/>
                </a:solidFill>
                <a:latin typeface="Times New Roman" panose="02020603050405020304" pitchFamily="18" charset="0"/>
                <a:cs typeface="Times New Roman" panose="02020603050405020304" pitchFamily="18" charset="0"/>
              </a:rPr>
              <a:t>: las vacunas hacen que el sistema inmunitario cree anticuerpos que ayudarán a combatir el COVID. </a:t>
            </a:r>
          </a:p>
        </p:txBody>
      </p:sp>
      <p:pic>
        <p:nvPicPr>
          <p:cNvPr id="25" name="Google Shape;931;p38">
            <a:extLst>
              <a:ext uri="{FF2B5EF4-FFF2-40B4-BE49-F238E27FC236}">
                <a16:creationId xmlns:a16="http://schemas.microsoft.com/office/drawing/2014/main" id="{9CDDFF30-EB83-436C-9C69-3BE06E213643}"/>
              </a:ext>
            </a:extLst>
          </p:cNvPr>
          <p:cNvPicPr preferRelativeResize="0"/>
          <p:nvPr/>
        </p:nvPicPr>
        <p:blipFill rotWithShape="1">
          <a:blip r:embed="rId3">
            <a:alphaModFix/>
          </a:blip>
          <a:srcRect t="6066" r="3091" b="13158"/>
          <a:stretch/>
        </p:blipFill>
        <p:spPr>
          <a:xfrm>
            <a:off x="7751588" y="3199932"/>
            <a:ext cx="2634466" cy="3081699"/>
          </a:xfrm>
          <a:prstGeom prst="rect">
            <a:avLst/>
          </a:prstGeom>
          <a:noFill/>
          <a:ln w="9525" cap="flat" cmpd="sng">
            <a:solidFill>
              <a:schemeClr val="dk1"/>
            </a:solidFill>
            <a:prstDash val="solid"/>
            <a:round/>
            <a:headEnd type="none" w="sm" len="sm"/>
            <a:tailEnd type="none" w="sm" len="sm"/>
          </a:ln>
        </p:spPr>
      </p:pic>
      <p:grpSp>
        <p:nvGrpSpPr>
          <p:cNvPr id="26" name="Google Shape;976;p38">
            <a:extLst>
              <a:ext uri="{FF2B5EF4-FFF2-40B4-BE49-F238E27FC236}">
                <a16:creationId xmlns:a16="http://schemas.microsoft.com/office/drawing/2014/main" id="{14FBF9DD-BC41-4D15-9668-58EFD90E783C}"/>
              </a:ext>
            </a:extLst>
          </p:cNvPr>
          <p:cNvGrpSpPr/>
          <p:nvPr/>
        </p:nvGrpSpPr>
        <p:grpSpPr>
          <a:xfrm>
            <a:off x="9896384" y="2442374"/>
            <a:ext cx="1151104" cy="1381298"/>
            <a:chOff x="6657355" y="221675"/>
            <a:chExt cx="2059068" cy="2644025"/>
          </a:xfrm>
        </p:grpSpPr>
        <p:sp>
          <p:nvSpPr>
            <p:cNvPr id="27" name="Google Shape;977;p38">
              <a:extLst>
                <a:ext uri="{FF2B5EF4-FFF2-40B4-BE49-F238E27FC236}">
                  <a16:creationId xmlns:a16="http://schemas.microsoft.com/office/drawing/2014/main" id="{7ACE937F-9F16-446C-99C0-92E7402AFB13}"/>
                </a:ext>
              </a:extLst>
            </p:cNvPr>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29" name="Google Shape;978;p38">
              <a:extLst>
                <a:ext uri="{FF2B5EF4-FFF2-40B4-BE49-F238E27FC236}">
                  <a16:creationId xmlns:a16="http://schemas.microsoft.com/office/drawing/2014/main" id="{FB1A2642-C3FC-4400-AB27-DB51757F8298}"/>
                </a:ext>
              </a:extLst>
            </p:cNvPr>
            <p:cNvGrpSpPr/>
            <p:nvPr/>
          </p:nvGrpSpPr>
          <p:grpSpPr>
            <a:xfrm>
              <a:off x="6773261" y="340218"/>
              <a:ext cx="1827180" cy="2431077"/>
              <a:chOff x="591475" y="580850"/>
              <a:chExt cx="879975" cy="1170250"/>
            </a:xfrm>
          </p:grpSpPr>
          <p:sp>
            <p:nvSpPr>
              <p:cNvPr id="30" name="Google Shape;979;p38">
                <a:extLst>
                  <a:ext uri="{FF2B5EF4-FFF2-40B4-BE49-F238E27FC236}">
                    <a16:creationId xmlns:a16="http://schemas.microsoft.com/office/drawing/2014/main" id="{06DB3CAE-CD04-41C6-8300-477B0FBE15CF}"/>
                  </a:ext>
                </a:extLst>
              </p:cNvPr>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 name="Google Shape;980;p38">
                <a:extLst>
                  <a:ext uri="{FF2B5EF4-FFF2-40B4-BE49-F238E27FC236}">
                    <a16:creationId xmlns:a16="http://schemas.microsoft.com/office/drawing/2014/main" id="{3815B0A1-7BE6-4751-85D1-7C8D8B52CA1D}"/>
                  </a:ext>
                </a:extLst>
              </p:cNvPr>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 name="Google Shape;981;p38">
                <a:extLst>
                  <a:ext uri="{FF2B5EF4-FFF2-40B4-BE49-F238E27FC236}">
                    <a16:creationId xmlns:a16="http://schemas.microsoft.com/office/drawing/2014/main" id="{D07A3A14-41BA-4F4D-80A6-18E21C116624}"/>
                  </a:ext>
                </a:extLst>
              </p:cNvPr>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 name="Google Shape;982;p38">
                <a:extLst>
                  <a:ext uri="{FF2B5EF4-FFF2-40B4-BE49-F238E27FC236}">
                    <a16:creationId xmlns:a16="http://schemas.microsoft.com/office/drawing/2014/main" id="{D855052C-6E45-45A8-A098-61E7E1B3EAA2}"/>
                  </a:ext>
                </a:extLst>
              </p:cNvPr>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 name="Google Shape;983;p38">
                <a:extLst>
                  <a:ext uri="{FF2B5EF4-FFF2-40B4-BE49-F238E27FC236}">
                    <a16:creationId xmlns:a16="http://schemas.microsoft.com/office/drawing/2014/main" id="{C038112B-C820-4423-BBEE-6037829792C9}"/>
                  </a:ext>
                </a:extLst>
              </p:cNvPr>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 name="Google Shape;984;p38">
                <a:extLst>
                  <a:ext uri="{FF2B5EF4-FFF2-40B4-BE49-F238E27FC236}">
                    <a16:creationId xmlns:a16="http://schemas.microsoft.com/office/drawing/2014/main" id="{F46BC3D5-65E6-44BF-A153-74D49DCF4F71}"/>
                  </a:ext>
                </a:extLst>
              </p:cNvPr>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 name="Google Shape;985;p38">
                <a:extLst>
                  <a:ext uri="{FF2B5EF4-FFF2-40B4-BE49-F238E27FC236}">
                    <a16:creationId xmlns:a16="http://schemas.microsoft.com/office/drawing/2014/main" id="{20AA1A61-5D4A-4FE5-A053-EC91D454152B}"/>
                  </a:ext>
                </a:extLst>
              </p:cNvPr>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 name="Google Shape;986;p38">
                <a:extLst>
                  <a:ext uri="{FF2B5EF4-FFF2-40B4-BE49-F238E27FC236}">
                    <a16:creationId xmlns:a16="http://schemas.microsoft.com/office/drawing/2014/main" id="{EC7F3C79-85B4-41A2-9523-B3B7429A6068}"/>
                  </a:ext>
                </a:extLst>
              </p:cNvPr>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8" name="Google Shape;987;p38">
                <a:extLst>
                  <a:ext uri="{FF2B5EF4-FFF2-40B4-BE49-F238E27FC236}">
                    <a16:creationId xmlns:a16="http://schemas.microsoft.com/office/drawing/2014/main" id="{9DBA4617-64A0-4BF4-BEF4-5C084B48FEB3}"/>
                  </a:ext>
                </a:extLst>
              </p:cNvPr>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 name="Google Shape;988;p38">
                <a:extLst>
                  <a:ext uri="{FF2B5EF4-FFF2-40B4-BE49-F238E27FC236}">
                    <a16:creationId xmlns:a16="http://schemas.microsoft.com/office/drawing/2014/main" id="{AB21218D-AEB6-4344-BFED-548231F50303}"/>
                  </a:ext>
                </a:extLst>
              </p:cNvPr>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 name="Google Shape;989;p38">
                <a:extLst>
                  <a:ext uri="{FF2B5EF4-FFF2-40B4-BE49-F238E27FC236}">
                    <a16:creationId xmlns:a16="http://schemas.microsoft.com/office/drawing/2014/main" id="{F420BB9D-E7FB-4803-8611-CE3027EC4A50}"/>
                  </a:ext>
                </a:extLst>
              </p:cNvPr>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 name="Google Shape;990;p38">
                <a:extLst>
                  <a:ext uri="{FF2B5EF4-FFF2-40B4-BE49-F238E27FC236}">
                    <a16:creationId xmlns:a16="http://schemas.microsoft.com/office/drawing/2014/main" id="{724E07BD-262D-4A47-979F-4B00BFA23539}"/>
                  </a:ext>
                </a:extLst>
              </p:cNvPr>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 name="Google Shape;991;p38">
                <a:extLst>
                  <a:ext uri="{FF2B5EF4-FFF2-40B4-BE49-F238E27FC236}">
                    <a16:creationId xmlns:a16="http://schemas.microsoft.com/office/drawing/2014/main" id="{4EA42C09-ACFA-4C3D-8411-C7DCAD1F4DB2}"/>
                  </a:ext>
                </a:extLst>
              </p:cNvPr>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 name="Google Shape;992;p38">
                <a:extLst>
                  <a:ext uri="{FF2B5EF4-FFF2-40B4-BE49-F238E27FC236}">
                    <a16:creationId xmlns:a16="http://schemas.microsoft.com/office/drawing/2014/main" id="{AFAFA77D-38B7-4341-A0A3-5837444B7329}"/>
                  </a:ext>
                </a:extLst>
              </p:cNvPr>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 name="Google Shape;993;p38">
                <a:extLst>
                  <a:ext uri="{FF2B5EF4-FFF2-40B4-BE49-F238E27FC236}">
                    <a16:creationId xmlns:a16="http://schemas.microsoft.com/office/drawing/2014/main" id="{78793CDE-BA73-4B3E-A7E5-3DA6A0FFB9ED}"/>
                  </a:ext>
                </a:extLst>
              </p:cNvPr>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 name="Google Shape;994;p38">
                <a:extLst>
                  <a:ext uri="{FF2B5EF4-FFF2-40B4-BE49-F238E27FC236}">
                    <a16:creationId xmlns:a16="http://schemas.microsoft.com/office/drawing/2014/main" id="{80C578E9-DBBB-4FEE-A87F-D5EA89746959}"/>
                  </a:ext>
                </a:extLst>
              </p:cNvPr>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 name="Google Shape;995;p38">
                <a:extLst>
                  <a:ext uri="{FF2B5EF4-FFF2-40B4-BE49-F238E27FC236}">
                    <a16:creationId xmlns:a16="http://schemas.microsoft.com/office/drawing/2014/main" id="{B61BDC50-DD4C-4D0F-B044-D541989CD4A4}"/>
                  </a:ext>
                </a:extLst>
              </p:cNvPr>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 name="Google Shape;996;p38">
                <a:extLst>
                  <a:ext uri="{FF2B5EF4-FFF2-40B4-BE49-F238E27FC236}">
                    <a16:creationId xmlns:a16="http://schemas.microsoft.com/office/drawing/2014/main" id="{61DB6E21-B984-4F8E-978D-E491102CFAFD}"/>
                  </a:ext>
                </a:extLst>
              </p:cNvPr>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 name="Google Shape;997;p38">
                <a:extLst>
                  <a:ext uri="{FF2B5EF4-FFF2-40B4-BE49-F238E27FC236}">
                    <a16:creationId xmlns:a16="http://schemas.microsoft.com/office/drawing/2014/main" id="{367D93DE-AE37-45EE-BA8C-B452AF97EE16}"/>
                  </a:ext>
                </a:extLst>
              </p:cNvPr>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 name="Google Shape;998;p38">
                <a:extLst>
                  <a:ext uri="{FF2B5EF4-FFF2-40B4-BE49-F238E27FC236}">
                    <a16:creationId xmlns:a16="http://schemas.microsoft.com/office/drawing/2014/main" id="{52AB2538-F0FF-4F6F-A7BE-2EAB1A81CD30}"/>
                  </a:ext>
                </a:extLst>
              </p:cNvPr>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 name="Google Shape;999;p38">
                <a:extLst>
                  <a:ext uri="{FF2B5EF4-FFF2-40B4-BE49-F238E27FC236}">
                    <a16:creationId xmlns:a16="http://schemas.microsoft.com/office/drawing/2014/main" id="{A7D3125A-425B-48A5-858B-BE8FB84AA902}"/>
                  </a:ext>
                </a:extLst>
              </p:cNvPr>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 name="Google Shape;1000;p38">
                <a:extLst>
                  <a:ext uri="{FF2B5EF4-FFF2-40B4-BE49-F238E27FC236}">
                    <a16:creationId xmlns:a16="http://schemas.microsoft.com/office/drawing/2014/main" id="{11593715-74DE-445F-AD04-7E423336D56E}"/>
                  </a:ext>
                </a:extLst>
              </p:cNvPr>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 name="Google Shape;1001;p38">
                <a:extLst>
                  <a:ext uri="{FF2B5EF4-FFF2-40B4-BE49-F238E27FC236}">
                    <a16:creationId xmlns:a16="http://schemas.microsoft.com/office/drawing/2014/main" id="{AB8F3042-A6D4-4A8C-83BD-84D88747C936}"/>
                  </a:ext>
                </a:extLst>
              </p:cNvPr>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 name="Google Shape;1002;p38">
                <a:extLst>
                  <a:ext uri="{FF2B5EF4-FFF2-40B4-BE49-F238E27FC236}">
                    <a16:creationId xmlns:a16="http://schemas.microsoft.com/office/drawing/2014/main" id="{237E2D0C-E2AE-46C8-AA13-D72A87185C47}"/>
                  </a:ext>
                </a:extLst>
              </p:cNvPr>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 name="Google Shape;1003;p38">
                <a:extLst>
                  <a:ext uri="{FF2B5EF4-FFF2-40B4-BE49-F238E27FC236}">
                    <a16:creationId xmlns:a16="http://schemas.microsoft.com/office/drawing/2014/main" id="{AAED65A1-4252-44BB-9343-99CF5DBE98D9}"/>
                  </a:ext>
                </a:extLst>
              </p:cNvPr>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 name="Google Shape;1004;p38">
                <a:extLst>
                  <a:ext uri="{FF2B5EF4-FFF2-40B4-BE49-F238E27FC236}">
                    <a16:creationId xmlns:a16="http://schemas.microsoft.com/office/drawing/2014/main" id="{12F8C4C9-8E21-4A6D-B961-6C3330720B07}"/>
                  </a:ext>
                </a:extLst>
              </p:cNvPr>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 name="Google Shape;1005;p38">
                <a:extLst>
                  <a:ext uri="{FF2B5EF4-FFF2-40B4-BE49-F238E27FC236}">
                    <a16:creationId xmlns:a16="http://schemas.microsoft.com/office/drawing/2014/main" id="{E3943888-F737-41CF-A706-9D83C6DE3A51}"/>
                  </a:ext>
                </a:extLst>
              </p:cNvPr>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 name="Google Shape;1006;p38">
                <a:extLst>
                  <a:ext uri="{FF2B5EF4-FFF2-40B4-BE49-F238E27FC236}">
                    <a16:creationId xmlns:a16="http://schemas.microsoft.com/office/drawing/2014/main" id="{E2219E38-C0B0-48BC-8B6B-486CBE843C38}"/>
                  </a:ext>
                </a:extLst>
              </p:cNvPr>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 name="Google Shape;1007;p38">
                <a:extLst>
                  <a:ext uri="{FF2B5EF4-FFF2-40B4-BE49-F238E27FC236}">
                    <a16:creationId xmlns:a16="http://schemas.microsoft.com/office/drawing/2014/main" id="{44D490CF-F434-439A-B96A-A0C419EB6AFB}"/>
                  </a:ext>
                </a:extLst>
              </p:cNvPr>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 name="Google Shape;1008;p38">
                <a:extLst>
                  <a:ext uri="{FF2B5EF4-FFF2-40B4-BE49-F238E27FC236}">
                    <a16:creationId xmlns:a16="http://schemas.microsoft.com/office/drawing/2014/main" id="{E5A43588-73D2-4EE9-81B5-B3091352852C}"/>
                  </a:ext>
                </a:extLst>
              </p:cNvPr>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 name="Google Shape;1009;p38">
                <a:extLst>
                  <a:ext uri="{FF2B5EF4-FFF2-40B4-BE49-F238E27FC236}">
                    <a16:creationId xmlns:a16="http://schemas.microsoft.com/office/drawing/2014/main" id="{043DB3E9-2586-4E82-9707-77B17E607B18}"/>
                  </a:ext>
                </a:extLst>
              </p:cNvPr>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 name="Google Shape;1010;p38">
                <a:extLst>
                  <a:ext uri="{FF2B5EF4-FFF2-40B4-BE49-F238E27FC236}">
                    <a16:creationId xmlns:a16="http://schemas.microsoft.com/office/drawing/2014/main" id="{DF85F8B3-491B-4DA3-AAFC-67237FA9EEB2}"/>
                  </a:ext>
                </a:extLst>
              </p:cNvPr>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 name="Google Shape;1011;p38">
                <a:extLst>
                  <a:ext uri="{FF2B5EF4-FFF2-40B4-BE49-F238E27FC236}">
                    <a16:creationId xmlns:a16="http://schemas.microsoft.com/office/drawing/2014/main" id="{7A11CD57-D6FE-4077-AEDB-941C5ACDDD30}"/>
                  </a:ext>
                </a:extLst>
              </p:cNvPr>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 name="Google Shape;1012;p38">
                <a:extLst>
                  <a:ext uri="{FF2B5EF4-FFF2-40B4-BE49-F238E27FC236}">
                    <a16:creationId xmlns:a16="http://schemas.microsoft.com/office/drawing/2014/main" id="{0FAFE03D-CE55-41DB-9B82-A7D031355945}"/>
                  </a:ext>
                </a:extLst>
              </p:cNvPr>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 name="Google Shape;1013;p38">
                <a:extLst>
                  <a:ext uri="{FF2B5EF4-FFF2-40B4-BE49-F238E27FC236}">
                    <a16:creationId xmlns:a16="http://schemas.microsoft.com/office/drawing/2014/main" id="{9C414023-19D9-4F4E-A56A-A3AE4444408A}"/>
                  </a:ext>
                </a:extLst>
              </p:cNvPr>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 name="Google Shape;1014;p38">
                <a:extLst>
                  <a:ext uri="{FF2B5EF4-FFF2-40B4-BE49-F238E27FC236}">
                    <a16:creationId xmlns:a16="http://schemas.microsoft.com/office/drawing/2014/main" id="{8CC12187-DE70-4F3C-A3E2-E8185EF629E2}"/>
                  </a:ext>
                </a:extLst>
              </p:cNvPr>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 name="Google Shape;1015;p38">
                <a:extLst>
                  <a:ext uri="{FF2B5EF4-FFF2-40B4-BE49-F238E27FC236}">
                    <a16:creationId xmlns:a16="http://schemas.microsoft.com/office/drawing/2014/main" id="{0C6FB402-CC58-4314-91B9-1FB35DFC77CB}"/>
                  </a:ext>
                </a:extLst>
              </p:cNvPr>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67" name="Google Shape;880;p38">
            <a:extLst>
              <a:ext uri="{FF2B5EF4-FFF2-40B4-BE49-F238E27FC236}">
                <a16:creationId xmlns:a16="http://schemas.microsoft.com/office/drawing/2014/main" id="{0542B673-6631-4048-89C1-7915B36407C4}"/>
              </a:ext>
            </a:extLst>
          </p:cNvPr>
          <p:cNvGrpSpPr/>
          <p:nvPr/>
        </p:nvGrpSpPr>
        <p:grpSpPr>
          <a:xfrm>
            <a:off x="174390" y="5228949"/>
            <a:ext cx="1409948" cy="1294800"/>
            <a:chOff x="6660325" y="3820125"/>
            <a:chExt cx="1242421" cy="1142979"/>
          </a:xfrm>
        </p:grpSpPr>
        <p:sp>
          <p:nvSpPr>
            <p:cNvPr id="68" name="Google Shape;881;p38">
              <a:extLst>
                <a:ext uri="{FF2B5EF4-FFF2-40B4-BE49-F238E27FC236}">
                  <a16:creationId xmlns:a16="http://schemas.microsoft.com/office/drawing/2014/main" id="{F2FFE810-7D6A-48C0-BF28-56D48C5976CB}"/>
                </a:ext>
              </a:extLst>
            </p:cNvPr>
            <p:cNvSpPr/>
            <p:nvPr/>
          </p:nvSpPr>
          <p:spPr>
            <a:xfrm>
              <a:off x="6660325" y="3820125"/>
              <a:ext cx="1242421" cy="1142979"/>
            </a:xfrm>
            <a:custGeom>
              <a:avLst/>
              <a:gdLst/>
              <a:ahLst/>
              <a:cxnLst/>
              <a:rect l="l" t="t" r="r" b="b"/>
              <a:pathLst>
                <a:path w="25731" h="23791" extrusionOk="0">
                  <a:moveTo>
                    <a:pt x="12873" y="1"/>
                  </a:moveTo>
                  <a:cubicBezTo>
                    <a:pt x="12180" y="1"/>
                    <a:pt x="11477" y="62"/>
                    <a:pt x="10771" y="188"/>
                  </a:cubicBezTo>
                  <a:cubicBezTo>
                    <a:pt x="4315" y="1344"/>
                    <a:pt x="1" y="7534"/>
                    <a:pt x="1156" y="13991"/>
                  </a:cubicBezTo>
                  <a:cubicBezTo>
                    <a:pt x="1717" y="17118"/>
                    <a:pt x="3460" y="19841"/>
                    <a:pt x="6070" y="21655"/>
                  </a:cubicBezTo>
                  <a:cubicBezTo>
                    <a:pt x="8076" y="23054"/>
                    <a:pt x="10415" y="23791"/>
                    <a:pt x="12845" y="23791"/>
                  </a:cubicBezTo>
                  <a:cubicBezTo>
                    <a:pt x="13550" y="23791"/>
                    <a:pt x="14263" y="23728"/>
                    <a:pt x="14960" y="23602"/>
                  </a:cubicBezTo>
                  <a:cubicBezTo>
                    <a:pt x="21417" y="22447"/>
                    <a:pt x="25731" y="16256"/>
                    <a:pt x="24575" y="9799"/>
                  </a:cubicBezTo>
                  <a:cubicBezTo>
                    <a:pt x="23542" y="4048"/>
                    <a:pt x="18518" y="1"/>
                    <a:pt x="12873"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69" name="Google Shape;882;p38">
              <a:extLst>
                <a:ext uri="{FF2B5EF4-FFF2-40B4-BE49-F238E27FC236}">
                  <a16:creationId xmlns:a16="http://schemas.microsoft.com/office/drawing/2014/main" id="{C8AD1F72-2BB4-4AC1-B37D-4642E2A99E5F}"/>
                </a:ext>
              </a:extLst>
            </p:cNvPr>
            <p:cNvGrpSpPr/>
            <p:nvPr/>
          </p:nvGrpSpPr>
          <p:grpSpPr>
            <a:xfrm>
              <a:off x="6778635" y="3888698"/>
              <a:ext cx="1005811" cy="1005826"/>
              <a:chOff x="3535275" y="1121900"/>
              <a:chExt cx="584400" cy="584375"/>
            </a:xfrm>
          </p:grpSpPr>
          <p:sp>
            <p:nvSpPr>
              <p:cNvPr id="70" name="Google Shape;883;p38">
                <a:extLst>
                  <a:ext uri="{FF2B5EF4-FFF2-40B4-BE49-F238E27FC236}">
                    <a16:creationId xmlns:a16="http://schemas.microsoft.com/office/drawing/2014/main" id="{A2FC4859-161A-485D-A4B7-0F6BB8FAFAB7}"/>
                  </a:ext>
                </a:extLst>
              </p:cNvPr>
              <p:cNvSpPr/>
              <p:nvPr/>
            </p:nvSpPr>
            <p:spPr>
              <a:xfrm>
                <a:off x="3719175" y="1315075"/>
                <a:ext cx="217350" cy="197700"/>
              </a:xfrm>
              <a:custGeom>
                <a:avLst/>
                <a:gdLst/>
                <a:ahLst/>
                <a:cxnLst/>
                <a:rect l="l" t="t" r="r" b="b"/>
                <a:pathLst>
                  <a:path w="8694" h="7908" extrusionOk="0">
                    <a:moveTo>
                      <a:pt x="4348" y="1"/>
                    </a:moveTo>
                    <a:cubicBezTo>
                      <a:pt x="3347" y="1"/>
                      <a:pt x="2349" y="381"/>
                      <a:pt x="1581" y="1149"/>
                    </a:cubicBezTo>
                    <a:cubicBezTo>
                      <a:pt x="1" y="2668"/>
                      <a:pt x="1" y="5191"/>
                      <a:pt x="1521" y="6741"/>
                    </a:cubicBezTo>
                    <a:cubicBezTo>
                      <a:pt x="2299" y="7520"/>
                      <a:pt x="3316" y="7908"/>
                      <a:pt x="4336" y="7908"/>
                    </a:cubicBezTo>
                    <a:cubicBezTo>
                      <a:pt x="5345" y="7908"/>
                      <a:pt x="6357" y="7528"/>
                      <a:pt x="7144" y="6772"/>
                    </a:cubicBezTo>
                    <a:cubicBezTo>
                      <a:pt x="8694" y="5222"/>
                      <a:pt x="8694" y="2729"/>
                      <a:pt x="7174" y="1179"/>
                    </a:cubicBezTo>
                    <a:cubicBezTo>
                      <a:pt x="6391" y="396"/>
                      <a:pt x="5369" y="1"/>
                      <a:pt x="4348"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 name="Google Shape;884;p38">
                <a:extLst>
                  <a:ext uri="{FF2B5EF4-FFF2-40B4-BE49-F238E27FC236}">
                    <a16:creationId xmlns:a16="http://schemas.microsoft.com/office/drawing/2014/main" id="{30155074-B8DA-49E7-B69D-8AB38AE5E3B1}"/>
                  </a:ext>
                </a:extLst>
              </p:cNvPr>
              <p:cNvSpPr/>
              <p:nvPr/>
            </p:nvSpPr>
            <p:spPr>
              <a:xfrm>
                <a:off x="3785300" y="1449025"/>
                <a:ext cx="50925" cy="46925"/>
              </a:xfrm>
              <a:custGeom>
                <a:avLst/>
                <a:gdLst/>
                <a:ahLst/>
                <a:cxnLst/>
                <a:rect l="l" t="t" r="r" b="b"/>
                <a:pathLst>
                  <a:path w="2037" h="1877" extrusionOk="0">
                    <a:moveTo>
                      <a:pt x="1021" y="1"/>
                    </a:moveTo>
                    <a:cubicBezTo>
                      <a:pt x="965" y="1"/>
                      <a:pt x="908" y="5"/>
                      <a:pt x="851" y="16"/>
                    </a:cubicBezTo>
                    <a:cubicBezTo>
                      <a:pt x="335" y="107"/>
                      <a:pt x="0" y="593"/>
                      <a:pt x="91" y="1110"/>
                    </a:cubicBezTo>
                    <a:cubicBezTo>
                      <a:pt x="175" y="1558"/>
                      <a:pt x="595" y="1877"/>
                      <a:pt x="1064" y="1877"/>
                    </a:cubicBezTo>
                    <a:cubicBezTo>
                      <a:pt x="1104" y="1877"/>
                      <a:pt x="1145" y="1874"/>
                      <a:pt x="1186" y="1870"/>
                    </a:cubicBezTo>
                    <a:cubicBezTo>
                      <a:pt x="1702" y="1748"/>
                      <a:pt x="2037" y="1262"/>
                      <a:pt x="1945" y="775"/>
                    </a:cubicBezTo>
                    <a:cubicBezTo>
                      <a:pt x="1864" y="316"/>
                      <a:pt x="1471" y="1"/>
                      <a:pt x="10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 name="Google Shape;885;p38">
                <a:extLst>
                  <a:ext uri="{FF2B5EF4-FFF2-40B4-BE49-F238E27FC236}">
                    <a16:creationId xmlns:a16="http://schemas.microsoft.com/office/drawing/2014/main" id="{A0CF7017-5909-436C-88B7-8AF826577B4A}"/>
                  </a:ext>
                </a:extLst>
              </p:cNvPr>
              <p:cNvSpPr/>
              <p:nvPr/>
            </p:nvSpPr>
            <p:spPr>
              <a:xfrm>
                <a:off x="3752625" y="1356850"/>
                <a:ext cx="82850" cy="77225"/>
              </a:xfrm>
              <a:custGeom>
                <a:avLst/>
                <a:gdLst/>
                <a:ahLst/>
                <a:cxnLst/>
                <a:rect l="l" t="t" r="r" b="b"/>
                <a:pathLst>
                  <a:path w="3314" h="3089" extrusionOk="0">
                    <a:moveTo>
                      <a:pt x="1664" y="0"/>
                    </a:moveTo>
                    <a:cubicBezTo>
                      <a:pt x="1576" y="0"/>
                      <a:pt x="1487" y="8"/>
                      <a:pt x="1398" y="25"/>
                    </a:cubicBezTo>
                    <a:cubicBezTo>
                      <a:pt x="547" y="177"/>
                      <a:pt x="0" y="967"/>
                      <a:pt x="152" y="1818"/>
                    </a:cubicBezTo>
                    <a:cubicBezTo>
                      <a:pt x="288" y="2550"/>
                      <a:pt x="931" y="3089"/>
                      <a:pt x="1672" y="3089"/>
                    </a:cubicBezTo>
                    <a:cubicBezTo>
                      <a:pt x="1762" y="3089"/>
                      <a:pt x="1853" y="3081"/>
                      <a:pt x="1945" y="3064"/>
                    </a:cubicBezTo>
                    <a:cubicBezTo>
                      <a:pt x="2766" y="2912"/>
                      <a:pt x="3313" y="2122"/>
                      <a:pt x="3192" y="1271"/>
                    </a:cubicBezTo>
                    <a:cubicBezTo>
                      <a:pt x="3056" y="539"/>
                      <a:pt x="2389" y="0"/>
                      <a:pt x="1664"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 name="Google Shape;886;p38">
                <a:extLst>
                  <a:ext uri="{FF2B5EF4-FFF2-40B4-BE49-F238E27FC236}">
                    <a16:creationId xmlns:a16="http://schemas.microsoft.com/office/drawing/2014/main" id="{216E2BEA-DB00-466B-84F3-AABEA36EEF89}"/>
                  </a:ext>
                </a:extLst>
              </p:cNvPr>
              <p:cNvSpPr/>
              <p:nvPr/>
            </p:nvSpPr>
            <p:spPr>
              <a:xfrm>
                <a:off x="3836975" y="1401025"/>
                <a:ext cx="68400" cy="63325"/>
              </a:xfrm>
              <a:custGeom>
                <a:avLst/>
                <a:gdLst/>
                <a:ahLst/>
                <a:cxnLst/>
                <a:rect l="l" t="t" r="r" b="b"/>
                <a:pathLst>
                  <a:path w="2736" h="2533" extrusionOk="0">
                    <a:moveTo>
                      <a:pt x="1380" y="1"/>
                    </a:moveTo>
                    <a:cubicBezTo>
                      <a:pt x="1306" y="1"/>
                      <a:pt x="1231" y="7"/>
                      <a:pt x="1155" y="21"/>
                    </a:cubicBezTo>
                    <a:cubicBezTo>
                      <a:pt x="456" y="142"/>
                      <a:pt x="0" y="811"/>
                      <a:pt x="122" y="1510"/>
                    </a:cubicBezTo>
                    <a:cubicBezTo>
                      <a:pt x="230" y="2106"/>
                      <a:pt x="773" y="2533"/>
                      <a:pt x="1363" y="2533"/>
                    </a:cubicBezTo>
                    <a:cubicBezTo>
                      <a:pt x="1435" y="2533"/>
                      <a:pt x="1508" y="2526"/>
                      <a:pt x="1581" y="2513"/>
                    </a:cubicBezTo>
                    <a:cubicBezTo>
                      <a:pt x="2280" y="2391"/>
                      <a:pt x="2736" y="1753"/>
                      <a:pt x="2614" y="1054"/>
                    </a:cubicBezTo>
                    <a:cubicBezTo>
                      <a:pt x="2506" y="431"/>
                      <a:pt x="1987" y="1"/>
                      <a:pt x="138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 name="Google Shape;887;p38">
                <a:extLst>
                  <a:ext uri="{FF2B5EF4-FFF2-40B4-BE49-F238E27FC236}">
                    <a16:creationId xmlns:a16="http://schemas.microsoft.com/office/drawing/2014/main" id="{4FFC2F20-04B7-462A-B5AA-942433D47167}"/>
                  </a:ext>
                </a:extLst>
              </p:cNvPr>
              <p:cNvSpPr/>
              <p:nvPr/>
            </p:nvSpPr>
            <p:spPr>
              <a:xfrm>
                <a:off x="3843050" y="1345825"/>
                <a:ext cx="40300" cy="36950"/>
              </a:xfrm>
              <a:custGeom>
                <a:avLst/>
                <a:gdLst/>
                <a:ahLst/>
                <a:cxnLst/>
                <a:rect l="l" t="t" r="r" b="b"/>
                <a:pathLst>
                  <a:path w="1612" h="1478" extrusionOk="0">
                    <a:moveTo>
                      <a:pt x="820" y="0"/>
                    </a:moveTo>
                    <a:cubicBezTo>
                      <a:pt x="780" y="0"/>
                      <a:pt x="740" y="3"/>
                      <a:pt x="699" y="10"/>
                    </a:cubicBezTo>
                    <a:cubicBezTo>
                      <a:pt x="274" y="70"/>
                      <a:pt x="0" y="466"/>
                      <a:pt x="91" y="861"/>
                    </a:cubicBezTo>
                    <a:cubicBezTo>
                      <a:pt x="146" y="1243"/>
                      <a:pt x="470" y="1478"/>
                      <a:pt x="822" y="1478"/>
                    </a:cubicBezTo>
                    <a:cubicBezTo>
                      <a:pt x="862" y="1478"/>
                      <a:pt x="902" y="1475"/>
                      <a:pt x="942" y="1469"/>
                    </a:cubicBezTo>
                    <a:cubicBezTo>
                      <a:pt x="1338" y="1408"/>
                      <a:pt x="1611" y="1013"/>
                      <a:pt x="1550" y="618"/>
                    </a:cubicBezTo>
                    <a:cubicBezTo>
                      <a:pt x="1496" y="236"/>
                      <a:pt x="1172" y="0"/>
                      <a:pt x="82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 name="Google Shape;888;p38">
                <a:extLst>
                  <a:ext uri="{FF2B5EF4-FFF2-40B4-BE49-F238E27FC236}">
                    <a16:creationId xmlns:a16="http://schemas.microsoft.com/office/drawing/2014/main" id="{4C1E5386-A8FF-43BB-A769-DD89CB90F6CE}"/>
                  </a:ext>
                </a:extLst>
              </p:cNvPr>
              <p:cNvSpPr/>
              <p:nvPr/>
            </p:nvSpPr>
            <p:spPr>
              <a:xfrm>
                <a:off x="3535275" y="1143575"/>
                <a:ext cx="584400" cy="540450"/>
              </a:xfrm>
              <a:custGeom>
                <a:avLst/>
                <a:gdLst/>
                <a:ahLst/>
                <a:cxnLst/>
                <a:rect l="l" t="t" r="r" b="b"/>
                <a:pathLst>
                  <a:path w="23376" h="21618" extrusionOk="0">
                    <a:moveTo>
                      <a:pt x="11687" y="893"/>
                    </a:moveTo>
                    <a:cubicBezTo>
                      <a:pt x="13614" y="893"/>
                      <a:pt x="15447" y="1456"/>
                      <a:pt x="16992" y="2416"/>
                    </a:cubicBezTo>
                    <a:lnTo>
                      <a:pt x="5685" y="18677"/>
                    </a:lnTo>
                    <a:cubicBezTo>
                      <a:pt x="3770" y="17249"/>
                      <a:pt x="2402" y="15091"/>
                      <a:pt x="1946" y="12568"/>
                    </a:cubicBezTo>
                    <a:cubicBezTo>
                      <a:pt x="974" y="7157"/>
                      <a:pt x="4560" y="2021"/>
                      <a:pt x="9940" y="1048"/>
                    </a:cubicBezTo>
                    <a:cubicBezTo>
                      <a:pt x="10527" y="943"/>
                      <a:pt x="11111" y="893"/>
                      <a:pt x="11687" y="893"/>
                    </a:cubicBezTo>
                    <a:close/>
                    <a:moveTo>
                      <a:pt x="17722" y="2932"/>
                    </a:moveTo>
                    <a:cubicBezTo>
                      <a:pt x="19637" y="4391"/>
                      <a:pt x="21004" y="6519"/>
                      <a:pt x="21460" y="9072"/>
                    </a:cubicBezTo>
                    <a:cubicBezTo>
                      <a:pt x="22433" y="14452"/>
                      <a:pt x="18846" y="19620"/>
                      <a:pt x="13436" y="20562"/>
                    </a:cubicBezTo>
                    <a:cubicBezTo>
                      <a:pt x="12844" y="20669"/>
                      <a:pt x="12253" y="20721"/>
                      <a:pt x="11670" y="20721"/>
                    </a:cubicBezTo>
                    <a:cubicBezTo>
                      <a:pt x="9769" y="20721"/>
                      <a:pt x="7950" y="20171"/>
                      <a:pt x="6414" y="19194"/>
                    </a:cubicBezTo>
                    <a:lnTo>
                      <a:pt x="17722" y="2932"/>
                    </a:lnTo>
                    <a:close/>
                    <a:moveTo>
                      <a:pt x="11690" y="0"/>
                    </a:moveTo>
                    <a:cubicBezTo>
                      <a:pt x="11063" y="0"/>
                      <a:pt x="10428" y="54"/>
                      <a:pt x="9788" y="166"/>
                    </a:cubicBezTo>
                    <a:cubicBezTo>
                      <a:pt x="3922" y="1230"/>
                      <a:pt x="1" y="6853"/>
                      <a:pt x="1065" y="12720"/>
                    </a:cubicBezTo>
                    <a:cubicBezTo>
                      <a:pt x="1984" y="17938"/>
                      <a:pt x="6536" y="21618"/>
                      <a:pt x="11659" y="21618"/>
                    </a:cubicBezTo>
                    <a:cubicBezTo>
                      <a:pt x="12295" y="21618"/>
                      <a:pt x="12940" y="21561"/>
                      <a:pt x="13588" y="21443"/>
                    </a:cubicBezTo>
                    <a:cubicBezTo>
                      <a:pt x="19485" y="20410"/>
                      <a:pt x="23375" y="14787"/>
                      <a:pt x="22342" y="8920"/>
                    </a:cubicBezTo>
                    <a:cubicBezTo>
                      <a:pt x="21393" y="3663"/>
                      <a:pt x="16845" y="0"/>
                      <a:pt x="11690"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 name="Google Shape;889;p38">
                <a:extLst>
                  <a:ext uri="{FF2B5EF4-FFF2-40B4-BE49-F238E27FC236}">
                    <a16:creationId xmlns:a16="http://schemas.microsoft.com/office/drawing/2014/main" id="{88AE94C5-92C7-4CC9-B11C-53C6B53CE94C}"/>
                  </a:ext>
                </a:extLst>
              </p:cNvPr>
              <p:cNvSpPr/>
              <p:nvPr/>
            </p:nvSpPr>
            <p:spPr>
              <a:xfrm>
                <a:off x="3719175" y="1305025"/>
                <a:ext cx="217350" cy="217350"/>
              </a:xfrm>
              <a:custGeom>
                <a:avLst/>
                <a:gdLst/>
                <a:ahLst/>
                <a:cxnLst/>
                <a:rect l="l" t="t" r="r" b="b"/>
                <a:pathLst>
                  <a:path w="8694" h="8694" fill="none" extrusionOk="0">
                    <a:moveTo>
                      <a:pt x="7174" y="1581"/>
                    </a:moveTo>
                    <a:cubicBezTo>
                      <a:pt x="8694" y="3131"/>
                      <a:pt x="8694" y="5624"/>
                      <a:pt x="7144" y="7174"/>
                    </a:cubicBezTo>
                    <a:cubicBezTo>
                      <a:pt x="5563" y="8693"/>
                      <a:pt x="3071" y="8693"/>
                      <a:pt x="1521" y="7143"/>
                    </a:cubicBezTo>
                    <a:cubicBezTo>
                      <a:pt x="1" y="5593"/>
                      <a:pt x="1" y="3070"/>
                      <a:pt x="1581" y="1551"/>
                    </a:cubicBezTo>
                    <a:cubicBezTo>
                      <a:pt x="3131" y="0"/>
                      <a:pt x="5624" y="31"/>
                      <a:pt x="7174" y="1581"/>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 name="Google Shape;890;p38">
                <a:extLst>
                  <a:ext uri="{FF2B5EF4-FFF2-40B4-BE49-F238E27FC236}">
                    <a16:creationId xmlns:a16="http://schemas.microsoft.com/office/drawing/2014/main" id="{CAA599CE-FAE6-4337-9E54-1418E96000DC}"/>
                  </a:ext>
                </a:extLst>
              </p:cNvPr>
              <p:cNvSpPr/>
              <p:nvPr/>
            </p:nvSpPr>
            <p:spPr>
              <a:xfrm>
                <a:off x="3791375" y="1208525"/>
                <a:ext cx="19025" cy="107925"/>
              </a:xfrm>
              <a:custGeom>
                <a:avLst/>
                <a:gdLst/>
                <a:ahLst/>
                <a:cxnLst/>
                <a:rect l="l" t="t" r="r" b="b"/>
                <a:pathLst>
                  <a:path w="761" h="4317" fill="none" extrusionOk="0">
                    <a:moveTo>
                      <a:pt x="760" y="4316"/>
                    </a:moveTo>
                    <a:lnTo>
                      <a:pt x="0"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 name="Google Shape;891;p38">
                <a:extLst>
                  <a:ext uri="{FF2B5EF4-FFF2-40B4-BE49-F238E27FC236}">
                    <a16:creationId xmlns:a16="http://schemas.microsoft.com/office/drawing/2014/main" id="{D8486F00-A719-492C-84F2-BB75F74F65C5}"/>
                  </a:ext>
                </a:extLst>
              </p:cNvPr>
              <p:cNvSpPr/>
              <p:nvPr/>
            </p:nvSpPr>
            <p:spPr>
              <a:xfrm>
                <a:off x="3771625" y="1204725"/>
                <a:ext cx="38775" cy="6850"/>
              </a:xfrm>
              <a:custGeom>
                <a:avLst/>
                <a:gdLst/>
                <a:ahLst/>
                <a:cxnLst/>
                <a:rect l="l" t="t" r="r" b="b"/>
                <a:pathLst>
                  <a:path w="1551" h="274" fill="none" extrusionOk="0">
                    <a:moveTo>
                      <a:pt x="0" y="274"/>
                    </a:moveTo>
                    <a:lnTo>
                      <a:pt x="1550"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 name="Google Shape;892;p38">
                <a:extLst>
                  <a:ext uri="{FF2B5EF4-FFF2-40B4-BE49-F238E27FC236}">
                    <a16:creationId xmlns:a16="http://schemas.microsoft.com/office/drawing/2014/main" id="{EEFC1503-D4EE-426B-B2B3-E0BA99E2F819}"/>
                  </a:ext>
                </a:extLst>
              </p:cNvPr>
              <p:cNvSpPr/>
              <p:nvPr/>
            </p:nvSpPr>
            <p:spPr>
              <a:xfrm>
                <a:off x="3956275" y="1248800"/>
                <a:ext cx="6850" cy="5325"/>
              </a:xfrm>
              <a:custGeom>
                <a:avLst/>
                <a:gdLst/>
                <a:ahLst/>
                <a:cxnLst/>
                <a:rect l="l" t="t" r="r" b="b"/>
                <a:pathLst>
                  <a:path w="274" h="213" fill="none" extrusionOk="0">
                    <a:moveTo>
                      <a:pt x="0" y="0"/>
                    </a:moveTo>
                    <a:lnTo>
                      <a:pt x="274" y="213"/>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 name="Google Shape;893;p38">
                <a:extLst>
                  <a:ext uri="{FF2B5EF4-FFF2-40B4-BE49-F238E27FC236}">
                    <a16:creationId xmlns:a16="http://schemas.microsoft.com/office/drawing/2014/main" id="{AEDB4162-527D-4EE5-8086-81B992285C9A}"/>
                  </a:ext>
                </a:extLst>
              </p:cNvPr>
              <p:cNvSpPr/>
              <p:nvPr/>
            </p:nvSpPr>
            <p:spPr>
              <a:xfrm>
                <a:off x="3931200" y="1231300"/>
                <a:ext cx="6850" cy="4600"/>
              </a:xfrm>
              <a:custGeom>
                <a:avLst/>
                <a:gdLst/>
                <a:ahLst/>
                <a:cxnLst/>
                <a:rect l="l" t="t" r="r" b="b"/>
                <a:pathLst>
                  <a:path w="274" h="184" fill="none" extrusionOk="0">
                    <a:moveTo>
                      <a:pt x="0" y="1"/>
                    </a:moveTo>
                    <a:lnTo>
                      <a:pt x="274" y="183"/>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 name="Google Shape;894;p38">
                <a:extLst>
                  <a:ext uri="{FF2B5EF4-FFF2-40B4-BE49-F238E27FC236}">
                    <a16:creationId xmlns:a16="http://schemas.microsoft.com/office/drawing/2014/main" id="{E2334C97-547E-4460-98DB-B56D11B7ED64}"/>
                  </a:ext>
                </a:extLst>
              </p:cNvPr>
              <p:cNvSpPr/>
              <p:nvPr/>
            </p:nvSpPr>
            <p:spPr>
              <a:xfrm>
                <a:off x="3925100" y="1377200"/>
                <a:ext cx="107950" cy="19025"/>
              </a:xfrm>
              <a:custGeom>
                <a:avLst/>
                <a:gdLst/>
                <a:ahLst/>
                <a:cxnLst/>
                <a:rect l="l" t="t" r="r" b="b"/>
                <a:pathLst>
                  <a:path w="4318" h="761" fill="none" extrusionOk="0">
                    <a:moveTo>
                      <a:pt x="1" y="761"/>
                    </a:moveTo>
                    <a:lnTo>
                      <a:pt x="4317" y="1"/>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 name="Google Shape;895;p38">
                <a:extLst>
                  <a:ext uri="{FF2B5EF4-FFF2-40B4-BE49-F238E27FC236}">
                    <a16:creationId xmlns:a16="http://schemas.microsoft.com/office/drawing/2014/main" id="{C3BEC670-F327-41BC-A23B-0446E590F431}"/>
                  </a:ext>
                </a:extLst>
              </p:cNvPr>
              <p:cNvSpPr/>
              <p:nvPr/>
            </p:nvSpPr>
            <p:spPr>
              <a:xfrm>
                <a:off x="4029975" y="1358225"/>
                <a:ext cx="6875" cy="38000"/>
              </a:xfrm>
              <a:custGeom>
                <a:avLst/>
                <a:gdLst/>
                <a:ahLst/>
                <a:cxnLst/>
                <a:rect l="l" t="t" r="r" b="b"/>
                <a:pathLst>
                  <a:path w="275" h="1520" fill="none" extrusionOk="0">
                    <a:moveTo>
                      <a:pt x="1" y="0"/>
                    </a:moveTo>
                    <a:lnTo>
                      <a:pt x="274" y="152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 name="Google Shape;896;p38">
                <a:extLst>
                  <a:ext uri="{FF2B5EF4-FFF2-40B4-BE49-F238E27FC236}">
                    <a16:creationId xmlns:a16="http://schemas.microsoft.com/office/drawing/2014/main" id="{B17EBA35-83C0-476F-9646-676C6CB260D8}"/>
                  </a:ext>
                </a:extLst>
              </p:cNvPr>
              <p:cNvSpPr/>
              <p:nvPr/>
            </p:nvSpPr>
            <p:spPr>
              <a:xfrm>
                <a:off x="3909150" y="1470675"/>
                <a:ext cx="89700" cy="62350"/>
              </a:xfrm>
              <a:custGeom>
                <a:avLst/>
                <a:gdLst/>
                <a:ahLst/>
                <a:cxnLst/>
                <a:rect l="l" t="t" r="r" b="b"/>
                <a:pathLst>
                  <a:path w="3588" h="2494" fill="none" extrusionOk="0">
                    <a:moveTo>
                      <a:pt x="1" y="1"/>
                    </a:moveTo>
                    <a:lnTo>
                      <a:pt x="3587" y="2493"/>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 name="Google Shape;897;p38">
                <a:extLst>
                  <a:ext uri="{FF2B5EF4-FFF2-40B4-BE49-F238E27FC236}">
                    <a16:creationId xmlns:a16="http://schemas.microsoft.com/office/drawing/2014/main" id="{F9E826C7-005F-4C6C-B3D5-C638BFDAD5D2}"/>
                  </a:ext>
                </a:extLst>
              </p:cNvPr>
              <p:cNvSpPr/>
              <p:nvPr/>
            </p:nvSpPr>
            <p:spPr>
              <a:xfrm>
                <a:off x="3988175" y="1517025"/>
                <a:ext cx="22075" cy="31950"/>
              </a:xfrm>
              <a:custGeom>
                <a:avLst/>
                <a:gdLst/>
                <a:ahLst/>
                <a:cxnLst/>
                <a:rect l="l" t="t" r="r" b="b"/>
                <a:pathLst>
                  <a:path w="883" h="1278" fill="none" extrusionOk="0">
                    <a:moveTo>
                      <a:pt x="882" y="1"/>
                    </a:moveTo>
                    <a:lnTo>
                      <a:pt x="1" y="1277"/>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 name="Google Shape;898;p38">
                <a:extLst>
                  <a:ext uri="{FF2B5EF4-FFF2-40B4-BE49-F238E27FC236}">
                    <a16:creationId xmlns:a16="http://schemas.microsoft.com/office/drawing/2014/main" id="{DD3CAE7C-B34F-4B10-8C21-D45D097E78BD}"/>
                  </a:ext>
                </a:extLst>
              </p:cNvPr>
              <p:cNvSpPr/>
              <p:nvPr/>
            </p:nvSpPr>
            <p:spPr>
              <a:xfrm>
                <a:off x="3845325" y="1510950"/>
                <a:ext cx="19025" cy="107925"/>
              </a:xfrm>
              <a:custGeom>
                <a:avLst/>
                <a:gdLst/>
                <a:ahLst/>
                <a:cxnLst/>
                <a:rect l="l" t="t" r="r" b="b"/>
                <a:pathLst>
                  <a:path w="761" h="4317" fill="none" extrusionOk="0">
                    <a:moveTo>
                      <a:pt x="0" y="1"/>
                    </a:moveTo>
                    <a:lnTo>
                      <a:pt x="760" y="4317"/>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 name="Google Shape;899;p38">
                <a:extLst>
                  <a:ext uri="{FF2B5EF4-FFF2-40B4-BE49-F238E27FC236}">
                    <a16:creationId xmlns:a16="http://schemas.microsoft.com/office/drawing/2014/main" id="{39F5ACA6-1BDE-46F2-A80E-96E49ABB292C}"/>
                  </a:ext>
                </a:extLst>
              </p:cNvPr>
              <p:cNvSpPr/>
              <p:nvPr/>
            </p:nvSpPr>
            <p:spPr>
              <a:xfrm>
                <a:off x="3845325" y="1615825"/>
                <a:ext cx="38025" cy="6850"/>
              </a:xfrm>
              <a:custGeom>
                <a:avLst/>
                <a:gdLst/>
                <a:ahLst/>
                <a:cxnLst/>
                <a:rect l="l" t="t" r="r" b="b"/>
                <a:pathLst>
                  <a:path w="1521" h="274" fill="none" extrusionOk="0">
                    <a:moveTo>
                      <a:pt x="1520" y="0"/>
                    </a:moveTo>
                    <a:lnTo>
                      <a:pt x="0" y="274"/>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 name="Google Shape;900;p38">
                <a:extLst>
                  <a:ext uri="{FF2B5EF4-FFF2-40B4-BE49-F238E27FC236}">
                    <a16:creationId xmlns:a16="http://schemas.microsoft.com/office/drawing/2014/main" id="{8ED66789-7483-4EF8-8821-E51A14D38AD9}"/>
                  </a:ext>
                </a:extLst>
              </p:cNvPr>
              <p:cNvSpPr/>
              <p:nvPr/>
            </p:nvSpPr>
            <p:spPr>
              <a:xfrm>
                <a:off x="3692575" y="1574025"/>
                <a:ext cx="6875" cy="4575"/>
              </a:xfrm>
              <a:custGeom>
                <a:avLst/>
                <a:gdLst/>
                <a:ahLst/>
                <a:cxnLst/>
                <a:rect l="l" t="t" r="r" b="b"/>
                <a:pathLst>
                  <a:path w="275" h="183" fill="none" extrusionOk="0">
                    <a:moveTo>
                      <a:pt x="274" y="183"/>
                    </a:moveTo>
                    <a:lnTo>
                      <a:pt x="1"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 name="Google Shape;901;p38">
                <a:extLst>
                  <a:ext uri="{FF2B5EF4-FFF2-40B4-BE49-F238E27FC236}">
                    <a16:creationId xmlns:a16="http://schemas.microsoft.com/office/drawing/2014/main" id="{AE8D63D6-64DF-4B4B-B38A-1F64BAB0EA8C}"/>
                  </a:ext>
                </a:extLst>
              </p:cNvPr>
              <p:cNvSpPr/>
              <p:nvPr/>
            </p:nvSpPr>
            <p:spPr>
              <a:xfrm>
                <a:off x="3717650" y="1591500"/>
                <a:ext cx="6875" cy="4575"/>
              </a:xfrm>
              <a:custGeom>
                <a:avLst/>
                <a:gdLst/>
                <a:ahLst/>
                <a:cxnLst/>
                <a:rect l="l" t="t" r="r" b="b"/>
                <a:pathLst>
                  <a:path w="275" h="183" fill="none" extrusionOk="0">
                    <a:moveTo>
                      <a:pt x="274" y="183"/>
                    </a:moveTo>
                    <a:lnTo>
                      <a:pt x="1"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 name="Google Shape;902;p38">
                <a:extLst>
                  <a:ext uri="{FF2B5EF4-FFF2-40B4-BE49-F238E27FC236}">
                    <a16:creationId xmlns:a16="http://schemas.microsoft.com/office/drawing/2014/main" id="{731CD157-DF2B-468E-ADD4-3B4F5A2F1086}"/>
                  </a:ext>
                </a:extLst>
              </p:cNvPr>
              <p:cNvSpPr/>
              <p:nvPr/>
            </p:nvSpPr>
            <p:spPr>
              <a:xfrm>
                <a:off x="3621925" y="1431175"/>
                <a:ext cx="108675" cy="19775"/>
              </a:xfrm>
              <a:custGeom>
                <a:avLst/>
                <a:gdLst/>
                <a:ahLst/>
                <a:cxnLst/>
                <a:rect l="l" t="t" r="r" b="b"/>
                <a:pathLst>
                  <a:path w="4347" h="791" fill="none" extrusionOk="0">
                    <a:moveTo>
                      <a:pt x="4347" y="0"/>
                    </a:moveTo>
                    <a:lnTo>
                      <a:pt x="0" y="79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 name="Google Shape;903;p38">
                <a:extLst>
                  <a:ext uri="{FF2B5EF4-FFF2-40B4-BE49-F238E27FC236}">
                    <a16:creationId xmlns:a16="http://schemas.microsoft.com/office/drawing/2014/main" id="{0CE74EA2-64B5-40FA-8D1D-7FFDF2E75A5A}"/>
                  </a:ext>
                </a:extLst>
              </p:cNvPr>
              <p:cNvSpPr/>
              <p:nvPr/>
            </p:nvSpPr>
            <p:spPr>
              <a:xfrm>
                <a:off x="3618875" y="1431925"/>
                <a:ext cx="6875" cy="38025"/>
              </a:xfrm>
              <a:custGeom>
                <a:avLst/>
                <a:gdLst/>
                <a:ahLst/>
                <a:cxnLst/>
                <a:rect l="l" t="t" r="r" b="b"/>
                <a:pathLst>
                  <a:path w="275" h="1521" fill="none" extrusionOk="0">
                    <a:moveTo>
                      <a:pt x="274" y="1520"/>
                    </a:moveTo>
                    <a:lnTo>
                      <a:pt x="0"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 name="Google Shape;904;p38">
                <a:extLst>
                  <a:ext uri="{FF2B5EF4-FFF2-40B4-BE49-F238E27FC236}">
                    <a16:creationId xmlns:a16="http://schemas.microsoft.com/office/drawing/2014/main" id="{D1541184-AFDF-42B1-B76E-CECD4E92FA5E}"/>
                  </a:ext>
                </a:extLst>
              </p:cNvPr>
              <p:cNvSpPr/>
              <p:nvPr/>
            </p:nvSpPr>
            <p:spPr>
              <a:xfrm>
                <a:off x="3656875" y="1294375"/>
                <a:ext cx="89675" cy="63100"/>
              </a:xfrm>
              <a:custGeom>
                <a:avLst/>
                <a:gdLst/>
                <a:ahLst/>
                <a:cxnLst/>
                <a:rect l="l" t="t" r="r" b="b"/>
                <a:pathLst>
                  <a:path w="3587" h="2524" fill="none" extrusionOk="0">
                    <a:moveTo>
                      <a:pt x="3587" y="2524"/>
                    </a:moveTo>
                    <a:lnTo>
                      <a:pt x="0" y="1"/>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 name="Google Shape;905;p38">
                <a:extLst>
                  <a:ext uri="{FF2B5EF4-FFF2-40B4-BE49-F238E27FC236}">
                    <a16:creationId xmlns:a16="http://schemas.microsoft.com/office/drawing/2014/main" id="{BD9CB38C-7D5F-4C78-8450-A0ABE9C92B1A}"/>
                  </a:ext>
                </a:extLst>
              </p:cNvPr>
              <p:cNvSpPr/>
              <p:nvPr/>
            </p:nvSpPr>
            <p:spPr>
              <a:xfrm>
                <a:off x="3645475" y="1278425"/>
                <a:ext cx="22050" cy="31950"/>
              </a:xfrm>
              <a:custGeom>
                <a:avLst/>
                <a:gdLst/>
                <a:ahLst/>
                <a:cxnLst/>
                <a:rect l="l" t="t" r="r" b="b"/>
                <a:pathLst>
                  <a:path w="882" h="1278" fill="none" extrusionOk="0">
                    <a:moveTo>
                      <a:pt x="0" y="1277"/>
                    </a:moveTo>
                    <a:lnTo>
                      <a:pt x="882"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 name="Google Shape;906;p38">
                <a:extLst>
                  <a:ext uri="{FF2B5EF4-FFF2-40B4-BE49-F238E27FC236}">
                    <a16:creationId xmlns:a16="http://schemas.microsoft.com/office/drawing/2014/main" id="{A35123E6-A55B-4ED3-95E5-2C4B43C3F260}"/>
                  </a:ext>
                </a:extLst>
              </p:cNvPr>
              <p:cNvSpPr/>
              <p:nvPr/>
            </p:nvSpPr>
            <p:spPr>
              <a:xfrm>
                <a:off x="3739700" y="1276150"/>
                <a:ext cx="34975" cy="54725"/>
              </a:xfrm>
              <a:custGeom>
                <a:avLst/>
                <a:gdLst/>
                <a:ahLst/>
                <a:cxnLst/>
                <a:rect l="l" t="t" r="r" b="b"/>
                <a:pathLst>
                  <a:path w="1399" h="2189" fill="none" extrusionOk="0">
                    <a:moveTo>
                      <a:pt x="1399" y="2189"/>
                    </a:moveTo>
                    <a:lnTo>
                      <a:pt x="0"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 name="Google Shape;907;p38">
                <a:extLst>
                  <a:ext uri="{FF2B5EF4-FFF2-40B4-BE49-F238E27FC236}">
                    <a16:creationId xmlns:a16="http://schemas.microsoft.com/office/drawing/2014/main" id="{4BB6A4BE-10F3-4A9E-AC90-DA2057555503}"/>
                  </a:ext>
                </a:extLst>
              </p:cNvPr>
              <p:cNvSpPr/>
              <p:nvPr/>
            </p:nvSpPr>
            <p:spPr>
              <a:xfrm>
                <a:off x="3722975" y="1265500"/>
                <a:ext cx="32700" cy="20550"/>
              </a:xfrm>
              <a:custGeom>
                <a:avLst/>
                <a:gdLst/>
                <a:ahLst/>
                <a:cxnLst/>
                <a:rect l="l" t="t" r="r" b="b"/>
                <a:pathLst>
                  <a:path w="1308" h="822" fill="none" extrusionOk="0">
                    <a:moveTo>
                      <a:pt x="1" y="821"/>
                    </a:moveTo>
                    <a:lnTo>
                      <a:pt x="1308" y="1"/>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5" name="Google Shape;908;p38">
                <a:extLst>
                  <a:ext uri="{FF2B5EF4-FFF2-40B4-BE49-F238E27FC236}">
                    <a16:creationId xmlns:a16="http://schemas.microsoft.com/office/drawing/2014/main" id="{F2FD6A14-12BD-4D10-9829-C743D9D6F178}"/>
                  </a:ext>
                </a:extLst>
              </p:cNvPr>
              <p:cNvSpPr/>
              <p:nvPr/>
            </p:nvSpPr>
            <p:spPr>
              <a:xfrm>
                <a:off x="3849125" y="1254100"/>
                <a:ext cx="13700" cy="63100"/>
              </a:xfrm>
              <a:custGeom>
                <a:avLst/>
                <a:gdLst/>
                <a:ahLst/>
                <a:cxnLst/>
                <a:rect l="l" t="t" r="r" b="b"/>
                <a:pathLst>
                  <a:path w="548" h="2524" fill="none" extrusionOk="0">
                    <a:moveTo>
                      <a:pt x="0" y="2524"/>
                    </a:moveTo>
                    <a:lnTo>
                      <a:pt x="548" y="1"/>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 name="Google Shape;909;p38">
                <a:extLst>
                  <a:ext uri="{FF2B5EF4-FFF2-40B4-BE49-F238E27FC236}">
                    <a16:creationId xmlns:a16="http://schemas.microsoft.com/office/drawing/2014/main" id="{39A53215-6E68-4972-B426-650926EA4A80}"/>
                  </a:ext>
                </a:extLst>
              </p:cNvPr>
              <p:cNvSpPr/>
              <p:nvPr/>
            </p:nvSpPr>
            <p:spPr>
              <a:xfrm>
                <a:off x="3844575" y="1249550"/>
                <a:ext cx="37250" cy="8375"/>
              </a:xfrm>
              <a:custGeom>
                <a:avLst/>
                <a:gdLst/>
                <a:ahLst/>
                <a:cxnLst/>
                <a:rect l="l" t="t" r="r" b="b"/>
                <a:pathLst>
                  <a:path w="1490" h="335" fill="none" extrusionOk="0">
                    <a:moveTo>
                      <a:pt x="0" y="0"/>
                    </a:moveTo>
                    <a:lnTo>
                      <a:pt x="1489" y="335"/>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 name="Google Shape;910;p38">
                <a:extLst>
                  <a:ext uri="{FF2B5EF4-FFF2-40B4-BE49-F238E27FC236}">
                    <a16:creationId xmlns:a16="http://schemas.microsoft.com/office/drawing/2014/main" id="{22BF7150-58E4-4CFA-97D1-BF2D4F659A27}"/>
                  </a:ext>
                </a:extLst>
              </p:cNvPr>
              <p:cNvSpPr/>
              <p:nvPr/>
            </p:nvSpPr>
            <p:spPr>
              <a:xfrm>
                <a:off x="3910675" y="1325550"/>
                <a:ext cx="55500" cy="34975"/>
              </a:xfrm>
              <a:custGeom>
                <a:avLst/>
                <a:gdLst/>
                <a:ahLst/>
                <a:cxnLst/>
                <a:rect l="l" t="t" r="r" b="b"/>
                <a:pathLst>
                  <a:path w="2220" h="1399" fill="none" extrusionOk="0">
                    <a:moveTo>
                      <a:pt x="0" y="1398"/>
                    </a:moveTo>
                    <a:lnTo>
                      <a:pt x="2219"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 name="Google Shape;911;p38">
                <a:extLst>
                  <a:ext uri="{FF2B5EF4-FFF2-40B4-BE49-F238E27FC236}">
                    <a16:creationId xmlns:a16="http://schemas.microsoft.com/office/drawing/2014/main" id="{C1DBF16B-4E9D-4BF3-8558-FFFA84CE5DA8}"/>
                  </a:ext>
                </a:extLst>
              </p:cNvPr>
              <p:cNvSpPr/>
              <p:nvPr/>
            </p:nvSpPr>
            <p:spPr>
              <a:xfrm>
                <a:off x="3955500" y="1309575"/>
                <a:ext cx="20550" cy="32700"/>
              </a:xfrm>
              <a:custGeom>
                <a:avLst/>
                <a:gdLst/>
                <a:ahLst/>
                <a:cxnLst/>
                <a:rect l="l" t="t" r="r" b="b"/>
                <a:pathLst>
                  <a:path w="822" h="1308" fill="none" extrusionOk="0">
                    <a:moveTo>
                      <a:pt x="1" y="1"/>
                    </a:moveTo>
                    <a:lnTo>
                      <a:pt x="821" y="1308"/>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 name="Google Shape;912;p38">
                <a:extLst>
                  <a:ext uri="{FF2B5EF4-FFF2-40B4-BE49-F238E27FC236}">
                    <a16:creationId xmlns:a16="http://schemas.microsoft.com/office/drawing/2014/main" id="{98DDE9EE-1ECB-427C-B6C9-27C8F23746E1}"/>
                  </a:ext>
                </a:extLst>
              </p:cNvPr>
              <p:cNvSpPr/>
              <p:nvPr/>
            </p:nvSpPr>
            <p:spPr>
              <a:xfrm>
                <a:off x="3924350" y="1434950"/>
                <a:ext cx="63100" cy="14475"/>
              </a:xfrm>
              <a:custGeom>
                <a:avLst/>
                <a:gdLst/>
                <a:ahLst/>
                <a:cxnLst/>
                <a:rect l="l" t="t" r="r" b="b"/>
                <a:pathLst>
                  <a:path w="2524" h="579" fill="none" extrusionOk="0">
                    <a:moveTo>
                      <a:pt x="1" y="1"/>
                    </a:moveTo>
                    <a:lnTo>
                      <a:pt x="2523" y="579"/>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 name="Google Shape;913;p38">
                <a:extLst>
                  <a:ext uri="{FF2B5EF4-FFF2-40B4-BE49-F238E27FC236}">
                    <a16:creationId xmlns:a16="http://schemas.microsoft.com/office/drawing/2014/main" id="{9ABD20A3-C62A-4D79-9462-9E660D01CED4}"/>
                  </a:ext>
                </a:extLst>
              </p:cNvPr>
              <p:cNvSpPr/>
              <p:nvPr/>
            </p:nvSpPr>
            <p:spPr>
              <a:xfrm>
                <a:off x="3983625" y="1430400"/>
                <a:ext cx="8375" cy="38025"/>
              </a:xfrm>
              <a:custGeom>
                <a:avLst/>
                <a:gdLst/>
                <a:ahLst/>
                <a:cxnLst/>
                <a:rect l="l" t="t" r="r" b="b"/>
                <a:pathLst>
                  <a:path w="335" h="1521" fill="none" extrusionOk="0">
                    <a:moveTo>
                      <a:pt x="335" y="1"/>
                    </a:moveTo>
                    <a:lnTo>
                      <a:pt x="0" y="152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 name="Google Shape;914;p38">
                <a:extLst>
                  <a:ext uri="{FF2B5EF4-FFF2-40B4-BE49-F238E27FC236}">
                    <a16:creationId xmlns:a16="http://schemas.microsoft.com/office/drawing/2014/main" id="{6D6FA3EF-6A7B-40A0-B003-4CAA1F006A34}"/>
                  </a:ext>
                </a:extLst>
              </p:cNvPr>
              <p:cNvSpPr/>
              <p:nvPr/>
            </p:nvSpPr>
            <p:spPr>
              <a:xfrm>
                <a:off x="3881050" y="1497275"/>
                <a:ext cx="34975" cy="54725"/>
              </a:xfrm>
              <a:custGeom>
                <a:avLst/>
                <a:gdLst/>
                <a:ahLst/>
                <a:cxnLst/>
                <a:rect l="l" t="t" r="r" b="b"/>
                <a:pathLst>
                  <a:path w="1399" h="2189" fill="none" extrusionOk="0">
                    <a:moveTo>
                      <a:pt x="0" y="0"/>
                    </a:moveTo>
                    <a:lnTo>
                      <a:pt x="1398" y="2189"/>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 name="Google Shape;915;p38">
                <a:extLst>
                  <a:ext uri="{FF2B5EF4-FFF2-40B4-BE49-F238E27FC236}">
                    <a16:creationId xmlns:a16="http://schemas.microsoft.com/office/drawing/2014/main" id="{F633345F-7A9A-47D9-B263-211917DD3015}"/>
                  </a:ext>
                </a:extLst>
              </p:cNvPr>
              <p:cNvSpPr/>
              <p:nvPr/>
            </p:nvSpPr>
            <p:spPr>
              <a:xfrm>
                <a:off x="3899275" y="1541350"/>
                <a:ext cx="32700" cy="21300"/>
              </a:xfrm>
              <a:custGeom>
                <a:avLst/>
                <a:gdLst/>
                <a:ahLst/>
                <a:cxnLst/>
                <a:rect l="l" t="t" r="r" b="b"/>
                <a:pathLst>
                  <a:path w="1308" h="852" fill="none" extrusionOk="0">
                    <a:moveTo>
                      <a:pt x="1308" y="0"/>
                    </a:moveTo>
                    <a:lnTo>
                      <a:pt x="1" y="851"/>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 name="Google Shape;916;p38">
                <a:extLst>
                  <a:ext uri="{FF2B5EF4-FFF2-40B4-BE49-F238E27FC236}">
                    <a16:creationId xmlns:a16="http://schemas.microsoft.com/office/drawing/2014/main" id="{12E0C9B4-0607-4142-B590-73E08D63FC4E}"/>
                  </a:ext>
                </a:extLst>
              </p:cNvPr>
              <p:cNvSpPr/>
              <p:nvPr/>
            </p:nvSpPr>
            <p:spPr>
              <a:xfrm>
                <a:off x="3792125" y="1510200"/>
                <a:ext cx="14475" cy="63850"/>
              </a:xfrm>
              <a:custGeom>
                <a:avLst/>
                <a:gdLst/>
                <a:ahLst/>
                <a:cxnLst/>
                <a:rect l="l" t="t" r="r" b="b"/>
                <a:pathLst>
                  <a:path w="579" h="2554" fill="none" extrusionOk="0">
                    <a:moveTo>
                      <a:pt x="578" y="0"/>
                    </a:moveTo>
                    <a:lnTo>
                      <a:pt x="1" y="2553"/>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 name="Google Shape;917;p38">
                <a:extLst>
                  <a:ext uri="{FF2B5EF4-FFF2-40B4-BE49-F238E27FC236}">
                    <a16:creationId xmlns:a16="http://schemas.microsoft.com/office/drawing/2014/main" id="{D95B9DDA-0C98-4D44-9017-2CEE5E0C1A9F}"/>
                  </a:ext>
                </a:extLst>
              </p:cNvPr>
              <p:cNvSpPr/>
              <p:nvPr/>
            </p:nvSpPr>
            <p:spPr>
              <a:xfrm>
                <a:off x="3773900" y="1569475"/>
                <a:ext cx="37250" cy="8375"/>
              </a:xfrm>
              <a:custGeom>
                <a:avLst/>
                <a:gdLst/>
                <a:ahLst/>
                <a:cxnLst/>
                <a:rect l="l" t="t" r="r" b="b"/>
                <a:pathLst>
                  <a:path w="1490" h="335" fill="none" extrusionOk="0">
                    <a:moveTo>
                      <a:pt x="1490" y="334"/>
                    </a:moveTo>
                    <a:lnTo>
                      <a:pt x="0"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 name="Google Shape;918;p38">
                <a:extLst>
                  <a:ext uri="{FF2B5EF4-FFF2-40B4-BE49-F238E27FC236}">
                    <a16:creationId xmlns:a16="http://schemas.microsoft.com/office/drawing/2014/main" id="{EFB18F8D-726E-4C81-A750-ED4C6E4983C3}"/>
                  </a:ext>
                </a:extLst>
              </p:cNvPr>
              <p:cNvSpPr/>
              <p:nvPr/>
            </p:nvSpPr>
            <p:spPr>
              <a:xfrm>
                <a:off x="3689550" y="1466875"/>
                <a:ext cx="54725" cy="34975"/>
              </a:xfrm>
              <a:custGeom>
                <a:avLst/>
                <a:gdLst/>
                <a:ahLst/>
                <a:cxnLst/>
                <a:rect l="l" t="t" r="r" b="b"/>
                <a:pathLst>
                  <a:path w="2189" h="1399" fill="none" extrusionOk="0">
                    <a:moveTo>
                      <a:pt x="2189" y="1"/>
                    </a:moveTo>
                    <a:lnTo>
                      <a:pt x="0" y="1399"/>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 name="Google Shape;919;p38">
                <a:extLst>
                  <a:ext uri="{FF2B5EF4-FFF2-40B4-BE49-F238E27FC236}">
                    <a16:creationId xmlns:a16="http://schemas.microsoft.com/office/drawing/2014/main" id="{777CEC3B-4905-4FEF-8E15-4CED08327AA1}"/>
                  </a:ext>
                </a:extLst>
              </p:cNvPr>
              <p:cNvSpPr/>
              <p:nvPr/>
            </p:nvSpPr>
            <p:spPr>
              <a:xfrm>
                <a:off x="3678900" y="1485875"/>
                <a:ext cx="21300" cy="32700"/>
              </a:xfrm>
              <a:custGeom>
                <a:avLst/>
                <a:gdLst/>
                <a:ahLst/>
                <a:cxnLst/>
                <a:rect l="l" t="t" r="r" b="b"/>
                <a:pathLst>
                  <a:path w="852" h="1308" fill="none" extrusionOk="0">
                    <a:moveTo>
                      <a:pt x="852" y="1307"/>
                    </a:moveTo>
                    <a:lnTo>
                      <a:pt x="1"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7" name="Google Shape;920;p38">
                <a:extLst>
                  <a:ext uri="{FF2B5EF4-FFF2-40B4-BE49-F238E27FC236}">
                    <a16:creationId xmlns:a16="http://schemas.microsoft.com/office/drawing/2014/main" id="{416B0FCA-09DC-40B4-A7CB-3A8FF415154B}"/>
                  </a:ext>
                </a:extLst>
              </p:cNvPr>
              <p:cNvSpPr/>
              <p:nvPr/>
            </p:nvSpPr>
            <p:spPr>
              <a:xfrm>
                <a:off x="3667500" y="1378725"/>
                <a:ext cx="63875" cy="13700"/>
              </a:xfrm>
              <a:custGeom>
                <a:avLst/>
                <a:gdLst/>
                <a:ahLst/>
                <a:cxnLst/>
                <a:rect l="l" t="t" r="r" b="b"/>
                <a:pathLst>
                  <a:path w="2555" h="548" fill="none" extrusionOk="0">
                    <a:moveTo>
                      <a:pt x="2554" y="548"/>
                    </a:moveTo>
                    <a:lnTo>
                      <a:pt x="1" y="1"/>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8" name="Google Shape;921;p38">
                <a:extLst>
                  <a:ext uri="{FF2B5EF4-FFF2-40B4-BE49-F238E27FC236}">
                    <a16:creationId xmlns:a16="http://schemas.microsoft.com/office/drawing/2014/main" id="{41D19BB8-ED6D-4DF9-B2F0-CD2C5B9A0950}"/>
                  </a:ext>
                </a:extLst>
              </p:cNvPr>
              <p:cNvSpPr/>
              <p:nvPr/>
            </p:nvSpPr>
            <p:spPr>
              <a:xfrm>
                <a:off x="3663700" y="1359725"/>
                <a:ext cx="8400" cy="38025"/>
              </a:xfrm>
              <a:custGeom>
                <a:avLst/>
                <a:gdLst/>
                <a:ahLst/>
                <a:cxnLst/>
                <a:rect l="l" t="t" r="r" b="b"/>
                <a:pathLst>
                  <a:path w="336" h="1521" fill="none" extrusionOk="0">
                    <a:moveTo>
                      <a:pt x="1" y="1521"/>
                    </a:moveTo>
                    <a:lnTo>
                      <a:pt x="335" y="1"/>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9" name="Google Shape;922;p38">
                <a:extLst>
                  <a:ext uri="{FF2B5EF4-FFF2-40B4-BE49-F238E27FC236}">
                    <a16:creationId xmlns:a16="http://schemas.microsoft.com/office/drawing/2014/main" id="{FCFE034B-4DF5-4F30-B9EA-4066E753E184}"/>
                  </a:ext>
                </a:extLst>
              </p:cNvPr>
              <p:cNvSpPr/>
              <p:nvPr/>
            </p:nvSpPr>
            <p:spPr>
              <a:xfrm>
                <a:off x="3791375" y="1449400"/>
                <a:ext cx="44850" cy="47900"/>
              </a:xfrm>
              <a:custGeom>
                <a:avLst/>
                <a:gdLst/>
                <a:ahLst/>
                <a:cxnLst/>
                <a:rect l="l" t="t" r="r" b="b"/>
                <a:pathLst>
                  <a:path w="1794" h="1916" fill="none" extrusionOk="0">
                    <a:moveTo>
                      <a:pt x="1003" y="1"/>
                    </a:moveTo>
                    <a:cubicBezTo>
                      <a:pt x="1368" y="92"/>
                      <a:pt x="1642" y="365"/>
                      <a:pt x="1702" y="760"/>
                    </a:cubicBezTo>
                    <a:cubicBezTo>
                      <a:pt x="1794" y="1247"/>
                      <a:pt x="1459" y="1733"/>
                      <a:pt x="943" y="1855"/>
                    </a:cubicBezTo>
                    <a:cubicBezTo>
                      <a:pt x="578" y="1915"/>
                      <a:pt x="213" y="1733"/>
                      <a:pt x="0" y="1459"/>
                    </a:cubicBez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0" name="Google Shape;923;p38">
                <a:extLst>
                  <a:ext uri="{FF2B5EF4-FFF2-40B4-BE49-F238E27FC236}">
                    <a16:creationId xmlns:a16="http://schemas.microsoft.com/office/drawing/2014/main" id="{020D43CC-7D6C-46F2-8C14-00F4314E8054}"/>
                  </a:ext>
                </a:extLst>
              </p:cNvPr>
              <p:cNvSpPr/>
              <p:nvPr/>
            </p:nvSpPr>
            <p:spPr>
              <a:xfrm>
                <a:off x="3752625" y="1353650"/>
                <a:ext cx="79800" cy="83625"/>
              </a:xfrm>
              <a:custGeom>
                <a:avLst/>
                <a:gdLst/>
                <a:ahLst/>
                <a:cxnLst/>
                <a:rect l="l" t="t" r="r" b="b"/>
                <a:pathLst>
                  <a:path w="3192" h="3345" fill="none" extrusionOk="0">
                    <a:moveTo>
                      <a:pt x="1915" y="3192"/>
                    </a:moveTo>
                    <a:cubicBezTo>
                      <a:pt x="1094" y="3344"/>
                      <a:pt x="304" y="2767"/>
                      <a:pt x="152" y="1946"/>
                    </a:cubicBezTo>
                    <a:cubicBezTo>
                      <a:pt x="0" y="1095"/>
                      <a:pt x="547" y="305"/>
                      <a:pt x="1398" y="153"/>
                    </a:cubicBezTo>
                    <a:cubicBezTo>
                      <a:pt x="2219" y="1"/>
                      <a:pt x="3009" y="548"/>
                      <a:pt x="3192" y="1399"/>
                    </a:cubicBez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1" name="Google Shape;924;p38">
                <a:extLst>
                  <a:ext uri="{FF2B5EF4-FFF2-40B4-BE49-F238E27FC236}">
                    <a16:creationId xmlns:a16="http://schemas.microsoft.com/office/drawing/2014/main" id="{659296D5-EC93-458B-9411-366ADD26D247}"/>
                  </a:ext>
                </a:extLst>
              </p:cNvPr>
              <p:cNvSpPr/>
              <p:nvPr/>
            </p:nvSpPr>
            <p:spPr>
              <a:xfrm>
                <a:off x="3836975" y="1398475"/>
                <a:ext cx="68400" cy="68425"/>
              </a:xfrm>
              <a:custGeom>
                <a:avLst/>
                <a:gdLst/>
                <a:ahLst/>
                <a:cxnLst/>
                <a:rect l="l" t="t" r="r" b="b"/>
                <a:pathLst>
                  <a:path w="2736" h="2737" fill="none" extrusionOk="0">
                    <a:moveTo>
                      <a:pt x="2614" y="1156"/>
                    </a:moveTo>
                    <a:cubicBezTo>
                      <a:pt x="2736" y="1855"/>
                      <a:pt x="2280" y="2493"/>
                      <a:pt x="1581" y="2615"/>
                    </a:cubicBezTo>
                    <a:cubicBezTo>
                      <a:pt x="912" y="2737"/>
                      <a:pt x="243" y="2281"/>
                      <a:pt x="122" y="1612"/>
                    </a:cubicBezTo>
                    <a:cubicBezTo>
                      <a:pt x="0" y="913"/>
                      <a:pt x="456" y="244"/>
                      <a:pt x="1155" y="123"/>
                    </a:cubicBezTo>
                    <a:cubicBezTo>
                      <a:pt x="1854" y="1"/>
                      <a:pt x="2493" y="457"/>
                      <a:pt x="2614" y="1156"/>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2" name="Google Shape;925;p38">
                <a:extLst>
                  <a:ext uri="{FF2B5EF4-FFF2-40B4-BE49-F238E27FC236}">
                    <a16:creationId xmlns:a16="http://schemas.microsoft.com/office/drawing/2014/main" id="{845B1DB1-AFA6-4D88-ADF1-964D6566D388}"/>
                  </a:ext>
                </a:extLst>
              </p:cNvPr>
              <p:cNvSpPr/>
              <p:nvPr/>
            </p:nvSpPr>
            <p:spPr>
              <a:xfrm>
                <a:off x="3862800" y="1357450"/>
                <a:ext cx="20550" cy="25100"/>
              </a:xfrm>
              <a:custGeom>
                <a:avLst/>
                <a:gdLst/>
                <a:ahLst/>
                <a:cxnLst/>
                <a:rect l="l" t="t" r="r" b="b"/>
                <a:pathLst>
                  <a:path w="822" h="1004" fill="none" extrusionOk="0">
                    <a:moveTo>
                      <a:pt x="730" y="1"/>
                    </a:moveTo>
                    <a:cubicBezTo>
                      <a:pt x="730" y="31"/>
                      <a:pt x="760" y="92"/>
                      <a:pt x="760" y="153"/>
                    </a:cubicBezTo>
                    <a:cubicBezTo>
                      <a:pt x="821" y="548"/>
                      <a:pt x="548" y="943"/>
                      <a:pt x="152" y="1004"/>
                    </a:cubicBezTo>
                    <a:cubicBezTo>
                      <a:pt x="122" y="1004"/>
                      <a:pt x="61" y="1004"/>
                      <a:pt x="1" y="1004"/>
                    </a:cubicBez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3" name="Google Shape;926;p38">
                <a:extLst>
                  <a:ext uri="{FF2B5EF4-FFF2-40B4-BE49-F238E27FC236}">
                    <a16:creationId xmlns:a16="http://schemas.microsoft.com/office/drawing/2014/main" id="{146A555C-9694-4C43-9DA1-14BA89C8966F}"/>
                  </a:ext>
                </a:extLst>
              </p:cNvPr>
              <p:cNvSpPr/>
              <p:nvPr/>
            </p:nvSpPr>
            <p:spPr>
              <a:xfrm>
                <a:off x="3843050" y="1346050"/>
                <a:ext cx="19025" cy="22825"/>
              </a:xfrm>
              <a:custGeom>
                <a:avLst/>
                <a:gdLst/>
                <a:ahLst/>
                <a:cxnLst/>
                <a:rect l="l" t="t" r="r" b="b"/>
                <a:pathLst>
                  <a:path w="761" h="913" fill="none" extrusionOk="0">
                    <a:moveTo>
                      <a:pt x="91" y="913"/>
                    </a:moveTo>
                    <a:lnTo>
                      <a:pt x="91" y="852"/>
                    </a:lnTo>
                    <a:cubicBezTo>
                      <a:pt x="0" y="457"/>
                      <a:pt x="274" y="61"/>
                      <a:pt x="699" y="1"/>
                    </a:cubicBezTo>
                    <a:cubicBezTo>
                      <a:pt x="699" y="1"/>
                      <a:pt x="730" y="1"/>
                      <a:pt x="760" y="1"/>
                    </a:cubicBez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 name="Google Shape;927;p38">
                <a:extLst>
                  <a:ext uri="{FF2B5EF4-FFF2-40B4-BE49-F238E27FC236}">
                    <a16:creationId xmlns:a16="http://schemas.microsoft.com/office/drawing/2014/main" id="{8CBD11C3-EDE0-427B-A8C8-1ADD856793AC}"/>
                  </a:ext>
                </a:extLst>
              </p:cNvPr>
              <p:cNvSpPr/>
              <p:nvPr/>
            </p:nvSpPr>
            <p:spPr>
              <a:xfrm>
                <a:off x="3535275" y="1121900"/>
                <a:ext cx="584400" cy="584375"/>
              </a:xfrm>
              <a:custGeom>
                <a:avLst/>
                <a:gdLst/>
                <a:ahLst/>
                <a:cxnLst/>
                <a:rect l="l" t="t" r="r" b="b"/>
                <a:pathLst>
                  <a:path w="23376" h="23375" fill="none" extrusionOk="0">
                    <a:moveTo>
                      <a:pt x="9788" y="1033"/>
                    </a:moveTo>
                    <a:cubicBezTo>
                      <a:pt x="3922" y="2097"/>
                      <a:pt x="1" y="7720"/>
                      <a:pt x="1065" y="13587"/>
                    </a:cubicBezTo>
                    <a:cubicBezTo>
                      <a:pt x="2098" y="19453"/>
                      <a:pt x="7721" y="23374"/>
                      <a:pt x="13588" y="22310"/>
                    </a:cubicBezTo>
                    <a:cubicBezTo>
                      <a:pt x="19485" y="21277"/>
                      <a:pt x="23375" y="15654"/>
                      <a:pt x="22342" y="9787"/>
                    </a:cubicBezTo>
                    <a:cubicBezTo>
                      <a:pt x="21278" y="3891"/>
                      <a:pt x="15685" y="0"/>
                      <a:pt x="9788" y="1033"/>
                    </a:cubicBezTo>
                    <a:close/>
                    <a:moveTo>
                      <a:pt x="9940" y="1915"/>
                    </a:moveTo>
                    <a:cubicBezTo>
                      <a:pt x="12494" y="1459"/>
                      <a:pt x="14986" y="2037"/>
                      <a:pt x="16992" y="3283"/>
                    </a:cubicBezTo>
                    <a:lnTo>
                      <a:pt x="6566" y="18268"/>
                    </a:lnTo>
                    <a:lnTo>
                      <a:pt x="5655" y="19544"/>
                    </a:lnTo>
                    <a:cubicBezTo>
                      <a:pt x="3770" y="18116"/>
                      <a:pt x="2402" y="15958"/>
                      <a:pt x="1946" y="13435"/>
                    </a:cubicBezTo>
                    <a:cubicBezTo>
                      <a:pt x="974" y="8024"/>
                      <a:pt x="4560" y="2888"/>
                      <a:pt x="9940" y="1915"/>
                    </a:cubicBezTo>
                    <a:close/>
                    <a:moveTo>
                      <a:pt x="13436" y="21429"/>
                    </a:moveTo>
                    <a:cubicBezTo>
                      <a:pt x="10913" y="21885"/>
                      <a:pt x="8421" y="21338"/>
                      <a:pt x="6414" y="20061"/>
                    </a:cubicBezTo>
                    <a:lnTo>
                      <a:pt x="7296" y="18784"/>
                    </a:lnTo>
                    <a:lnTo>
                      <a:pt x="17722" y="3799"/>
                    </a:lnTo>
                    <a:cubicBezTo>
                      <a:pt x="19637" y="5258"/>
                      <a:pt x="21004" y="7386"/>
                      <a:pt x="21460" y="9939"/>
                    </a:cubicBezTo>
                    <a:cubicBezTo>
                      <a:pt x="22433" y="15319"/>
                      <a:pt x="18846" y="20487"/>
                      <a:pt x="13436" y="21429"/>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879364" y="334251"/>
            <a:ext cx="5516999" cy="609600"/>
          </a:xfrm>
          <a:prstGeom prst="rect">
            <a:avLst/>
          </a:prstGeom>
        </p:spPr>
        <p:txBody>
          <a:bodyPr spcFirstLastPara="1" wrap="square" lIns="0" tIns="0" rIns="0" bIns="0" anchor="t" anchorCtr="0">
            <a:noAutofit/>
          </a:bodyPr>
          <a:lstStyle/>
          <a:p>
            <a:r>
              <a:rPr lang="en" sz="4400" dirty="0">
                <a:solidFill>
                  <a:schemeClr val="accent3">
                    <a:lumMod val="40000"/>
                    <a:lumOff val="60000"/>
                  </a:schemeClr>
                </a:solidFill>
              </a:rPr>
              <a:t>Medidas de bioseguridad</a:t>
            </a:r>
            <a:endParaRPr sz="4400" dirty="0">
              <a:solidFill>
                <a:schemeClr val="accent3">
                  <a:lumMod val="40000"/>
                  <a:lumOff val="60000"/>
                </a:schemeClr>
              </a:solidFill>
            </a:endParaRPr>
          </a:p>
        </p:txBody>
      </p:sp>
      <p:grpSp>
        <p:nvGrpSpPr>
          <p:cNvPr id="858" name="Google Shape;858;p37"/>
          <p:cNvGrpSpPr/>
          <p:nvPr/>
        </p:nvGrpSpPr>
        <p:grpSpPr>
          <a:xfrm>
            <a:off x="9957521" y="198675"/>
            <a:ext cx="1750212" cy="1673232"/>
            <a:chOff x="6855525" y="3005825"/>
            <a:chExt cx="2128541" cy="2034921"/>
          </a:xfrm>
        </p:grpSpPr>
        <p:sp>
          <p:nvSpPr>
            <p:cNvPr id="859" name="Google Shape;859;p37"/>
            <p:cNvSpPr/>
            <p:nvPr/>
          </p:nvSpPr>
          <p:spPr>
            <a:xfrm>
              <a:off x="6998370" y="3005825"/>
              <a:ext cx="1985697" cy="2034921"/>
            </a:xfrm>
            <a:custGeom>
              <a:avLst/>
              <a:gdLst/>
              <a:ahLst/>
              <a:cxnLst/>
              <a:rect l="l" t="t" r="r" b="b"/>
              <a:pathLst>
                <a:path w="31909" h="32700" extrusionOk="0">
                  <a:moveTo>
                    <a:pt x="17302" y="0"/>
                  </a:moveTo>
                  <a:cubicBezTo>
                    <a:pt x="17164" y="0"/>
                    <a:pt x="17010" y="14"/>
                    <a:pt x="16848" y="51"/>
                  </a:cubicBezTo>
                  <a:cubicBezTo>
                    <a:pt x="16726" y="78"/>
                    <a:pt x="16608" y="113"/>
                    <a:pt x="16495" y="156"/>
                  </a:cubicBezTo>
                  <a:cubicBezTo>
                    <a:pt x="16483" y="160"/>
                    <a:pt x="16476" y="164"/>
                    <a:pt x="16463" y="172"/>
                  </a:cubicBezTo>
                  <a:cubicBezTo>
                    <a:pt x="16456" y="172"/>
                    <a:pt x="16448" y="176"/>
                    <a:pt x="16444" y="179"/>
                  </a:cubicBezTo>
                  <a:cubicBezTo>
                    <a:pt x="16224" y="268"/>
                    <a:pt x="12114" y="1913"/>
                    <a:pt x="7711" y="1913"/>
                  </a:cubicBezTo>
                  <a:cubicBezTo>
                    <a:pt x="6469" y="1913"/>
                    <a:pt x="5204" y="1783"/>
                    <a:pt x="3997" y="1449"/>
                  </a:cubicBezTo>
                  <a:cubicBezTo>
                    <a:pt x="3800" y="1392"/>
                    <a:pt x="3599" y="1364"/>
                    <a:pt x="3400" y="1364"/>
                  </a:cubicBezTo>
                  <a:cubicBezTo>
                    <a:pt x="2994" y="1364"/>
                    <a:pt x="2593" y="1479"/>
                    <a:pt x="2249" y="1700"/>
                  </a:cubicBezTo>
                  <a:cubicBezTo>
                    <a:pt x="1912" y="1915"/>
                    <a:pt x="1638" y="2228"/>
                    <a:pt x="1465" y="2593"/>
                  </a:cubicBezTo>
                  <a:cubicBezTo>
                    <a:pt x="1438" y="2656"/>
                    <a:pt x="1411" y="2718"/>
                    <a:pt x="1383" y="2785"/>
                  </a:cubicBezTo>
                  <a:cubicBezTo>
                    <a:pt x="1364" y="2840"/>
                    <a:pt x="1348" y="2895"/>
                    <a:pt x="1333" y="2950"/>
                  </a:cubicBezTo>
                  <a:cubicBezTo>
                    <a:pt x="1215" y="3365"/>
                    <a:pt x="0" y="7852"/>
                    <a:pt x="451" y="13485"/>
                  </a:cubicBezTo>
                  <a:cubicBezTo>
                    <a:pt x="890" y="18966"/>
                    <a:pt x="3025" y="26682"/>
                    <a:pt x="10716" y="32300"/>
                  </a:cubicBezTo>
                  <a:cubicBezTo>
                    <a:pt x="10924" y="32449"/>
                    <a:pt x="11154" y="32554"/>
                    <a:pt x="11405" y="32621"/>
                  </a:cubicBezTo>
                  <a:cubicBezTo>
                    <a:pt x="11586" y="32671"/>
                    <a:pt x="11778" y="32700"/>
                    <a:pt x="11962" y="32700"/>
                  </a:cubicBezTo>
                  <a:cubicBezTo>
                    <a:pt x="12142" y="32700"/>
                    <a:pt x="12346" y="32671"/>
                    <a:pt x="12518" y="32624"/>
                  </a:cubicBezTo>
                  <a:cubicBezTo>
                    <a:pt x="21698" y="30184"/>
                    <a:pt x="26486" y="23770"/>
                    <a:pt x="28884" y="18821"/>
                  </a:cubicBezTo>
                  <a:cubicBezTo>
                    <a:pt x="31414" y="13591"/>
                    <a:pt x="31870" y="8850"/>
                    <a:pt x="31888" y="8635"/>
                  </a:cubicBezTo>
                  <a:cubicBezTo>
                    <a:pt x="31908" y="8388"/>
                    <a:pt x="31881" y="8129"/>
                    <a:pt x="31810" y="7886"/>
                  </a:cubicBezTo>
                  <a:cubicBezTo>
                    <a:pt x="31752" y="7667"/>
                    <a:pt x="31658" y="7452"/>
                    <a:pt x="31532" y="7264"/>
                  </a:cubicBezTo>
                  <a:cubicBezTo>
                    <a:pt x="31517" y="7240"/>
                    <a:pt x="31501" y="7221"/>
                    <a:pt x="31489" y="7201"/>
                  </a:cubicBezTo>
                  <a:cubicBezTo>
                    <a:pt x="31485" y="7193"/>
                    <a:pt x="31481" y="7189"/>
                    <a:pt x="31477" y="7185"/>
                  </a:cubicBezTo>
                  <a:cubicBezTo>
                    <a:pt x="31399" y="7080"/>
                    <a:pt x="31313" y="6985"/>
                    <a:pt x="31223" y="6899"/>
                  </a:cubicBezTo>
                  <a:cubicBezTo>
                    <a:pt x="31089" y="6774"/>
                    <a:pt x="30941" y="6668"/>
                    <a:pt x="30776" y="6577"/>
                  </a:cubicBezTo>
                  <a:cubicBezTo>
                    <a:pt x="30737" y="6559"/>
                    <a:pt x="30694" y="6535"/>
                    <a:pt x="30651" y="6515"/>
                  </a:cubicBezTo>
                  <a:cubicBezTo>
                    <a:pt x="30474" y="6429"/>
                    <a:pt x="30286" y="6371"/>
                    <a:pt x="30091" y="6335"/>
                  </a:cubicBezTo>
                  <a:cubicBezTo>
                    <a:pt x="30047" y="6331"/>
                    <a:pt x="30004" y="6324"/>
                    <a:pt x="29957" y="6319"/>
                  </a:cubicBezTo>
                  <a:cubicBezTo>
                    <a:pt x="24178" y="5743"/>
                    <a:pt x="18854" y="669"/>
                    <a:pt x="18803" y="615"/>
                  </a:cubicBezTo>
                  <a:cubicBezTo>
                    <a:pt x="18799" y="615"/>
                    <a:pt x="18794" y="611"/>
                    <a:pt x="18794" y="606"/>
                  </a:cubicBezTo>
                  <a:cubicBezTo>
                    <a:pt x="18787" y="603"/>
                    <a:pt x="18783" y="599"/>
                    <a:pt x="18779" y="595"/>
                  </a:cubicBezTo>
                  <a:cubicBezTo>
                    <a:pt x="18666" y="485"/>
                    <a:pt x="18536" y="391"/>
                    <a:pt x="18399" y="309"/>
                  </a:cubicBezTo>
                  <a:cubicBezTo>
                    <a:pt x="18188" y="179"/>
                    <a:pt x="17953" y="85"/>
                    <a:pt x="17713" y="38"/>
                  </a:cubicBezTo>
                  <a:cubicBezTo>
                    <a:pt x="17600" y="18"/>
                    <a:pt x="17461" y="0"/>
                    <a:pt x="1730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400"/>
            </a:p>
          </p:txBody>
        </p:sp>
        <p:grpSp>
          <p:nvGrpSpPr>
            <p:cNvPr id="860" name="Google Shape;860;p37"/>
            <p:cNvGrpSpPr/>
            <p:nvPr/>
          </p:nvGrpSpPr>
          <p:grpSpPr>
            <a:xfrm>
              <a:off x="6855525" y="3119879"/>
              <a:ext cx="2026213" cy="1828824"/>
              <a:chOff x="7332026" y="1166754"/>
              <a:chExt cx="1406604" cy="1272668"/>
            </a:xfrm>
          </p:grpSpPr>
          <p:sp>
            <p:nvSpPr>
              <p:cNvPr id="861" name="Google Shape;861;p37"/>
              <p:cNvSpPr/>
              <p:nvPr/>
            </p:nvSpPr>
            <p:spPr>
              <a:xfrm>
                <a:off x="8674724" y="1449293"/>
                <a:ext cx="63896" cy="46720"/>
              </a:xfrm>
              <a:custGeom>
                <a:avLst/>
                <a:gdLst/>
                <a:ahLst/>
                <a:cxnLst/>
                <a:rect l="l" t="t" r="r" b="b"/>
                <a:pathLst>
                  <a:path w="1581" h="1156" fill="none" extrusionOk="0">
                    <a:moveTo>
                      <a:pt x="1581" y="0"/>
                    </a:moveTo>
                    <a:lnTo>
                      <a:pt x="0" y="1155"/>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2" name="Google Shape;862;p37"/>
              <p:cNvSpPr/>
              <p:nvPr/>
            </p:nvSpPr>
            <p:spPr>
              <a:xfrm>
                <a:off x="7941314" y="2377988"/>
                <a:ext cx="11114" cy="61431"/>
              </a:xfrm>
              <a:custGeom>
                <a:avLst/>
                <a:gdLst/>
                <a:ahLst/>
                <a:cxnLst/>
                <a:rect l="l" t="t" r="r" b="b"/>
                <a:pathLst>
                  <a:path w="275" h="1520" fill="none" extrusionOk="0">
                    <a:moveTo>
                      <a:pt x="1" y="1520"/>
                    </a:moveTo>
                    <a:lnTo>
                      <a:pt x="274"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3" name="Google Shape;863;p37"/>
              <p:cNvSpPr/>
              <p:nvPr/>
            </p:nvSpPr>
            <p:spPr>
              <a:xfrm>
                <a:off x="7332026" y="1166754"/>
                <a:ext cx="1406604" cy="1272668"/>
              </a:xfrm>
              <a:custGeom>
                <a:avLst/>
                <a:gdLst/>
                <a:ahLst/>
                <a:cxnLst/>
                <a:rect l="l" t="t" r="r" b="b"/>
                <a:pathLst>
                  <a:path w="34804" h="31490" extrusionOk="0">
                    <a:moveTo>
                      <a:pt x="21004" y="0"/>
                    </a:moveTo>
                    <a:cubicBezTo>
                      <a:pt x="21004" y="0"/>
                      <a:pt x="16031" y="2111"/>
                      <a:pt x="10447" y="2111"/>
                    </a:cubicBezTo>
                    <a:cubicBezTo>
                      <a:pt x="8845" y="2111"/>
                      <a:pt x="7193" y="1937"/>
                      <a:pt x="5593" y="1490"/>
                    </a:cubicBezTo>
                    <a:lnTo>
                      <a:pt x="5593" y="1490"/>
                    </a:lnTo>
                    <a:cubicBezTo>
                      <a:pt x="5593" y="1490"/>
                      <a:pt x="1" y="20487"/>
                      <a:pt x="15077" y="31490"/>
                    </a:cubicBezTo>
                    <a:cubicBezTo>
                      <a:pt x="33101" y="26687"/>
                      <a:pt x="34804" y="6991"/>
                      <a:pt x="34804" y="6991"/>
                    </a:cubicBezTo>
                    <a:cubicBezTo>
                      <a:pt x="27387" y="6231"/>
                      <a:pt x="21004" y="0"/>
                      <a:pt x="2100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4" name="Google Shape;864;p37"/>
              <p:cNvSpPr/>
              <p:nvPr/>
            </p:nvSpPr>
            <p:spPr>
              <a:xfrm>
                <a:off x="7562957" y="1230610"/>
                <a:ext cx="1113029" cy="1147422"/>
              </a:xfrm>
              <a:custGeom>
                <a:avLst/>
                <a:gdLst/>
                <a:ahLst/>
                <a:cxnLst/>
                <a:rect l="l" t="t" r="r" b="b"/>
                <a:pathLst>
                  <a:path w="27540" h="28391" extrusionOk="0">
                    <a:moveTo>
                      <a:pt x="14986" y="1"/>
                    </a:moveTo>
                    <a:cubicBezTo>
                      <a:pt x="13269" y="621"/>
                      <a:pt x="9194" y="1914"/>
                      <a:pt x="4700" y="1914"/>
                    </a:cubicBezTo>
                    <a:cubicBezTo>
                      <a:pt x="3466" y="1914"/>
                      <a:pt x="2200" y="1817"/>
                      <a:pt x="943" y="1581"/>
                    </a:cubicBezTo>
                    <a:cubicBezTo>
                      <a:pt x="943" y="1581"/>
                      <a:pt x="913" y="1581"/>
                      <a:pt x="882" y="1551"/>
                    </a:cubicBezTo>
                    <a:cubicBezTo>
                      <a:pt x="518" y="3314"/>
                      <a:pt x="1" y="6749"/>
                      <a:pt x="335" y="10761"/>
                    </a:cubicBezTo>
                    <a:cubicBezTo>
                      <a:pt x="639" y="14135"/>
                      <a:pt x="1460" y="17265"/>
                      <a:pt x="2797" y="20031"/>
                    </a:cubicBezTo>
                    <a:cubicBezTo>
                      <a:pt x="4348" y="23284"/>
                      <a:pt x="6658" y="26111"/>
                      <a:pt x="9636" y="28390"/>
                    </a:cubicBezTo>
                    <a:cubicBezTo>
                      <a:pt x="13253" y="27357"/>
                      <a:pt x="16415" y="25563"/>
                      <a:pt x="19059" y="23101"/>
                    </a:cubicBezTo>
                    <a:cubicBezTo>
                      <a:pt x="21339" y="21004"/>
                      <a:pt x="23223" y="18390"/>
                      <a:pt x="24713" y="15350"/>
                    </a:cubicBezTo>
                    <a:cubicBezTo>
                      <a:pt x="26476" y="11733"/>
                      <a:pt x="27236" y="8329"/>
                      <a:pt x="27539" y="6566"/>
                    </a:cubicBezTo>
                    <a:lnTo>
                      <a:pt x="27479" y="6566"/>
                    </a:lnTo>
                    <a:cubicBezTo>
                      <a:pt x="21643" y="5472"/>
                      <a:pt x="16719" y="1520"/>
                      <a:pt x="14986"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5" name="Google Shape;865;p37"/>
              <p:cNvSpPr/>
              <p:nvPr/>
            </p:nvSpPr>
            <p:spPr>
              <a:xfrm>
                <a:off x="8061719" y="1230610"/>
                <a:ext cx="614268" cy="663412"/>
              </a:xfrm>
              <a:custGeom>
                <a:avLst/>
                <a:gdLst/>
                <a:ahLst/>
                <a:cxnLst/>
                <a:rect l="l" t="t" r="r" b="b"/>
                <a:pathLst>
                  <a:path w="15199" h="16415" extrusionOk="0">
                    <a:moveTo>
                      <a:pt x="2645" y="1"/>
                    </a:moveTo>
                    <a:lnTo>
                      <a:pt x="1" y="14013"/>
                    </a:lnTo>
                    <a:lnTo>
                      <a:pt x="6293" y="15381"/>
                    </a:lnTo>
                    <a:lnTo>
                      <a:pt x="11825" y="16414"/>
                    </a:lnTo>
                    <a:cubicBezTo>
                      <a:pt x="12007" y="16080"/>
                      <a:pt x="12189" y="15715"/>
                      <a:pt x="12372" y="15350"/>
                    </a:cubicBezTo>
                    <a:cubicBezTo>
                      <a:pt x="14135" y="11733"/>
                      <a:pt x="14895" y="8329"/>
                      <a:pt x="15198" y="6566"/>
                    </a:cubicBezTo>
                    <a:lnTo>
                      <a:pt x="15168" y="6566"/>
                    </a:lnTo>
                    <a:cubicBezTo>
                      <a:pt x="9302" y="5472"/>
                      <a:pt x="4378" y="1520"/>
                      <a:pt x="264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6" name="Google Shape;866;p37"/>
              <p:cNvSpPr/>
              <p:nvPr/>
            </p:nvSpPr>
            <p:spPr>
              <a:xfrm>
                <a:off x="7581387" y="1713407"/>
                <a:ext cx="480373" cy="664625"/>
              </a:xfrm>
              <a:custGeom>
                <a:avLst/>
                <a:gdLst/>
                <a:ahLst/>
                <a:cxnLst/>
                <a:rect l="l" t="t" r="r" b="b"/>
                <a:pathLst>
                  <a:path w="11886" h="16445" extrusionOk="0">
                    <a:moveTo>
                      <a:pt x="1" y="0"/>
                    </a:moveTo>
                    <a:cubicBezTo>
                      <a:pt x="366" y="2918"/>
                      <a:pt x="1156" y="5623"/>
                      <a:pt x="2341" y="8085"/>
                    </a:cubicBezTo>
                    <a:cubicBezTo>
                      <a:pt x="3892" y="11338"/>
                      <a:pt x="6202" y="14165"/>
                      <a:pt x="9180" y="16444"/>
                    </a:cubicBezTo>
                    <a:lnTo>
                      <a:pt x="11886" y="2067"/>
                    </a:lnTo>
                    <a:lnTo>
                      <a:pt x="3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7" name="Google Shape;867;p37"/>
              <p:cNvSpPr/>
              <p:nvPr/>
            </p:nvSpPr>
            <p:spPr>
              <a:xfrm>
                <a:off x="7795142" y="1537723"/>
                <a:ext cx="530730" cy="530730"/>
              </a:xfrm>
              <a:custGeom>
                <a:avLst/>
                <a:gdLst/>
                <a:ahLst/>
                <a:cxnLst/>
                <a:rect l="l" t="t" r="r" b="b"/>
                <a:pathLst>
                  <a:path w="13132" h="13132" extrusionOk="0">
                    <a:moveTo>
                      <a:pt x="6505" y="1"/>
                    </a:moveTo>
                    <a:lnTo>
                      <a:pt x="5533" y="5046"/>
                    </a:lnTo>
                    <a:lnTo>
                      <a:pt x="487" y="4104"/>
                    </a:lnTo>
                    <a:lnTo>
                      <a:pt x="1" y="6627"/>
                    </a:lnTo>
                    <a:lnTo>
                      <a:pt x="5077" y="7600"/>
                    </a:lnTo>
                    <a:lnTo>
                      <a:pt x="4135" y="12645"/>
                    </a:lnTo>
                    <a:lnTo>
                      <a:pt x="6657" y="13131"/>
                    </a:lnTo>
                    <a:lnTo>
                      <a:pt x="7600" y="8055"/>
                    </a:lnTo>
                    <a:lnTo>
                      <a:pt x="12645" y="8998"/>
                    </a:lnTo>
                    <a:lnTo>
                      <a:pt x="13132" y="6475"/>
                    </a:lnTo>
                    <a:lnTo>
                      <a:pt x="8086" y="5533"/>
                    </a:lnTo>
                    <a:lnTo>
                      <a:pt x="9028" y="487"/>
                    </a:lnTo>
                    <a:lnTo>
                      <a:pt x="650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8" name="Google Shape;868;p37"/>
              <p:cNvSpPr/>
              <p:nvPr/>
            </p:nvSpPr>
            <p:spPr>
              <a:xfrm>
                <a:off x="7332026" y="1166754"/>
                <a:ext cx="1406604" cy="1272668"/>
              </a:xfrm>
              <a:custGeom>
                <a:avLst/>
                <a:gdLst/>
                <a:ahLst/>
                <a:cxnLst/>
                <a:rect l="l" t="t" r="r" b="b"/>
                <a:pathLst>
                  <a:path w="34804" h="31490" fill="none" extrusionOk="0">
                    <a:moveTo>
                      <a:pt x="34804" y="6991"/>
                    </a:moveTo>
                    <a:cubicBezTo>
                      <a:pt x="27387" y="6231"/>
                      <a:pt x="21004" y="0"/>
                      <a:pt x="21004" y="0"/>
                    </a:cubicBezTo>
                    <a:cubicBezTo>
                      <a:pt x="21004" y="0"/>
                      <a:pt x="12767" y="3496"/>
                      <a:pt x="5593" y="1490"/>
                    </a:cubicBezTo>
                    <a:cubicBezTo>
                      <a:pt x="5593" y="1490"/>
                      <a:pt x="1" y="20487"/>
                      <a:pt x="15077" y="31490"/>
                    </a:cubicBezTo>
                    <a:cubicBezTo>
                      <a:pt x="33101" y="26687"/>
                      <a:pt x="34804" y="6991"/>
                      <a:pt x="34804" y="6991"/>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9" name="Google Shape;869;p37"/>
              <p:cNvSpPr/>
              <p:nvPr/>
            </p:nvSpPr>
            <p:spPr>
              <a:xfrm>
                <a:off x="7562957" y="1230610"/>
                <a:ext cx="1113029" cy="1147422"/>
              </a:xfrm>
              <a:custGeom>
                <a:avLst/>
                <a:gdLst/>
                <a:ahLst/>
                <a:cxnLst/>
                <a:rect l="l" t="t" r="r" b="b"/>
                <a:pathLst>
                  <a:path w="27540" h="28391" fill="none" extrusionOk="0">
                    <a:moveTo>
                      <a:pt x="9636" y="28390"/>
                    </a:moveTo>
                    <a:cubicBezTo>
                      <a:pt x="6658" y="26111"/>
                      <a:pt x="4348" y="23284"/>
                      <a:pt x="2797" y="20031"/>
                    </a:cubicBezTo>
                    <a:cubicBezTo>
                      <a:pt x="1460" y="17265"/>
                      <a:pt x="639" y="14135"/>
                      <a:pt x="335" y="10761"/>
                    </a:cubicBezTo>
                    <a:cubicBezTo>
                      <a:pt x="1" y="6749"/>
                      <a:pt x="518" y="3314"/>
                      <a:pt x="882" y="1551"/>
                    </a:cubicBezTo>
                    <a:cubicBezTo>
                      <a:pt x="913" y="1581"/>
                      <a:pt x="943" y="1581"/>
                      <a:pt x="943" y="1581"/>
                    </a:cubicBezTo>
                    <a:cubicBezTo>
                      <a:pt x="6779" y="2676"/>
                      <a:pt x="12798" y="791"/>
                      <a:pt x="14986" y="1"/>
                    </a:cubicBezTo>
                    <a:cubicBezTo>
                      <a:pt x="16719" y="1520"/>
                      <a:pt x="21643" y="5472"/>
                      <a:pt x="27479" y="6566"/>
                    </a:cubicBezTo>
                    <a:cubicBezTo>
                      <a:pt x="27509" y="6566"/>
                      <a:pt x="27509" y="6566"/>
                      <a:pt x="27539" y="6566"/>
                    </a:cubicBezTo>
                    <a:cubicBezTo>
                      <a:pt x="27236" y="8329"/>
                      <a:pt x="26476" y="11733"/>
                      <a:pt x="24713" y="15350"/>
                    </a:cubicBezTo>
                    <a:cubicBezTo>
                      <a:pt x="23223" y="18390"/>
                      <a:pt x="21339" y="21004"/>
                      <a:pt x="19059" y="23101"/>
                    </a:cubicBezTo>
                    <a:cubicBezTo>
                      <a:pt x="16415" y="25563"/>
                      <a:pt x="13253" y="27357"/>
                      <a:pt x="9636" y="28390"/>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0" name="Google Shape;870;p37"/>
              <p:cNvSpPr/>
              <p:nvPr/>
            </p:nvSpPr>
            <p:spPr>
              <a:xfrm>
                <a:off x="8168617" y="1166754"/>
                <a:ext cx="12286" cy="63896"/>
              </a:xfrm>
              <a:custGeom>
                <a:avLst/>
                <a:gdLst/>
                <a:ahLst/>
                <a:cxnLst/>
                <a:rect l="l" t="t" r="r" b="b"/>
                <a:pathLst>
                  <a:path w="304" h="1581" fill="none" extrusionOk="0">
                    <a:moveTo>
                      <a:pt x="304" y="0"/>
                    </a:moveTo>
                    <a:lnTo>
                      <a:pt x="0" y="1581"/>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1" name="Google Shape;871;p37"/>
              <p:cNvSpPr/>
              <p:nvPr/>
            </p:nvSpPr>
            <p:spPr>
              <a:xfrm>
                <a:off x="7795142" y="1537723"/>
                <a:ext cx="530730" cy="530730"/>
              </a:xfrm>
              <a:custGeom>
                <a:avLst/>
                <a:gdLst/>
                <a:ahLst/>
                <a:cxnLst/>
                <a:rect l="l" t="t" r="r" b="b"/>
                <a:pathLst>
                  <a:path w="13132" h="13132" fill="none" extrusionOk="0">
                    <a:moveTo>
                      <a:pt x="13132" y="6475"/>
                    </a:moveTo>
                    <a:lnTo>
                      <a:pt x="8086" y="5533"/>
                    </a:lnTo>
                    <a:lnTo>
                      <a:pt x="9028" y="487"/>
                    </a:lnTo>
                    <a:lnTo>
                      <a:pt x="6505" y="1"/>
                    </a:lnTo>
                    <a:lnTo>
                      <a:pt x="5533" y="5046"/>
                    </a:lnTo>
                    <a:lnTo>
                      <a:pt x="487" y="4104"/>
                    </a:lnTo>
                    <a:lnTo>
                      <a:pt x="1" y="6627"/>
                    </a:lnTo>
                    <a:lnTo>
                      <a:pt x="5077" y="7600"/>
                    </a:lnTo>
                    <a:lnTo>
                      <a:pt x="4135" y="12645"/>
                    </a:lnTo>
                    <a:lnTo>
                      <a:pt x="6657" y="13131"/>
                    </a:lnTo>
                    <a:lnTo>
                      <a:pt x="7600" y="8055"/>
                    </a:lnTo>
                    <a:lnTo>
                      <a:pt x="12645" y="8998"/>
                    </a:ln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2" name="Google Shape;872;p37"/>
              <p:cNvSpPr/>
              <p:nvPr/>
            </p:nvSpPr>
            <p:spPr>
              <a:xfrm>
                <a:off x="8108398" y="1230610"/>
                <a:ext cx="60259" cy="316975"/>
              </a:xfrm>
              <a:custGeom>
                <a:avLst/>
                <a:gdLst/>
                <a:ahLst/>
                <a:cxnLst/>
                <a:rect l="l" t="t" r="r" b="b"/>
                <a:pathLst>
                  <a:path w="1491" h="7843" fill="none" extrusionOk="0">
                    <a:moveTo>
                      <a:pt x="1490" y="1"/>
                    </a:moveTo>
                    <a:lnTo>
                      <a:pt x="1" y="7843"/>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3" name="Google Shape;873;p37"/>
              <p:cNvSpPr/>
              <p:nvPr/>
            </p:nvSpPr>
            <p:spPr>
              <a:xfrm>
                <a:off x="7952396" y="2058592"/>
                <a:ext cx="60218" cy="319440"/>
              </a:xfrm>
              <a:custGeom>
                <a:avLst/>
                <a:gdLst/>
                <a:ahLst/>
                <a:cxnLst/>
                <a:rect l="l" t="t" r="r" b="b"/>
                <a:pathLst>
                  <a:path w="1490" h="7904" fill="none" extrusionOk="0">
                    <a:moveTo>
                      <a:pt x="0" y="7903"/>
                    </a:moveTo>
                    <a:lnTo>
                      <a:pt x="1490"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4" name="Google Shape;874;p37"/>
              <p:cNvSpPr/>
              <p:nvPr/>
            </p:nvSpPr>
            <p:spPr>
              <a:xfrm>
                <a:off x="8316010" y="1852192"/>
                <a:ext cx="223616" cy="41830"/>
              </a:xfrm>
              <a:custGeom>
                <a:avLst/>
                <a:gdLst/>
                <a:ahLst/>
                <a:cxnLst/>
                <a:rect l="l" t="t" r="r" b="b"/>
                <a:pathLst>
                  <a:path w="5533" h="1035" fill="none" extrusionOk="0">
                    <a:moveTo>
                      <a:pt x="1" y="1"/>
                    </a:moveTo>
                    <a:lnTo>
                      <a:pt x="5533" y="1034"/>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5" name="Google Shape;875;p37"/>
              <p:cNvSpPr/>
              <p:nvPr/>
            </p:nvSpPr>
            <p:spPr>
              <a:xfrm>
                <a:off x="7582640" y="1713407"/>
                <a:ext cx="222363" cy="41789"/>
              </a:xfrm>
              <a:custGeom>
                <a:avLst/>
                <a:gdLst/>
                <a:ahLst/>
                <a:cxnLst/>
                <a:rect l="l" t="t" r="r" b="b"/>
                <a:pathLst>
                  <a:path w="5502" h="1034" fill="none" extrusionOk="0">
                    <a:moveTo>
                      <a:pt x="5502" y="1034"/>
                    </a:moveTo>
                    <a:lnTo>
                      <a:pt x="0"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sp>
        <p:nvSpPr>
          <p:cNvPr id="24" name="Subtítulo 27">
            <a:extLst>
              <a:ext uri="{FF2B5EF4-FFF2-40B4-BE49-F238E27FC236}">
                <a16:creationId xmlns:a16="http://schemas.microsoft.com/office/drawing/2014/main" id="{DE41B4FC-D283-41B1-8A5F-825E53EA6538}"/>
              </a:ext>
            </a:extLst>
          </p:cNvPr>
          <p:cNvSpPr txBox="1">
            <a:spLocks/>
          </p:cNvSpPr>
          <p:nvPr/>
        </p:nvSpPr>
        <p:spPr>
          <a:xfrm>
            <a:off x="2067743" y="2113350"/>
            <a:ext cx="7173032" cy="17339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None/>
              <a:defRPr sz="2133" b="0" i="0" u="none" strike="noStrike" cap="none">
                <a:solidFill>
                  <a:schemeClr val="lt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9pPr>
          </a:lstStyle>
          <a:p>
            <a:r>
              <a:rPr lang="es-ES" sz="2800" kern="0" dirty="0">
                <a:solidFill>
                  <a:schemeClr val="tx1"/>
                </a:solidFill>
                <a:latin typeface="Times New Roman" panose="02020603050405020304" pitchFamily="18" charset="0"/>
                <a:cs typeface="Times New Roman" panose="02020603050405020304" pitchFamily="18" charset="0"/>
              </a:rPr>
              <a:t>Usar mascarilla: la mascarilla disminuye notablemente la posibilidad del contagio, a la vez que reduce que una persona contagie a las demás.</a:t>
            </a:r>
          </a:p>
        </p:txBody>
      </p:sp>
      <p:sp>
        <p:nvSpPr>
          <p:cNvPr id="25" name="Subtítulo 27">
            <a:extLst>
              <a:ext uri="{FF2B5EF4-FFF2-40B4-BE49-F238E27FC236}">
                <a16:creationId xmlns:a16="http://schemas.microsoft.com/office/drawing/2014/main" id="{9E6EE0F8-BEC7-452D-8028-B9A9D2233DDA}"/>
              </a:ext>
            </a:extLst>
          </p:cNvPr>
          <p:cNvSpPr txBox="1">
            <a:spLocks/>
          </p:cNvSpPr>
          <p:nvPr/>
        </p:nvSpPr>
        <p:spPr>
          <a:xfrm>
            <a:off x="1122434" y="4271224"/>
            <a:ext cx="7173032" cy="17339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None/>
              <a:defRPr sz="2133" b="0" i="0" u="none" strike="noStrike" cap="none">
                <a:solidFill>
                  <a:schemeClr val="lt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9pPr>
          </a:lstStyle>
          <a:p>
            <a:pPr algn="r"/>
            <a:r>
              <a:rPr lang="es-ES" sz="2800" kern="0" dirty="0">
                <a:solidFill>
                  <a:schemeClr val="tx1"/>
                </a:solidFill>
                <a:latin typeface="Times New Roman" panose="02020603050405020304" pitchFamily="18" charset="0"/>
                <a:cs typeface="Times New Roman" panose="02020603050405020304" pitchFamily="18" charset="0"/>
              </a:rPr>
              <a:t>Mantener distancia: 2 metros de cada persona ayuda a mantenerlo en un ambiente seguro, esto junto con la mascarilla garantiza que una persona no se contagie. </a:t>
            </a:r>
          </a:p>
        </p:txBody>
      </p:sp>
      <p:pic>
        <p:nvPicPr>
          <p:cNvPr id="6" name="Imagen 5">
            <a:extLst>
              <a:ext uri="{FF2B5EF4-FFF2-40B4-BE49-F238E27FC236}">
                <a16:creationId xmlns:a16="http://schemas.microsoft.com/office/drawing/2014/main" id="{752D1742-B4B0-4E66-BB6B-247CEAE873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00" y="2132099"/>
            <a:ext cx="2239507" cy="1733927"/>
          </a:xfrm>
          <a:prstGeom prst="rect">
            <a:avLst/>
          </a:prstGeom>
        </p:spPr>
      </p:pic>
      <p:pic>
        <p:nvPicPr>
          <p:cNvPr id="8" name="Imagen 7">
            <a:extLst>
              <a:ext uri="{FF2B5EF4-FFF2-40B4-BE49-F238E27FC236}">
                <a16:creationId xmlns:a16="http://schemas.microsoft.com/office/drawing/2014/main" id="{1A60E8E3-184E-4379-AA71-CFA6E12E41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5466" y="3847367"/>
            <a:ext cx="2581640" cy="2581640"/>
          </a:xfrm>
          <a:prstGeom prst="rect">
            <a:avLst/>
          </a:prstGeom>
        </p:spPr>
      </p:pic>
    </p:spTree>
    <p:extLst>
      <p:ext uri="{BB962C8B-B14F-4D97-AF65-F5344CB8AC3E}">
        <p14:creationId xmlns:p14="http://schemas.microsoft.com/office/powerpoint/2010/main" val="161487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879364" y="334251"/>
            <a:ext cx="5516999" cy="609600"/>
          </a:xfrm>
          <a:prstGeom prst="rect">
            <a:avLst/>
          </a:prstGeom>
        </p:spPr>
        <p:txBody>
          <a:bodyPr spcFirstLastPara="1" wrap="square" lIns="0" tIns="0" rIns="0" bIns="0" anchor="t" anchorCtr="0">
            <a:noAutofit/>
          </a:bodyPr>
          <a:lstStyle/>
          <a:p>
            <a:r>
              <a:rPr lang="en" sz="4400" dirty="0">
                <a:solidFill>
                  <a:schemeClr val="accent3">
                    <a:lumMod val="40000"/>
                    <a:lumOff val="60000"/>
                  </a:schemeClr>
                </a:solidFill>
              </a:rPr>
              <a:t>Medidas de bioseguridad</a:t>
            </a:r>
            <a:endParaRPr sz="4400" dirty="0">
              <a:solidFill>
                <a:schemeClr val="accent3">
                  <a:lumMod val="40000"/>
                  <a:lumOff val="60000"/>
                </a:schemeClr>
              </a:solidFill>
            </a:endParaRPr>
          </a:p>
        </p:txBody>
      </p:sp>
      <p:grpSp>
        <p:nvGrpSpPr>
          <p:cNvPr id="858" name="Google Shape;858;p37"/>
          <p:cNvGrpSpPr/>
          <p:nvPr/>
        </p:nvGrpSpPr>
        <p:grpSpPr>
          <a:xfrm>
            <a:off x="9957521" y="198675"/>
            <a:ext cx="1750212" cy="1673232"/>
            <a:chOff x="6855525" y="3005825"/>
            <a:chExt cx="2128541" cy="2034921"/>
          </a:xfrm>
        </p:grpSpPr>
        <p:sp>
          <p:nvSpPr>
            <p:cNvPr id="859" name="Google Shape;859;p37"/>
            <p:cNvSpPr/>
            <p:nvPr/>
          </p:nvSpPr>
          <p:spPr>
            <a:xfrm>
              <a:off x="6998370" y="3005825"/>
              <a:ext cx="1985697" cy="2034921"/>
            </a:xfrm>
            <a:custGeom>
              <a:avLst/>
              <a:gdLst/>
              <a:ahLst/>
              <a:cxnLst/>
              <a:rect l="l" t="t" r="r" b="b"/>
              <a:pathLst>
                <a:path w="31909" h="32700" extrusionOk="0">
                  <a:moveTo>
                    <a:pt x="17302" y="0"/>
                  </a:moveTo>
                  <a:cubicBezTo>
                    <a:pt x="17164" y="0"/>
                    <a:pt x="17010" y="14"/>
                    <a:pt x="16848" y="51"/>
                  </a:cubicBezTo>
                  <a:cubicBezTo>
                    <a:pt x="16726" y="78"/>
                    <a:pt x="16608" y="113"/>
                    <a:pt x="16495" y="156"/>
                  </a:cubicBezTo>
                  <a:cubicBezTo>
                    <a:pt x="16483" y="160"/>
                    <a:pt x="16476" y="164"/>
                    <a:pt x="16463" y="172"/>
                  </a:cubicBezTo>
                  <a:cubicBezTo>
                    <a:pt x="16456" y="172"/>
                    <a:pt x="16448" y="176"/>
                    <a:pt x="16444" y="179"/>
                  </a:cubicBezTo>
                  <a:cubicBezTo>
                    <a:pt x="16224" y="268"/>
                    <a:pt x="12114" y="1913"/>
                    <a:pt x="7711" y="1913"/>
                  </a:cubicBezTo>
                  <a:cubicBezTo>
                    <a:pt x="6469" y="1913"/>
                    <a:pt x="5204" y="1783"/>
                    <a:pt x="3997" y="1449"/>
                  </a:cubicBezTo>
                  <a:cubicBezTo>
                    <a:pt x="3800" y="1392"/>
                    <a:pt x="3599" y="1364"/>
                    <a:pt x="3400" y="1364"/>
                  </a:cubicBezTo>
                  <a:cubicBezTo>
                    <a:pt x="2994" y="1364"/>
                    <a:pt x="2593" y="1479"/>
                    <a:pt x="2249" y="1700"/>
                  </a:cubicBezTo>
                  <a:cubicBezTo>
                    <a:pt x="1912" y="1915"/>
                    <a:pt x="1638" y="2228"/>
                    <a:pt x="1465" y="2593"/>
                  </a:cubicBezTo>
                  <a:cubicBezTo>
                    <a:pt x="1438" y="2656"/>
                    <a:pt x="1411" y="2718"/>
                    <a:pt x="1383" y="2785"/>
                  </a:cubicBezTo>
                  <a:cubicBezTo>
                    <a:pt x="1364" y="2840"/>
                    <a:pt x="1348" y="2895"/>
                    <a:pt x="1333" y="2950"/>
                  </a:cubicBezTo>
                  <a:cubicBezTo>
                    <a:pt x="1215" y="3365"/>
                    <a:pt x="0" y="7852"/>
                    <a:pt x="451" y="13485"/>
                  </a:cubicBezTo>
                  <a:cubicBezTo>
                    <a:pt x="890" y="18966"/>
                    <a:pt x="3025" y="26682"/>
                    <a:pt x="10716" y="32300"/>
                  </a:cubicBezTo>
                  <a:cubicBezTo>
                    <a:pt x="10924" y="32449"/>
                    <a:pt x="11154" y="32554"/>
                    <a:pt x="11405" y="32621"/>
                  </a:cubicBezTo>
                  <a:cubicBezTo>
                    <a:pt x="11586" y="32671"/>
                    <a:pt x="11778" y="32700"/>
                    <a:pt x="11962" y="32700"/>
                  </a:cubicBezTo>
                  <a:cubicBezTo>
                    <a:pt x="12142" y="32700"/>
                    <a:pt x="12346" y="32671"/>
                    <a:pt x="12518" y="32624"/>
                  </a:cubicBezTo>
                  <a:cubicBezTo>
                    <a:pt x="21698" y="30184"/>
                    <a:pt x="26486" y="23770"/>
                    <a:pt x="28884" y="18821"/>
                  </a:cubicBezTo>
                  <a:cubicBezTo>
                    <a:pt x="31414" y="13591"/>
                    <a:pt x="31870" y="8850"/>
                    <a:pt x="31888" y="8635"/>
                  </a:cubicBezTo>
                  <a:cubicBezTo>
                    <a:pt x="31908" y="8388"/>
                    <a:pt x="31881" y="8129"/>
                    <a:pt x="31810" y="7886"/>
                  </a:cubicBezTo>
                  <a:cubicBezTo>
                    <a:pt x="31752" y="7667"/>
                    <a:pt x="31658" y="7452"/>
                    <a:pt x="31532" y="7264"/>
                  </a:cubicBezTo>
                  <a:cubicBezTo>
                    <a:pt x="31517" y="7240"/>
                    <a:pt x="31501" y="7221"/>
                    <a:pt x="31489" y="7201"/>
                  </a:cubicBezTo>
                  <a:cubicBezTo>
                    <a:pt x="31485" y="7193"/>
                    <a:pt x="31481" y="7189"/>
                    <a:pt x="31477" y="7185"/>
                  </a:cubicBezTo>
                  <a:cubicBezTo>
                    <a:pt x="31399" y="7080"/>
                    <a:pt x="31313" y="6985"/>
                    <a:pt x="31223" y="6899"/>
                  </a:cubicBezTo>
                  <a:cubicBezTo>
                    <a:pt x="31089" y="6774"/>
                    <a:pt x="30941" y="6668"/>
                    <a:pt x="30776" y="6577"/>
                  </a:cubicBezTo>
                  <a:cubicBezTo>
                    <a:pt x="30737" y="6559"/>
                    <a:pt x="30694" y="6535"/>
                    <a:pt x="30651" y="6515"/>
                  </a:cubicBezTo>
                  <a:cubicBezTo>
                    <a:pt x="30474" y="6429"/>
                    <a:pt x="30286" y="6371"/>
                    <a:pt x="30091" y="6335"/>
                  </a:cubicBezTo>
                  <a:cubicBezTo>
                    <a:pt x="30047" y="6331"/>
                    <a:pt x="30004" y="6324"/>
                    <a:pt x="29957" y="6319"/>
                  </a:cubicBezTo>
                  <a:cubicBezTo>
                    <a:pt x="24178" y="5743"/>
                    <a:pt x="18854" y="669"/>
                    <a:pt x="18803" y="615"/>
                  </a:cubicBezTo>
                  <a:cubicBezTo>
                    <a:pt x="18799" y="615"/>
                    <a:pt x="18794" y="611"/>
                    <a:pt x="18794" y="606"/>
                  </a:cubicBezTo>
                  <a:cubicBezTo>
                    <a:pt x="18787" y="603"/>
                    <a:pt x="18783" y="599"/>
                    <a:pt x="18779" y="595"/>
                  </a:cubicBezTo>
                  <a:cubicBezTo>
                    <a:pt x="18666" y="485"/>
                    <a:pt x="18536" y="391"/>
                    <a:pt x="18399" y="309"/>
                  </a:cubicBezTo>
                  <a:cubicBezTo>
                    <a:pt x="18188" y="179"/>
                    <a:pt x="17953" y="85"/>
                    <a:pt x="17713" y="38"/>
                  </a:cubicBezTo>
                  <a:cubicBezTo>
                    <a:pt x="17600" y="18"/>
                    <a:pt x="17461" y="0"/>
                    <a:pt x="1730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400"/>
            </a:p>
          </p:txBody>
        </p:sp>
        <p:grpSp>
          <p:nvGrpSpPr>
            <p:cNvPr id="860" name="Google Shape;860;p37"/>
            <p:cNvGrpSpPr/>
            <p:nvPr/>
          </p:nvGrpSpPr>
          <p:grpSpPr>
            <a:xfrm>
              <a:off x="6855525" y="3119879"/>
              <a:ext cx="2026213" cy="1828824"/>
              <a:chOff x="7332026" y="1166754"/>
              <a:chExt cx="1406604" cy="1272668"/>
            </a:xfrm>
          </p:grpSpPr>
          <p:sp>
            <p:nvSpPr>
              <p:cNvPr id="861" name="Google Shape;861;p37"/>
              <p:cNvSpPr/>
              <p:nvPr/>
            </p:nvSpPr>
            <p:spPr>
              <a:xfrm>
                <a:off x="8674724" y="1449293"/>
                <a:ext cx="63896" cy="46720"/>
              </a:xfrm>
              <a:custGeom>
                <a:avLst/>
                <a:gdLst/>
                <a:ahLst/>
                <a:cxnLst/>
                <a:rect l="l" t="t" r="r" b="b"/>
                <a:pathLst>
                  <a:path w="1581" h="1156" fill="none" extrusionOk="0">
                    <a:moveTo>
                      <a:pt x="1581" y="0"/>
                    </a:moveTo>
                    <a:lnTo>
                      <a:pt x="0" y="1155"/>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2" name="Google Shape;862;p37"/>
              <p:cNvSpPr/>
              <p:nvPr/>
            </p:nvSpPr>
            <p:spPr>
              <a:xfrm>
                <a:off x="7941314" y="2377988"/>
                <a:ext cx="11114" cy="61431"/>
              </a:xfrm>
              <a:custGeom>
                <a:avLst/>
                <a:gdLst/>
                <a:ahLst/>
                <a:cxnLst/>
                <a:rect l="l" t="t" r="r" b="b"/>
                <a:pathLst>
                  <a:path w="275" h="1520" fill="none" extrusionOk="0">
                    <a:moveTo>
                      <a:pt x="1" y="1520"/>
                    </a:moveTo>
                    <a:lnTo>
                      <a:pt x="274"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3" name="Google Shape;863;p37"/>
              <p:cNvSpPr/>
              <p:nvPr/>
            </p:nvSpPr>
            <p:spPr>
              <a:xfrm>
                <a:off x="7332026" y="1166754"/>
                <a:ext cx="1406604" cy="1272668"/>
              </a:xfrm>
              <a:custGeom>
                <a:avLst/>
                <a:gdLst/>
                <a:ahLst/>
                <a:cxnLst/>
                <a:rect l="l" t="t" r="r" b="b"/>
                <a:pathLst>
                  <a:path w="34804" h="31490" extrusionOk="0">
                    <a:moveTo>
                      <a:pt x="21004" y="0"/>
                    </a:moveTo>
                    <a:cubicBezTo>
                      <a:pt x="21004" y="0"/>
                      <a:pt x="16031" y="2111"/>
                      <a:pt x="10447" y="2111"/>
                    </a:cubicBezTo>
                    <a:cubicBezTo>
                      <a:pt x="8845" y="2111"/>
                      <a:pt x="7193" y="1937"/>
                      <a:pt x="5593" y="1490"/>
                    </a:cubicBezTo>
                    <a:lnTo>
                      <a:pt x="5593" y="1490"/>
                    </a:lnTo>
                    <a:cubicBezTo>
                      <a:pt x="5593" y="1490"/>
                      <a:pt x="1" y="20487"/>
                      <a:pt x="15077" y="31490"/>
                    </a:cubicBezTo>
                    <a:cubicBezTo>
                      <a:pt x="33101" y="26687"/>
                      <a:pt x="34804" y="6991"/>
                      <a:pt x="34804" y="6991"/>
                    </a:cubicBezTo>
                    <a:cubicBezTo>
                      <a:pt x="27387" y="6231"/>
                      <a:pt x="21004" y="0"/>
                      <a:pt x="2100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4" name="Google Shape;864;p37"/>
              <p:cNvSpPr/>
              <p:nvPr/>
            </p:nvSpPr>
            <p:spPr>
              <a:xfrm>
                <a:off x="7562957" y="1230610"/>
                <a:ext cx="1113029" cy="1147422"/>
              </a:xfrm>
              <a:custGeom>
                <a:avLst/>
                <a:gdLst/>
                <a:ahLst/>
                <a:cxnLst/>
                <a:rect l="l" t="t" r="r" b="b"/>
                <a:pathLst>
                  <a:path w="27540" h="28391" extrusionOk="0">
                    <a:moveTo>
                      <a:pt x="14986" y="1"/>
                    </a:moveTo>
                    <a:cubicBezTo>
                      <a:pt x="13269" y="621"/>
                      <a:pt x="9194" y="1914"/>
                      <a:pt x="4700" y="1914"/>
                    </a:cubicBezTo>
                    <a:cubicBezTo>
                      <a:pt x="3466" y="1914"/>
                      <a:pt x="2200" y="1817"/>
                      <a:pt x="943" y="1581"/>
                    </a:cubicBezTo>
                    <a:cubicBezTo>
                      <a:pt x="943" y="1581"/>
                      <a:pt x="913" y="1581"/>
                      <a:pt x="882" y="1551"/>
                    </a:cubicBezTo>
                    <a:cubicBezTo>
                      <a:pt x="518" y="3314"/>
                      <a:pt x="1" y="6749"/>
                      <a:pt x="335" y="10761"/>
                    </a:cubicBezTo>
                    <a:cubicBezTo>
                      <a:pt x="639" y="14135"/>
                      <a:pt x="1460" y="17265"/>
                      <a:pt x="2797" y="20031"/>
                    </a:cubicBezTo>
                    <a:cubicBezTo>
                      <a:pt x="4348" y="23284"/>
                      <a:pt x="6658" y="26111"/>
                      <a:pt x="9636" y="28390"/>
                    </a:cubicBezTo>
                    <a:cubicBezTo>
                      <a:pt x="13253" y="27357"/>
                      <a:pt x="16415" y="25563"/>
                      <a:pt x="19059" y="23101"/>
                    </a:cubicBezTo>
                    <a:cubicBezTo>
                      <a:pt x="21339" y="21004"/>
                      <a:pt x="23223" y="18390"/>
                      <a:pt x="24713" y="15350"/>
                    </a:cubicBezTo>
                    <a:cubicBezTo>
                      <a:pt x="26476" y="11733"/>
                      <a:pt x="27236" y="8329"/>
                      <a:pt x="27539" y="6566"/>
                    </a:cubicBezTo>
                    <a:lnTo>
                      <a:pt x="27479" y="6566"/>
                    </a:lnTo>
                    <a:cubicBezTo>
                      <a:pt x="21643" y="5472"/>
                      <a:pt x="16719" y="1520"/>
                      <a:pt x="14986"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5" name="Google Shape;865;p37"/>
              <p:cNvSpPr/>
              <p:nvPr/>
            </p:nvSpPr>
            <p:spPr>
              <a:xfrm>
                <a:off x="8061719" y="1230610"/>
                <a:ext cx="614268" cy="663412"/>
              </a:xfrm>
              <a:custGeom>
                <a:avLst/>
                <a:gdLst/>
                <a:ahLst/>
                <a:cxnLst/>
                <a:rect l="l" t="t" r="r" b="b"/>
                <a:pathLst>
                  <a:path w="15199" h="16415" extrusionOk="0">
                    <a:moveTo>
                      <a:pt x="2645" y="1"/>
                    </a:moveTo>
                    <a:lnTo>
                      <a:pt x="1" y="14013"/>
                    </a:lnTo>
                    <a:lnTo>
                      <a:pt x="6293" y="15381"/>
                    </a:lnTo>
                    <a:lnTo>
                      <a:pt x="11825" y="16414"/>
                    </a:lnTo>
                    <a:cubicBezTo>
                      <a:pt x="12007" y="16080"/>
                      <a:pt x="12189" y="15715"/>
                      <a:pt x="12372" y="15350"/>
                    </a:cubicBezTo>
                    <a:cubicBezTo>
                      <a:pt x="14135" y="11733"/>
                      <a:pt x="14895" y="8329"/>
                      <a:pt x="15198" y="6566"/>
                    </a:cubicBezTo>
                    <a:lnTo>
                      <a:pt x="15168" y="6566"/>
                    </a:lnTo>
                    <a:cubicBezTo>
                      <a:pt x="9302" y="5472"/>
                      <a:pt x="4378" y="1520"/>
                      <a:pt x="264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6" name="Google Shape;866;p37"/>
              <p:cNvSpPr/>
              <p:nvPr/>
            </p:nvSpPr>
            <p:spPr>
              <a:xfrm>
                <a:off x="7581387" y="1713407"/>
                <a:ext cx="480373" cy="664625"/>
              </a:xfrm>
              <a:custGeom>
                <a:avLst/>
                <a:gdLst/>
                <a:ahLst/>
                <a:cxnLst/>
                <a:rect l="l" t="t" r="r" b="b"/>
                <a:pathLst>
                  <a:path w="11886" h="16445" extrusionOk="0">
                    <a:moveTo>
                      <a:pt x="1" y="0"/>
                    </a:moveTo>
                    <a:cubicBezTo>
                      <a:pt x="366" y="2918"/>
                      <a:pt x="1156" y="5623"/>
                      <a:pt x="2341" y="8085"/>
                    </a:cubicBezTo>
                    <a:cubicBezTo>
                      <a:pt x="3892" y="11338"/>
                      <a:pt x="6202" y="14165"/>
                      <a:pt x="9180" y="16444"/>
                    </a:cubicBezTo>
                    <a:lnTo>
                      <a:pt x="11886" y="2067"/>
                    </a:lnTo>
                    <a:lnTo>
                      <a:pt x="3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7" name="Google Shape;867;p37"/>
              <p:cNvSpPr/>
              <p:nvPr/>
            </p:nvSpPr>
            <p:spPr>
              <a:xfrm>
                <a:off x="7795142" y="1537723"/>
                <a:ext cx="530730" cy="530730"/>
              </a:xfrm>
              <a:custGeom>
                <a:avLst/>
                <a:gdLst/>
                <a:ahLst/>
                <a:cxnLst/>
                <a:rect l="l" t="t" r="r" b="b"/>
                <a:pathLst>
                  <a:path w="13132" h="13132" extrusionOk="0">
                    <a:moveTo>
                      <a:pt x="6505" y="1"/>
                    </a:moveTo>
                    <a:lnTo>
                      <a:pt x="5533" y="5046"/>
                    </a:lnTo>
                    <a:lnTo>
                      <a:pt x="487" y="4104"/>
                    </a:lnTo>
                    <a:lnTo>
                      <a:pt x="1" y="6627"/>
                    </a:lnTo>
                    <a:lnTo>
                      <a:pt x="5077" y="7600"/>
                    </a:lnTo>
                    <a:lnTo>
                      <a:pt x="4135" y="12645"/>
                    </a:lnTo>
                    <a:lnTo>
                      <a:pt x="6657" y="13131"/>
                    </a:lnTo>
                    <a:lnTo>
                      <a:pt x="7600" y="8055"/>
                    </a:lnTo>
                    <a:lnTo>
                      <a:pt x="12645" y="8998"/>
                    </a:lnTo>
                    <a:lnTo>
                      <a:pt x="13132" y="6475"/>
                    </a:lnTo>
                    <a:lnTo>
                      <a:pt x="8086" y="5533"/>
                    </a:lnTo>
                    <a:lnTo>
                      <a:pt x="9028" y="487"/>
                    </a:lnTo>
                    <a:lnTo>
                      <a:pt x="650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8" name="Google Shape;868;p37"/>
              <p:cNvSpPr/>
              <p:nvPr/>
            </p:nvSpPr>
            <p:spPr>
              <a:xfrm>
                <a:off x="7332026" y="1166754"/>
                <a:ext cx="1406604" cy="1272668"/>
              </a:xfrm>
              <a:custGeom>
                <a:avLst/>
                <a:gdLst/>
                <a:ahLst/>
                <a:cxnLst/>
                <a:rect l="l" t="t" r="r" b="b"/>
                <a:pathLst>
                  <a:path w="34804" h="31490" fill="none" extrusionOk="0">
                    <a:moveTo>
                      <a:pt x="34804" y="6991"/>
                    </a:moveTo>
                    <a:cubicBezTo>
                      <a:pt x="27387" y="6231"/>
                      <a:pt x="21004" y="0"/>
                      <a:pt x="21004" y="0"/>
                    </a:cubicBezTo>
                    <a:cubicBezTo>
                      <a:pt x="21004" y="0"/>
                      <a:pt x="12767" y="3496"/>
                      <a:pt x="5593" y="1490"/>
                    </a:cubicBezTo>
                    <a:cubicBezTo>
                      <a:pt x="5593" y="1490"/>
                      <a:pt x="1" y="20487"/>
                      <a:pt x="15077" y="31490"/>
                    </a:cubicBezTo>
                    <a:cubicBezTo>
                      <a:pt x="33101" y="26687"/>
                      <a:pt x="34804" y="6991"/>
                      <a:pt x="34804" y="6991"/>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9" name="Google Shape;869;p37"/>
              <p:cNvSpPr/>
              <p:nvPr/>
            </p:nvSpPr>
            <p:spPr>
              <a:xfrm>
                <a:off x="7562957" y="1230610"/>
                <a:ext cx="1113029" cy="1147422"/>
              </a:xfrm>
              <a:custGeom>
                <a:avLst/>
                <a:gdLst/>
                <a:ahLst/>
                <a:cxnLst/>
                <a:rect l="l" t="t" r="r" b="b"/>
                <a:pathLst>
                  <a:path w="27540" h="28391" fill="none" extrusionOk="0">
                    <a:moveTo>
                      <a:pt x="9636" y="28390"/>
                    </a:moveTo>
                    <a:cubicBezTo>
                      <a:pt x="6658" y="26111"/>
                      <a:pt x="4348" y="23284"/>
                      <a:pt x="2797" y="20031"/>
                    </a:cubicBezTo>
                    <a:cubicBezTo>
                      <a:pt x="1460" y="17265"/>
                      <a:pt x="639" y="14135"/>
                      <a:pt x="335" y="10761"/>
                    </a:cubicBezTo>
                    <a:cubicBezTo>
                      <a:pt x="1" y="6749"/>
                      <a:pt x="518" y="3314"/>
                      <a:pt x="882" y="1551"/>
                    </a:cubicBezTo>
                    <a:cubicBezTo>
                      <a:pt x="913" y="1581"/>
                      <a:pt x="943" y="1581"/>
                      <a:pt x="943" y="1581"/>
                    </a:cubicBezTo>
                    <a:cubicBezTo>
                      <a:pt x="6779" y="2676"/>
                      <a:pt x="12798" y="791"/>
                      <a:pt x="14986" y="1"/>
                    </a:cubicBezTo>
                    <a:cubicBezTo>
                      <a:pt x="16719" y="1520"/>
                      <a:pt x="21643" y="5472"/>
                      <a:pt x="27479" y="6566"/>
                    </a:cubicBezTo>
                    <a:cubicBezTo>
                      <a:pt x="27509" y="6566"/>
                      <a:pt x="27509" y="6566"/>
                      <a:pt x="27539" y="6566"/>
                    </a:cubicBezTo>
                    <a:cubicBezTo>
                      <a:pt x="27236" y="8329"/>
                      <a:pt x="26476" y="11733"/>
                      <a:pt x="24713" y="15350"/>
                    </a:cubicBezTo>
                    <a:cubicBezTo>
                      <a:pt x="23223" y="18390"/>
                      <a:pt x="21339" y="21004"/>
                      <a:pt x="19059" y="23101"/>
                    </a:cubicBezTo>
                    <a:cubicBezTo>
                      <a:pt x="16415" y="25563"/>
                      <a:pt x="13253" y="27357"/>
                      <a:pt x="9636" y="28390"/>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0" name="Google Shape;870;p37"/>
              <p:cNvSpPr/>
              <p:nvPr/>
            </p:nvSpPr>
            <p:spPr>
              <a:xfrm>
                <a:off x="8168617" y="1166754"/>
                <a:ext cx="12286" cy="63896"/>
              </a:xfrm>
              <a:custGeom>
                <a:avLst/>
                <a:gdLst/>
                <a:ahLst/>
                <a:cxnLst/>
                <a:rect l="l" t="t" r="r" b="b"/>
                <a:pathLst>
                  <a:path w="304" h="1581" fill="none" extrusionOk="0">
                    <a:moveTo>
                      <a:pt x="304" y="0"/>
                    </a:moveTo>
                    <a:lnTo>
                      <a:pt x="0" y="1581"/>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1" name="Google Shape;871;p37"/>
              <p:cNvSpPr/>
              <p:nvPr/>
            </p:nvSpPr>
            <p:spPr>
              <a:xfrm>
                <a:off x="7795142" y="1537723"/>
                <a:ext cx="530730" cy="530730"/>
              </a:xfrm>
              <a:custGeom>
                <a:avLst/>
                <a:gdLst/>
                <a:ahLst/>
                <a:cxnLst/>
                <a:rect l="l" t="t" r="r" b="b"/>
                <a:pathLst>
                  <a:path w="13132" h="13132" fill="none" extrusionOk="0">
                    <a:moveTo>
                      <a:pt x="13132" y="6475"/>
                    </a:moveTo>
                    <a:lnTo>
                      <a:pt x="8086" y="5533"/>
                    </a:lnTo>
                    <a:lnTo>
                      <a:pt x="9028" y="487"/>
                    </a:lnTo>
                    <a:lnTo>
                      <a:pt x="6505" y="1"/>
                    </a:lnTo>
                    <a:lnTo>
                      <a:pt x="5533" y="5046"/>
                    </a:lnTo>
                    <a:lnTo>
                      <a:pt x="487" y="4104"/>
                    </a:lnTo>
                    <a:lnTo>
                      <a:pt x="1" y="6627"/>
                    </a:lnTo>
                    <a:lnTo>
                      <a:pt x="5077" y="7600"/>
                    </a:lnTo>
                    <a:lnTo>
                      <a:pt x="4135" y="12645"/>
                    </a:lnTo>
                    <a:lnTo>
                      <a:pt x="6657" y="13131"/>
                    </a:lnTo>
                    <a:lnTo>
                      <a:pt x="7600" y="8055"/>
                    </a:lnTo>
                    <a:lnTo>
                      <a:pt x="12645" y="8998"/>
                    </a:ln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2" name="Google Shape;872;p37"/>
              <p:cNvSpPr/>
              <p:nvPr/>
            </p:nvSpPr>
            <p:spPr>
              <a:xfrm>
                <a:off x="8108398" y="1230610"/>
                <a:ext cx="60259" cy="316975"/>
              </a:xfrm>
              <a:custGeom>
                <a:avLst/>
                <a:gdLst/>
                <a:ahLst/>
                <a:cxnLst/>
                <a:rect l="l" t="t" r="r" b="b"/>
                <a:pathLst>
                  <a:path w="1491" h="7843" fill="none" extrusionOk="0">
                    <a:moveTo>
                      <a:pt x="1490" y="1"/>
                    </a:moveTo>
                    <a:lnTo>
                      <a:pt x="1" y="7843"/>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3" name="Google Shape;873;p37"/>
              <p:cNvSpPr/>
              <p:nvPr/>
            </p:nvSpPr>
            <p:spPr>
              <a:xfrm>
                <a:off x="7952396" y="2058592"/>
                <a:ext cx="60218" cy="319440"/>
              </a:xfrm>
              <a:custGeom>
                <a:avLst/>
                <a:gdLst/>
                <a:ahLst/>
                <a:cxnLst/>
                <a:rect l="l" t="t" r="r" b="b"/>
                <a:pathLst>
                  <a:path w="1490" h="7904" fill="none" extrusionOk="0">
                    <a:moveTo>
                      <a:pt x="0" y="7903"/>
                    </a:moveTo>
                    <a:lnTo>
                      <a:pt x="1490"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4" name="Google Shape;874;p37"/>
              <p:cNvSpPr/>
              <p:nvPr/>
            </p:nvSpPr>
            <p:spPr>
              <a:xfrm>
                <a:off x="8316010" y="1852192"/>
                <a:ext cx="223616" cy="41830"/>
              </a:xfrm>
              <a:custGeom>
                <a:avLst/>
                <a:gdLst/>
                <a:ahLst/>
                <a:cxnLst/>
                <a:rect l="l" t="t" r="r" b="b"/>
                <a:pathLst>
                  <a:path w="5533" h="1035" fill="none" extrusionOk="0">
                    <a:moveTo>
                      <a:pt x="1" y="1"/>
                    </a:moveTo>
                    <a:lnTo>
                      <a:pt x="5533" y="1034"/>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5" name="Google Shape;875;p37"/>
              <p:cNvSpPr/>
              <p:nvPr/>
            </p:nvSpPr>
            <p:spPr>
              <a:xfrm>
                <a:off x="7582640" y="1713407"/>
                <a:ext cx="222363" cy="41789"/>
              </a:xfrm>
              <a:custGeom>
                <a:avLst/>
                <a:gdLst/>
                <a:ahLst/>
                <a:cxnLst/>
                <a:rect l="l" t="t" r="r" b="b"/>
                <a:pathLst>
                  <a:path w="5502" h="1034" fill="none" extrusionOk="0">
                    <a:moveTo>
                      <a:pt x="5502" y="1034"/>
                    </a:moveTo>
                    <a:lnTo>
                      <a:pt x="0"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sp>
        <p:nvSpPr>
          <p:cNvPr id="24" name="Subtítulo 27">
            <a:extLst>
              <a:ext uri="{FF2B5EF4-FFF2-40B4-BE49-F238E27FC236}">
                <a16:creationId xmlns:a16="http://schemas.microsoft.com/office/drawing/2014/main" id="{DE41B4FC-D283-41B1-8A5F-825E53EA6538}"/>
              </a:ext>
            </a:extLst>
          </p:cNvPr>
          <p:cNvSpPr txBox="1">
            <a:spLocks/>
          </p:cNvSpPr>
          <p:nvPr/>
        </p:nvSpPr>
        <p:spPr>
          <a:xfrm>
            <a:off x="879360" y="1525332"/>
            <a:ext cx="7757001" cy="17339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None/>
              <a:defRPr sz="2133" b="0" i="0" u="none" strike="noStrike" cap="none">
                <a:solidFill>
                  <a:schemeClr val="lt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9pPr>
          </a:lstStyle>
          <a:p>
            <a:r>
              <a:rPr lang="es-ES" sz="2800" kern="0" dirty="0">
                <a:solidFill>
                  <a:schemeClr val="tx1"/>
                </a:solidFill>
                <a:latin typeface="Times New Roman" panose="02020603050405020304" pitchFamily="18" charset="0"/>
                <a:cs typeface="Times New Roman" panose="02020603050405020304" pitchFamily="18" charset="0"/>
              </a:rPr>
              <a:t>Evitar aglomeraciones y espacio mal ventilados</a:t>
            </a:r>
          </a:p>
        </p:txBody>
      </p:sp>
      <p:sp>
        <p:nvSpPr>
          <p:cNvPr id="25" name="Subtítulo 27">
            <a:extLst>
              <a:ext uri="{FF2B5EF4-FFF2-40B4-BE49-F238E27FC236}">
                <a16:creationId xmlns:a16="http://schemas.microsoft.com/office/drawing/2014/main" id="{9E6EE0F8-BEC7-452D-8028-B9A9D2233DDA}"/>
              </a:ext>
            </a:extLst>
          </p:cNvPr>
          <p:cNvSpPr txBox="1">
            <a:spLocks/>
          </p:cNvSpPr>
          <p:nvPr/>
        </p:nvSpPr>
        <p:spPr>
          <a:xfrm>
            <a:off x="879363" y="2830597"/>
            <a:ext cx="7770789" cy="17339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None/>
              <a:defRPr sz="2133" b="0" i="0" u="none" strike="noStrike" cap="none">
                <a:solidFill>
                  <a:schemeClr val="lt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9pPr>
          </a:lstStyle>
          <a:p>
            <a:r>
              <a:rPr lang="es-ES" sz="2800" b="1" kern="0" dirty="0">
                <a:solidFill>
                  <a:schemeClr val="tx1">
                    <a:lumMod val="75000"/>
                    <a:lumOff val="25000"/>
                  </a:schemeClr>
                </a:solidFill>
                <a:latin typeface="Times New Roman" panose="02020603050405020304" pitchFamily="18" charset="0"/>
                <a:cs typeface="Times New Roman" panose="02020603050405020304" pitchFamily="18" charset="0"/>
              </a:rPr>
              <a:t>Lavar las manos</a:t>
            </a:r>
            <a:r>
              <a:rPr lang="es-ES" sz="2800" kern="0" dirty="0">
                <a:solidFill>
                  <a:schemeClr val="tx1"/>
                </a:solidFill>
                <a:latin typeface="Times New Roman" panose="02020603050405020304" pitchFamily="18" charset="0"/>
                <a:cs typeface="Times New Roman" panose="02020603050405020304" pitchFamily="18" charset="0"/>
              </a:rPr>
              <a:t>: asegurarlo hacerlo de manera seguida con jabón abundante, esto mata al covid-19 en caso de que este en sus manos. </a:t>
            </a:r>
          </a:p>
        </p:txBody>
      </p:sp>
      <p:sp>
        <p:nvSpPr>
          <p:cNvPr id="23" name="Subtítulo 27">
            <a:extLst>
              <a:ext uri="{FF2B5EF4-FFF2-40B4-BE49-F238E27FC236}">
                <a16:creationId xmlns:a16="http://schemas.microsoft.com/office/drawing/2014/main" id="{CD6699D2-66C7-45B7-BC02-C0A23162617A}"/>
              </a:ext>
            </a:extLst>
          </p:cNvPr>
          <p:cNvSpPr txBox="1">
            <a:spLocks/>
          </p:cNvSpPr>
          <p:nvPr/>
        </p:nvSpPr>
        <p:spPr>
          <a:xfrm>
            <a:off x="879364" y="4660058"/>
            <a:ext cx="7770789" cy="17339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None/>
              <a:defRPr sz="2133" b="0" i="0" u="none" strike="noStrike" cap="none">
                <a:solidFill>
                  <a:schemeClr val="lt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867" b="0" i="0" u="none" strike="noStrike" cap="none">
                <a:solidFill>
                  <a:schemeClr val="dk1"/>
                </a:solidFill>
                <a:latin typeface="Poppins"/>
                <a:ea typeface="Poppins"/>
                <a:cs typeface="Poppins"/>
                <a:sym typeface="Poppins"/>
              </a:defRPr>
            </a:lvl9pPr>
          </a:lstStyle>
          <a:p>
            <a:r>
              <a:rPr lang="es-ES" sz="2800" b="1" kern="0" dirty="0">
                <a:solidFill>
                  <a:schemeClr val="tx1">
                    <a:lumMod val="75000"/>
                    <a:lumOff val="25000"/>
                  </a:schemeClr>
                </a:solidFill>
                <a:latin typeface="Times New Roman" panose="02020603050405020304" pitchFamily="18" charset="0"/>
                <a:cs typeface="Times New Roman" panose="02020603050405020304" pitchFamily="18" charset="0"/>
              </a:rPr>
              <a:t>Desinfectar su cuerpo</a:t>
            </a:r>
            <a:r>
              <a:rPr lang="es-ES" sz="2800" b="1" kern="0" dirty="0">
                <a:solidFill>
                  <a:schemeClr val="tx1"/>
                </a:solidFill>
                <a:latin typeface="Times New Roman" panose="02020603050405020304" pitchFamily="18" charset="0"/>
                <a:cs typeface="Times New Roman" panose="02020603050405020304" pitchFamily="18" charset="0"/>
              </a:rPr>
              <a:t>: </a:t>
            </a:r>
            <a:r>
              <a:rPr lang="es-ES" sz="2800" kern="0" dirty="0">
                <a:solidFill>
                  <a:schemeClr val="tx1"/>
                </a:solidFill>
                <a:latin typeface="Times New Roman" panose="02020603050405020304" pitchFamily="18" charset="0"/>
                <a:cs typeface="Times New Roman" panose="02020603050405020304" pitchFamily="18" charset="0"/>
              </a:rPr>
              <a:t>cuando se llega a casa y ha visitado espacios grandes; con mucha o poca gente, desinfectarse es primordial para mantenerte sano del Covid-19</a:t>
            </a:r>
          </a:p>
        </p:txBody>
      </p:sp>
      <p:pic>
        <p:nvPicPr>
          <p:cNvPr id="3" name="Imagen 2">
            <a:extLst>
              <a:ext uri="{FF2B5EF4-FFF2-40B4-BE49-F238E27FC236}">
                <a16:creationId xmlns:a16="http://schemas.microsoft.com/office/drawing/2014/main" id="{78F175D0-BE08-445A-99DF-1A6C5F6596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3547" y="2951132"/>
            <a:ext cx="3065035" cy="2804507"/>
          </a:xfrm>
          <a:prstGeom prst="rect">
            <a:avLst/>
          </a:prstGeom>
        </p:spPr>
      </p:pic>
    </p:spTree>
    <p:extLst>
      <p:ext uri="{BB962C8B-B14F-4D97-AF65-F5344CB8AC3E}">
        <p14:creationId xmlns:p14="http://schemas.microsoft.com/office/powerpoint/2010/main" val="843157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879364" y="334251"/>
            <a:ext cx="8824973" cy="609600"/>
          </a:xfrm>
          <a:prstGeom prst="rect">
            <a:avLst/>
          </a:prstGeom>
        </p:spPr>
        <p:txBody>
          <a:bodyPr spcFirstLastPara="1" wrap="square" lIns="0" tIns="0" rIns="0" bIns="0" anchor="t" anchorCtr="0">
            <a:noAutofit/>
          </a:bodyPr>
          <a:lstStyle/>
          <a:p>
            <a:r>
              <a:rPr lang="en" sz="4400" dirty="0">
                <a:solidFill>
                  <a:schemeClr val="accent3">
                    <a:lumMod val="40000"/>
                    <a:lumOff val="60000"/>
                  </a:schemeClr>
                </a:solidFill>
              </a:rPr>
              <a:t>¿Qué debes saber acerca del Coronavirus?</a:t>
            </a:r>
            <a:endParaRPr sz="4400" dirty="0">
              <a:solidFill>
                <a:schemeClr val="accent3">
                  <a:lumMod val="40000"/>
                  <a:lumOff val="60000"/>
                </a:schemeClr>
              </a:solidFill>
            </a:endParaRPr>
          </a:p>
        </p:txBody>
      </p:sp>
      <p:grpSp>
        <p:nvGrpSpPr>
          <p:cNvPr id="858" name="Google Shape;858;p37"/>
          <p:cNvGrpSpPr/>
          <p:nvPr/>
        </p:nvGrpSpPr>
        <p:grpSpPr>
          <a:xfrm>
            <a:off x="9957521" y="198675"/>
            <a:ext cx="1750212" cy="1673232"/>
            <a:chOff x="6855525" y="3005825"/>
            <a:chExt cx="2128541" cy="2034921"/>
          </a:xfrm>
        </p:grpSpPr>
        <p:sp>
          <p:nvSpPr>
            <p:cNvPr id="859" name="Google Shape;859;p37"/>
            <p:cNvSpPr/>
            <p:nvPr/>
          </p:nvSpPr>
          <p:spPr>
            <a:xfrm>
              <a:off x="6998370" y="3005825"/>
              <a:ext cx="1985697" cy="2034921"/>
            </a:xfrm>
            <a:custGeom>
              <a:avLst/>
              <a:gdLst/>
              <a:ahLst/>
              <a:cxnLst/>
              <a:rect l="l" t="t" r="r" b="b"/>
              <a:pathLst>
                <a:path w="31909" h="32700" extrusionOk="0">
                  <a:moveTo>
                    <a:pt x="17302" y="0"/>
                  </a:moveTo>
                  <a:cubicBezTo>
                    <a:pt x="17164" y="0"/>
                    <a:pt x="17010" y="14"/>
                    <a:pt x="16848" y="51"/>
                  </a:cubicBezTo>
                  <a:cubicBezTo>
                    <a:pt x="16726" y="78"/>
                    <a:pt x="16608" y="113"/>
                    <a:pt x="16495" y="156"/>
                  </a:cubicBezTo>
                  <a:cubicBezTo>
                    <a:pt x="16483" y="160"/>
                    <a:pt x="16476" y="164"/>
                    <a:pt x="16463" y="172"/>
                  </a:cubicBezTo>
                  <a:cubicBezTo>
                    <a:pt x="16456" y="172"/>
                    <a:pt x="16448" y="176"/>
                    <a:pt x="16444" y="179"/>
                  </a:cubicBezTo>
                  <a:cubicBezTo>
                    <a:pt x="16224" y="268"/>
                    <a:pt x="12114" y="1913"/>
                    <a:pt x="7711" y="1913"/>
                  </a:cubicBezTo>
                  <a:cubicBezTo>
                    <a:pt x="6469" y="1913"/>
                    <a:pt x="5204" y="1783"/>
                    <a:pt x="3997" y="1449"/>
                  </a:cubicBezTo>
                  <a:cubicBezTo>
                    <a:pt x="3800" y="1392"/>
                    <a:pt x="3599" y="1364"/>
                    <a:pt x="3400" y="1364"/>
                  </a:cubicBezTo>
                  <a:cubicBezTo>
                    <a:pt x="2994" y="1364"/>
                    <a:pt x="2593" y="1479"/>
                    <a:pt x="2249" y="1700"/>
                  </a:cubicBezTo>
                  <a:cubicBezTo>
                    <a:pt x="1912" y="1915"/>
                    <a:pt x="1638" y="2228"/>
                    <a:pt x="1465" y="2593"/>
                  </a:cubicBezTo>
                  <a:cubicBezTo>
                    <a:pt x="1438" y="2656"/>
                    <a:pt x="1411" y="2718"/>
                    <a:pt x="1383" y="2785"/>
                  </a:cubicBezTo>
                  <a:cubicBezTo>
                    <a:pt x="1364" y="2840"/>
                    <a:pt x="1348" y="2895"/>
                    <a:pt x="1333" y="2950"/>
                  </a:cubicBezTo>
                  <a:cubicBezTo>
                    <a:pt x="1215" y="3365"/>
                    <a:pt x="0" y="7852"/>
                    <a:pt x="451" y="13485"/>
                  </a:cubicBezTo>
                  <a:cubicBezTo>
                    <a:pt x="890" y="18966"/>
                    <a:pt x="3025" y="26682"/>
                    <a:pt x="10716" y="32300"/>
                  </a:cubicBezTo>
                  <a:cubicBezTo>
                    <a:pt x="10924" y="32449"/>
                    <a:pt x="11154" y="32554"/>
                    <a:pt x="11405" y="32621"/>
                  </a:cubicBezTo>
                  <a:cubicBezTo>
                    <a:pt x="11586" y="32671"/>
                    <a:pt x="11778" y="32700"/>
                    <a:pt x="11962" y="32700"/>
                  </a:cubicBezTo>
                  <a:cubicBezTo>
                    <a:pt x="12142" y="32700"/>
                    <a:pt x="12346" y="32671"/>
                    <a:pt x="12518" y="32624"/>
                  </a:cubicBezTo>
                  <a:cubicBezTo>
                    <a:pt x="21698" y="30184"/>
                    <a:pt x="26486" y="23770"/>
                    <a:pt x="28884" y="18821"/>
                  </a:cubicBezTo>
                  <a:cubicBezTo>
                    <a:pt x="31414" y="13591"/>
                    <a:pt x="31870" y="8850"/>
                    <a:pt x="31888" y="8635"/>
                  </a:cubicBezTo>
                  <a:cubicBezTo>
                    <a:pt x="31908" y="8388"/>
                    <a:pt x="31881" y="8129"/>
                    <a:pt x="31810" y="7886"/>
                  </a:cubicBezTo>
                  <a:cubicBezTo>
                    <a:pt x="31752" y="7667"/>
                    <a:pt x="31658" y="7452"/>
                    <a:pt x="31532" y="7264"/>
                  </a:cubicBezTo>
                  <a:cubicBezTo>
                    <a:pt x="31517" y="7240"/>
                    <a:pt x="31501" y="7221"/>
                    <a:pt x="31489" y="7201"/>
                  </a:cubicBezTo>
                  <a:cubicBezTo>
                    <a:pt x="31485" y="7193"/>
                    <a:pt x="31481" y="7189"/>
                    <a:pt x="31477" y="7185"/>
                  </a:cubicBezTo>
                  <a:cubicBezTo>
                    <a:pt x="31399" y="7080"/>
                    <a:pt x="31313" y="6985"/>
                    <a:pt x="31223" y="6899"/>
                  </a:cubicBezTo>
                  <a:cubicBezTo>
                    <a:pt x="31089" y="6774"/>
                    <a:pt x="30941" y="6668"/>
                    <a:pt x="30776" y="6577"/>
                  </a:cubicBezTo>
                  <a:cubicBezTo>
                    <a:pt x="30737" y="6559"/>
                    <a:pt x="30694" y="6535"/>
                    <a:pt x="30651" y="6515"/>
                  </a:cubicBezTo>
                  <a:cubicBezTo>
                    <a:pt x="30474" y="6429"/>
                    <a:pt x="30286" y="6371"/>
                    <a:pt x="30091" y="6335"/>
                  </a:cubicBezTo>
                  <a:cubicBezTo>
                    <a:pt x="30047" y="6331"/>
                    <a:pt x="30004" y="6324"/>
                    <a:pt x="29957" y="6319"/>
                  </a:cubicBezTo>
                  <a:cubicBezTo>
                    <a:pt x="24178" y="5743"/>
                    <a:pt x="18854" y="669"/>
                    <a:pt x="18803" y="615"/>
                  </a:cubicBezTo>
                  <a:cubicBezTo>
                    <a:pt x="18799" y="615"/>
                    <a:pt x="18794" y="611"/>
                    <a:pt x="18794" y="606"/>
                  </a:cubicBezTo>
                  <a:cubicBezTo>
                    <a:pt x="18787" y="603"/>
                    <a:pt x="18783" y="599"/>
                    <a:pt x="18779" y="595"/>
                  </a:cubicBezTo>
                  <a:cubicBezTo>
                    <a:pt x="18666" y="485"/>
                    <a:pt x="18536" y="391"/>
                    <a:pt x="18399" y="309"/>
                  </a:cubicBezTo>
                  <a:cubicBezTo>
                    <a:pt x="18188" y="179"/>
                    <a:pt x="17953" y="85"/>
                    <a:pt x="17713" y="38"/>
                  </a:cubicBezTo>
                  <a:cubicBezTo>
                    <a:pt x="17600" y="18"/>
                    <a:pt x="17461" y="0"/>
                    <a:pt x="1730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400"/>
            </a:p>
          </p:txBody>
        </p:sp>
        <p:grpSp>
          <p:nvGrpSpPr>
            <p:cNvPr id="860" name="Google Shape;860;p37"/>
            <p:cNvGrpSpPr/>
            <p:nvPr/>
          </p:nvGrpSpPr>
          <p:grpSpPr>
            <a:xfrm>
              <a:off x="6855525" y="3119879"/>
              <a:ext cx="2026213" cy="1828824"/>
              <a:chOff x="7332026" y="1166754"/>
              <a:chExt cx="1406604" cy="1272668"/>
            </a:xfrm>
          </p:grpSpPr>
          <p:sp>
            <p:nvSpPr>
              <p:cNvPr id="861" name="Google Shape;861;p37"/>
              <p:cNvSpPr/>
              <p:nvPr/>
            </p:nvSpPr>
            <p:spPr>
              <a:xfrm>
                <a:off x="8674724" y="1449293"/>
                <a:ext cx="63896" cy="46720"/>
              </a:xfrm>
              <a:custGeom>
                <a:avLst/>
                <a:gdLst/>
                <a:ahLst/>
                <a:cxnLst/>
                <a:rect l="l" t="t" r="r" b="b"/>
                <a:pathLst>
                  <a:path w="1581" h="1156" fill="none" extrusionOk="0">
                    <a:moveTo>
                      <a:pt x="1581" y="0"/>
                    </a:moveTo>
                    <a:lnTo>
                      <a:pt x="0" y="1155"/>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2" name="Google Shape;862;p37"/>
              <p:cNvSpPr/>
              <p:nvPr/>
            </p:nvSpPr>
            <p:spPr>
              <a:xfrm>
                <a:off x="7941314" y="2377988"/>
                <a:ext cx="11114" cy="61431"/>
              </a:xfrm>
              <a:custGeom>
                <a:avLst/>
                <a:gdLst/>
                <a:ahLst/>
                <a:cxnLst/>
                <a:rect l="l" t="t" r="r" b="b"/>
                <a:pathLst>
                  <a:path w="275" h="1520" fill="none" extrusionOk="0">
                    <a:moveTo>
                      <a:pt x="1" y="1520"/>
                    </a:moveTo>
                    <a:lnTo>
                      <a:pt x="274"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3" name="Google Shape;863;p37"/>
              <p:cNvSpPr/>
              <p:nvPr/>
            </p:nvSpPr>
            <p:spPr>
              <a:xfrm>
                <a:off x="7332026" y="1166754"/>
                <a:ext cx="1406604" cy="1272668"/>
              </a:xfrm>
              <a:custGeom>
                <a:avLst/>
                <a:gdLst/>
                <a:ahLst/>
                <a:cxnLst/>
                <a:rect l="l" t="t" r="r" b="b"/>
                <a:pathLst>
                  <a:path w="34804" h="31490" extrusionOk="0">
                    <a:moveTo>
                      <a:pt x="21004" y="0"/>
                    </a:moveTo>
                    <a:cubicBezTo>
                      <a:pt x="21004" y="0"/>
                      <a:pt x="16031" y="2111"/>
                      <a:pt x="10447" y="2111"/>
                    </a:cubicBezTo>
                    <a:cubicBezTo>
                      <a:pt x="8845" y="2111"/>
                      <a:pt x="7193" y="1937"/>
                      <a:pt x="5593" y="1490"/>
                    </a:cubicBezTo>
                    <a:lnTo>
                      <a:pt x="5593" y="1490"/>
                    </a:lnTo>
                    <a:cubicBezTo>
                      <a:pt x="5593" y="1490"/>
                      <a:pt x="1" y="20487"/>
                      <a:pt x="15077" y="31490"/>
                    </a:cubicBezTo>
                    <a:cubicBezTo>
                      <a:pt x="33101" y="26687"/>
                      <a:pt x="34804" y="6991"/>
                      <a:pt x="34804" y="6991"/>
                    </a:cubicBezTo>
                    <a:cubicBezTo>
                      <a:pt x="27387" y="6231"/>
                      <a:pt x="21004" y="0"/>
                      <a:pt x="2100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4" name="Google Shape;864;p37"/>
              <p:cNvSpPr/>
              <p:nvPr/>
            </p:nvSpPr>
            <p:spPr>
              <a:xfrm>
                <a:off x="7562957" y="1230610"/>
                <a:ext cx="1113029" cy="1147422"/>
              </a:xfrm>
              <a:custGeom>
                <a:avLst/>
                <a:gdLst/>
                <a:ahLst/>
                <a:cxnLst/>
                <a:rect l="l" t="t" r="r" b="b"/>
                <a:pathLst>
                  <a:path w="27540" h="28391" extrusionOk="0">
                    <a:moveTo>
                      <a:pt x="14986" y="1"/>
                    </a:moveTo>
                    <a:cubicBezTo>
                      <a:pt x="13269" y="621"/>
                      <a:pt x="9194" y="1914"/>
                      <a:pt x="4700" y="1914"/>
                    </a:cubicBezTo>
                    <a:cubicBezTo>
                      <a:pt x="3466" y="1914"/>
                      <a:pt x="2200" y="1817"/>
                      <a:pt x="943" y="1581"/>
                    </a:cubicBezTo>
                    <a:cubicBezTo>
                      <a:pt x="943" y="1581"/>
                      <a:pt x="913" y="1581"/>
                      <a:pt x="882" y="1551"/>
                    </a:cubicBezTo>
                    <a:cubicBezTo>
                      <a:pt x="518" y="3314"/>
                      <a:pt x="1" y="6749"/>
                      <a:pt x="335" y="10761"/>
                    </a:cubicBezTo>
                    <a:cubicBezTo>
                      <a:pt x="639" y="14135"/>
                      <a:pt x="1460" y="17265"/>
                      <a:pt x="2797" y="20031"/>
                    </a:cubicBezTo>
                    <a:cubicBezTo>
                      <a:pt x="4348" y="23284"/>
                      <a:pt x="6658" y="26111"/>
                      <a:pt x="9636" y="28390"/>
                    </a:cubicBezTo>
                    <a:cubicBezTo>
                      <a:pt x="13253" y="27357"/>
                      <a:pt x="16415" y="25563"/>
                      <a:pt x="19059" y="23101"/>
                    </a:cubicBezTo>
                    <a:cubicBezTo>
                      <a:pt x="21339" y="21004"/>
                      <a:pt x="23223" y="18390"/>
                      <a:pt x="24713" y="15350"/>
                    </a:cubicBezTo>
                    <a:cubicBezTo>
                      <a:pt x="26476" y="11733"/>
                      <a:pt x="27236" y="8329"/>
                      <a:pt x="27539" y="6566"/>
                    </a:cubicBezTo>
                    <a:lnTo>
                      <a:pt x="27479" y="6566"/>
                    </a:lnTo>
                    <a:cubicBezTo>
                      <a:pt x="21643" y="5472"/>
                      <a:pt x="16719" y="1520"/>
                      <a:pt x="14986"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5" name="Google Shape;865;p37"/>
              <p:cNvSpPr/>
              <p:nvPr/>
            </p:nvSpPr>
            <p:spPr>
              <a:xfrm>
                <a:off x="8061719" y="1230610"/>
                <a:ext cx="614268" cy="663412"/>
              </a:xfrm>
              <a:custGeom>
                <a:avLst/>
                <a:gdLst/>
                <a:ahLst/>
                <a:cxnLst/>
                <a:rect l="l" t="t" r="r" b="b"/>
                <a:pathLst>
                  <a:path w="15199" h="16415" extrusionOk="0">
                    <a:moveTo>
                      <a:pt x="2645" y="1"/>
                    </a:moveTo>
                    <a:lnTo>
                      <a:pt x="1" y="14013"/>
                    </a:lnTo>
                    <a:lnTo>
                      <a:pt x="6293" y="15381"/>
                    </a:lnTo>
                    <a:lnTo>
                      <a:pt x="11825" y="16414"/>
                    </a:lnTo>
                    <a:cubicBezTo>
                      <a:pt x="12007" y="16080"/>
                      <a:pt x="12189" y="15715"/>
                      <a:pt x="12372" y="15350"/>
                    </a:cubicBezTo>
                    <a:cubicBezTo>
                      <a:pt x="14135" y="11733"/>
                      <a:pt x="14895" y="8329"/>
                      <a:pt x="15198" y="6566"/>
                    </a:cubicBezTo>
                    <a:lnTo>
                      <a:pt x="15168" y="6566"/>
                    </a:lnTo>
                    <a:cubicBezTo>
                      <a:pt x="9302" y="5472"/>
                      <a:pt x="4378" y="1520"/>
                      <a:pt x="264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6" name="Google Shape;866;p37"/>
              <p:cNvSpPr/>
              <p:nvPr/>
            </p:nvSpPr>
            <p:spPr>
              <a:xfrm>
                <a:off x="7581387" y="1713407"/>
                <a:ext cx="480373" cy="664625"/>
              </a:xfrm>
              <a:custGeom>
                <a:avLst/>
                <a:gdLst/>
                <a:ahLst/>
                <a:cxnLst/>
                <a:rect l="l" t="t" r="r" b="b"/>
                <a:pathLst>
                  <a:path w="11886" h="16445" extrusionOk="0">
                    <a:moveTo>
                      <a:pt x="1" y="0"/>
                    </a:moveTo>
                    <a:cubicBezTo>
                      <a:pt x="366" y="2918"/>
                      <a:pt x="1156" y="5623"/>
                      <a:pt x="2341" y="8085"/>
                    </a:cubicBezTo>
                    <a:cubicBezTo>
                      <a:pt x="3892" y="11338"/>
                      <a:pt x="6202" y="14165"/>
                      <a:pt x="9180" y="16444"/>
                    </a:cubicBezTo>
                    <a:lnTo>
                      <a:pt x="11886" y="2067"/>
                    </a:lnTo>
                    <a:lnTo>
                      <a:pt x="3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7" name="Google Shape;867;p37"/>
              <p:cNvSpPr/>
              <p:nvPr/>
            </p:nvSpPr>
            <p:spPr>
              <a:xfrm>
                <a:off x="7795142" y="1537723"/>
                <a:ext cx="530730" cy="530730"/>
              </a:xfrm>
              <a:custGeom>
                <a:avLst/>
                <a:gdLst/>
                <a:ahLst/>
                <a:cxnLst/>
                <a:rect l="l" t="t" r="r" b="b"/>
                <a:pathLst>
                  <a:path w="13132" h="13132" extrusionOk="0">
                    <a:moveTo>
                      <a:pt x="6505" y="1"/>
                    </a:moveTo>
                    <a:lnTo>
                      <a:pt x="5533" y="5046"/>
                    </a:lnTo>
                    <a:lnTo>
                      <a:pt x="487" y="4104"/>
                    </a:lnTo>
                    <a:lnTo>
                      <a:pt x="1" y="6627"/>
                    </a:lnTo>
                    <a:lnTo>
                      <a:pt x="5077" y="7600"/>
                    </a:lnTo>
                    <a:lnTo>
                      <a:pt x="4135" y="12645"/>
                    </a:lnTo>
                    <a:lnTo>
                      <a:pt x="6657" y="13131"/>
                    </a:lnTo>
                    <a:lnTo>
                      <a:pt x="7600" y="8055"/>
                    </a:lnTo>
                    <a:lnTo>
                      <a:pt x="12645" y="8998"/>
                    </a:lnTo>
                    <a:lnTo>
                      <a:pt x="13132" y="6475"/>
                    </a:lnTo>
                    <a:lnTo>
                      <a:pt x="8086" y="5533"/>
                    </a:lnTo>
                    <a:lnTo>
                      <a:pt x="9028" y="487"/>
                    </a:lnTo>
                    <a:lnTo>
                      <a:pt x="650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8" name="Google Shape;868;p37"/>
              <p:cNvSpPr/>
              <p:nvPr/>
            </p:nvSpPr>
            <p:spPr>
              <a:xfrm>
                <a:off x="7332026" y="1166754"/>
                <a:ext cx="1406604" cy="1272668"/>
              </a:xfrm>
              <a:custGeom>
                <a:avLst/>
                <a:gdLst/>
                <a:ahLst/>
                <a:cxnLst/>
                <a:rect l="l" t="t" r="r" b="b"/>
                <a:pathLst>
                  <a:path w="34804" h="31490" fill="none" extrusionOk="0">
                    <a:moveTo>
                      <a:pt x="34804" y="6991"/>
                    </a:moveTo>
                    <a:cubicBezTo>
                      <a:pt x="27387" y="6231"/>
                      <a:pt x="21004" y="0"/>
                      <a:pt x="21004" y="0"/>
                    </a:cubicBezTo>
                    <a:cubicBezTo>
                      <a:pt x="21004" y="0"/>
                      <a:pt x="12767" y="3496"/>
                      <a:pt x="5593" y="1490"/>
                    </a:cubicBezTo>
                    <a:cubicBezTo>
                      <a:pt x="5593" y="1490"/>
                      <a:pt x="1" y="20487"/>
                      <a:pt x="15077" y="31490"/>
                    </a:cubicBezTo>
                    <a:cubicBezTo>
                      <a:pt x="33101" y="26687"/>
                      <a:pt x="34804" y="6991"/>
                      <a:pt x="34804" y="6991"/>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9" name="Google Shape;869;p37"/>
              <p:cNvSpPr/>
              <p:nvPr/>
            </p:nvSpPr>
            <p:spPr>
              <a:xfrm>
                <a:off x="7562957" y="1230610"/>
                <a:ext cx="1113029" cy="1147422"/>
              </a:xfrm>
              <a:custGeom>
                <a:avLst/>
                <a:gdLst/>
                <a:ahLst/>
                <a:cxnLst/>
                <a:rect l="l" t="t" r="r" b="b"/>
                <a:pathLst>
                  <a:path w="27540" h="28391" fill="none" extrusionOk="0">
                    <a:moveTo>
                      <a:pt x="9636" y="28390"/>
                    </a:moveTo>
                    <a:cubicBezTo>
                      <a:pt x="6658" y="26111"/>
                      <a:pt x="4348" y="23284"/>
                      <a:pt x="2797" y="20031"/>
                    </a:cubicBezTo>
                    <a:cubicBezTo>
                      <a:pt x="1460" y="17265"/>
                      <a:pt x="639" y="14135"/>
                      <a:pt x="335" y="10761"/>
                    </a:cubicBezTo>
                    <a:cubicBezTo>
                      <a:pt x="1" y="6749"/>
                      <a:pt x="518" y="3314"/>
                      <a:pt x="882" y="1551"/>
                    </a:cubicBezTo>
                    <a:cubicBezTo>
                      <a:pt x="913" y="1581"/>
                      <a:pt x="943" y="1581"/>
                      <a:pt x="943" y="1581"/>
                    </a:cubicBezTo>
                    <a:cubicBezTo>
                      <a:pt x="6779" y="2676"/>
                      <a:pt x="12798" y="791"/>
                      <a:pt x="14986" y="1"/>
                    </a:cubicBezTo>
                    <a:cubicBezTo>
                      <a:pt x="16719" y="1520"/>
                      <a:pt x="21643" y="5472"/>
                      <a:pt x="27479" y="6566"/>
                    </a:cubicBezTo>
                    <a:cubicBezTo>
                      <a:pt x="27509" y="6566"/>
                      <a:pt x="27509" y="6566"/>
                      <a:pt x="27539" y="6566"/>
                    </a:cubicBezTo>
                    <a:cubicBezTo>
                      <a:pt x="27236" y="8329"/>
                      <a:pt x="26476" y="11733"/>
                      <a:pt x="24713" y="15350"/>
                    </a:cubicBezTo>
                    <a:cubicBezTo>
                      <a:pt x="23223" y="18390"/>
                      <a:pt x="21339" y="21004"/>
                      <a:pt x="19059" y="23101"/>
                    </a:cubicBezTo>
                    <a:cubicBezTo>
                      <a:pt x="16415" y="25563"/>
                      <a:pt x="13253" y="27357"/>
                      <a:pt x="9636" y="28390"/>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0" name="Google Shape;870;p37"/>
              <p:cNvSpPr/>
              <p:nvPr/>
            </p:nvSpPr>
            <p:spPr>
              <a:xfrm>
                <a:off x="8168617" y="1166754"/>
                <a:ext cx="12286" cy="63896"/>
              </a:xfrm>
              <a:custGeom>
                <a:avLst/>
                <a:gdLst/>
                <a:ahLst/>
                <a:cxnLst/>
                <a:rect l="l" t="t" r="r" b="b"/>
                <a:pathLst>
                  <a:path w="304" h="1581" fill="none" extrusionOk="0">
                    <a:moveTo>
                      <a:pt x="304" y="0"/>
                    </a:moveTo>
                    <a:lnTo>
                      <a:pt x="0" y="1581"/>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1" name="Google Shape;871;p37"/>
              <p:cNvSpPr/>
              <p:nvPr/>
            </p:nvSpPr>
            <p:spPr>
              <a:xfrm>
                <a:off x="7795142" y="1537723"/>
                <a:ext cx="530730" cy="530730"/>
              </a:xfrm>
              <a:custGeom>
                <a:avLst/>
                <a:gdLst/>
                <a:ahLst/>
                <a:cxnLst/>
                <a:rect l="l" t="t" r="r" b="b"/>
                <a:pathLst>
                  <a:path w="13132" h="13132" fill="none" extrusionOk="0">
                    <a:moveTo>
                      <a:pt x="13132" y="6475"/>
                    </a:moveTo>
                    <a:lnTo>
                      <a:pt x="8086" y="5533"/>
                    </a:lnTo>
                    <a:lnTo>
                      <a:pt x="9028" y="487"/>
                    </a:lnTo>
                    <a:lnTo>
                      <a:pt x="6505" y="1"/>
                    </a:lnTo>
                    <a:lnTo>
                      <a:pt x="5533" y="5046"/>
                    </a:lnTo>
                    <a:lnTo>
                      <a:pt x="487" y="4104"/>
                    </a:lnTo>
                    <a:lnTo>
                      <a:pt x="1" y="6627"/>
                    </a:lnTo>
                    <a:lnTo>
                      <a:pt x="5077" y="7600"/>
                    </a:lnTo>
                    <a:lnTo>
                      <a:pt x="4135" y="12645"/>
                    </a:lnTo>
                    <a:lnTo>
                      <a:pt x="6657" y="13131"/>
                    </a:lnTo>
                    <a:lnTo>
                      <a:pt x="7600" y="8055"/>
                    </a:lnTo>
                    <a:lnTo>
                      <a:pt x="12645" y="8998"/>
                    </a:ln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2" name="Google Shape;872;p37"/>
              <p:cNvSpPr/>
              <p:nvPr/>
            </p:nvSpPr>
            <p:spPr>
              <a:xfrm>
                <a:off x="8108398" y="1230610"/>
                <a:ext cx="60259" cy="316975"/>
              </a:xfrm>
              <a:custGeom>
                <a:avLst/>
                <a:gdLst/>
                <a:ahLst/>
                <a:cxnLst/>
                <a:rect l="l" t="t" r="r" b="b"/>
                <a:pathLst>
                  <a:path w="1491" h="7843" fill="none" extrusionOk="0">
                    <a:moveTo>
                      <a:pt x="1490" y="1"/>
                    </a:moveTo>
                    <a:lnTo>
                      <a:pt x="1" y="7843"/>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3" name="Google Shape;873;p37"/>
              <p:cNvSpPr/>
              <p:nvPr/>
            </p:nvSpPr>
            <p:spPr>
              <a:xfrm>
                <a:off x="7952396" y="2058592"/>
                <a:ext cx="60218" cy="319440"/>
              </a:xfrm>
              <a:custGeom>
                <a:avLst/>
                <a:gdLst/>
                <a:ahLst/>
                <a:cxnLst/>
                <a:rect l="l" t="t" r="r" b="b"/>
                <a:pathLst>
                  <a:path w="1490" h="7904" fill="none" extrusionOk="0">
                    <a:moveTo>
                      <a:pt x="0" y="7903"/>
                    </a:moveTo>
                    <a:lnTo>
                      <a:pt x="1490"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4" name="Google Shape;874;p37"/>
              <p:cNvSpPr/>
              <p:nvPr/>
            </p:nvSpPr>
            <p:spPr>
              <a:xfrm>
                <a:off x="8316010" y="1852192"/>
                <a:ext cx="223616" cy="41830"/>
              </a:xfrm>
              <a:custGeom>
                <a:avLst/>
                <a:gdLst/>
                <a:ahLst/>
                <a:cxnLst/>
                <a:rect l="l" t="t" r="r" b="b"/>
                <a:pathLst>
                  <a:path w="5533" h="1035" fill="none" extrusionOk="0">
                    <a:moveTo>
                      <a:pt x="1" y="1"/>
                    </a:moveTo>
                    <a:lnTo>
                      <a:pt x="5533" y="1034"/>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5" name="Google Shape;875;p37"/>
              <p:cNvSpPr/>
              <p:nvPr/>
            </p:nvSpPr>
            <p:spPr>
              <a:xfrm>
                <a:off x="7582640" y="1713407"/>
                <a:ext cx="222363" cy="41789"/>
              </a:xfrm>
              <a:custGeom>
                <a:avLst/>
                <a:gdLst/>
                <a:ahLst/>
                <a:cxnLst/>
                <a:rect l="l" t="t" r="r" b="b"/>
                <a:pathLst>
                  <a:path w="5502" h="1034" fill="none" extrusionOk="0">
                    <a:moveTo>
                      <a:pt x="5502" y="1034"/>
                    </a:moveTo>
                    <a:lnTo>
                      <a:pt x="0"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sp>
        <p:nvSpPr>
          <p:cNvPr id="26" name="CuadroTexto 25">
            <a:extLst>
              <a:ext uri="{FF2B5EF4-FFF2-40B4-BE49-F238E27FC236}">
                <a16:creationId xmlns:a16="http://schemas.microsoft.com/office/drawing/2014/main" id="{E7A91B23-BE91-48E3-BFE2-CE723ED22BFD}"/>
              </a:ext>
            </a:extLst>
          </p:cNvPr>
          <p:cNvSpPr txBox="1"/>
          <p:nvPr/>
        </p:nvSpPr>
        <p:spPr>
          <a:xfrm>
            <a:off x="965243" y="1899140"/>
            <a:ext cx="9997742" cy="4493538"/>
          </a:xfrm>
          <a:prstGeom prst="rect">
            <a:avLst/>
          </a:prstGeom>
          <a:noFill/>
        </p:spPr>
        <p:txBody>
          <a:bodyPr wrap="square">
            <a:spAutoFit/>
          </a:bodyPr>
          <a:lstStyle/>
          <a:p>
            <a:r>
              <a:rPr lang="es-ES" sz="2200" b="0" i="0" dirty="0">
                <a:solidFill>
                  <a:srgbClr val="000000"/>
                </a:solidFill>
                <a:effectLst/>
                <a:latin typeface="Times New Roman" panose="02020603050405020304" pitchFamily="18" charset="0"/>
                <a:cs typeface="Times New Roman" panose="02020603050405020304" pitchFamily="18" charset="0"/>
              </a:rPr>
              <a:t>Los coronavirus son un tipo de virus. Hay muchos tipos diferentes y algunos causan enfermedades. Un coronavirus identificado en 2019, SARS-CoV-2, ha provocado una pandemia de enfermedad respiratoria llamada COVID-19. Este mismo es grave y ha causado miles de muertes alrededor del mundo, así como problemas de salud en personas que han sido contagiadas,</a:t>
            </a:r>
          </a:p>
          <a:p>
            <a:pPr algn="ctr"/>
            <a:r>
              <a:rPr lang="es-ES" sz="2200" b="1" dirty="0">
                <a:solidFill>
                  <a:schemeClr val="accent4">
                    <a:lumMod val="90000"/>
                  </a:schemeClr>
                </a:solidFill>
                <a:latin typeface="Times New Roman" panose="02020603050405020304" pitchFamily="18" charset="0"/>
                <a:cs typeface="Times New Roman" panose="02020603050405020304" pitchFamily="18" charset="0"/>
              </a:rPr>
              <a:t>Como se transmite el covid-19?</a:t>
            </a:r>
          </a:p>
          <a:p>
            <a:r>
              <a:rPr lang="es-ES" sz="2200" b="0" i="0" dirty="0">
                <a:solidFill>
                  <a:srgbClr val="000000"/>
                </a:solidFill>
                <a:effectLst/>
                <a:latin typeface="Times New Roman" panose="02020603050405020304" pitchFamily="18" charset="0"/>
                <a:cs typeface="Times New Roman" panose="02020603050405020304" pitchFamily="18" charset="0"/>
              </a:rPr>
              <a:t>A partir de ahora, los investigadores saben que el coronavirus se transmite a través de gotitas y partículas de virus que se liberan al aire cuando una persona infectada respira, habla, ríe, canta, tose o estornuda. Las gotas más grandes pueden caer al suelo en unos pocos segundos, pero las partículas infecciosas diminutas pueden permanecer en el aire y acumularse en lugares interiores, especialmente donde hay mucha gente y hay poca ventilación. Es por eso que el uso de mascarillas, la higiene de las manos y el distanciamiento físico son esenciales para prevenir el COVID-19</a:t>
            </a:r>
            <a:r>
              <a:rPr lang="es-ES" sz="2200" b="0" i="0" dirty="0">
                <a:solidFill>
                  <a:srgbClr val="000000"/>
                </a:solidFill>
                <a:effectLst/>
                <a:latin typeface="noto_sansregular"/>
              </a:rPr>
              <a:t>.</a:t>
            </a:r>
            <a:endParaRPr lang="es-EC" sz="2200" dirty="0"/>
          </a:p>
        </p:txBody>
      </p:sp>
    </p:spTree>
    <p:extLst>
      <p:ext uri="{BB962C8B-B14F-4D97-AF65-F5344CB8AC3E}">
        <p14:creationId xmlns:p14="http://schemas.microsoft.com/office/powerpoint/2010/main" val="348960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879364" y="334251"/>
            <a:ext cx="8824973" cy="609600"/>
          </a:xfrm>
          <a:prstGeom prst="rect">
            <a:avLst/>
          </a:prstGeom>
        </p:spPr>
        <p:txBody>
          <a:bodyPr spcFirstLastPara="1" wrap="square" lIns="0" tIns="0" rIns="0" bIns="0" anchor="t" anchorCtr="0">
            <a:noAutofit/>
          </a:bodyPr>
          <a:lstStyle/>
          <a:p>
            <a:r>
              <a:rPr lang="en" sz="4400" dirty="0">
                <a:solidFill>
                  <a:schemeClr val="accent3">
                    <a:lumMod val="40000"/>
                    <a:lumOff val="60000"/>
                  </a:schemeClr>
                </a:solidFill>
              </a:rPr>
              <a:t>¿Cuáles son los cuidados que hay que tener con un enfermo de covid?</a:t>
            </a:r>
            <a:endParaRPr sz="4400" dirty="0">
              <a:solidFill>
                <a:schemeClr val="accent3">
                  <a:lumMod val="40000"/>
                  <a:lumOff val="60000"/>
                </a:schemeClr>
              </a:solidFill>
            </a:endParaRPr>
          </a:p>
        </p:txBody>
      </p:sp>
      <p:grpSp>
        <p:nvGrpSpPr>
          <p:cNvPr id="858" name="Google Shape;858;p37"/>
          <p:cNvGrpSpPr/>
          <p:nvPr/>
        </p:nvGrpSpPr>
        <p:grpSpPr>
          <a:xfrm>
            <a:off x="9957521" y="198675"/>
            <a:ext cx="1750212" cy="1673232"/>
            <a:chOff x="6855525" y="3005825"/>
            <a:chExt cx="2128541" cy="2034921"/>
          </a:xfrm>
        </p:grpSpPr>
        <p:sp>
          <p:nvSpPr>
            <p:cNvPr id="859" name="Google Shape;859;p37"/>
            <p:cNvSpPr/>
            <p:nvPr/>
          </p:nvSpPr>
          <p:spPr>
            <a:xfrm>
              <a:off x="6998370" y="3005825"/>
              <a:ext cx="1985697" cy="2034921"/>
            </a:xfrm>
            <a:custGeom>
              <a:avLst/>
              <a:gdLst/>
              <a:ahLst/>
              <a:cxnLst/>
              <a:rect l="l" t="t" r="r" b="b"/>
              <a:pathLst>
                <a:path w="31909" h="32700" extrusionOk="0">
                  <a:moveTo>
                    <a:pt x="17302" y="0"/>
                  </a:moveTo>
                  <a:cubicBezTo>
                    <a:pt x="17164" y="0"/>
                    <a:pt x="17010" y="14"/>
                    <a:pt x="16848" y="51"/>
                  </a:cubicBezTo>
                  <a:cubicBezTo>
                    <a:pt x="16726" y="78"/>
                    <a:pt x="16608" y="113"/>
                    <a:pt x="16495" y="156"/>
                  </a:cubicBezTo>
                  <a:cubicBezTo>
                    <a:pt x="16483" y="160"/>
                    <a:pt x="16476" y="164"/>
                    <a:pt x="16463" y="172"/>
                  </a:cubicBezTo>
                  <a:cubicBezTo>
                    <a:pt x="16456" y="172"/>
                    <a:pt x="16448" y="176"/>
                    <a:pt x="16444" y="179"/>
                  </a:cubicBezTo>
                  <a:cubicBezTo>
                    <a:pt x="16224" y="268"/>
                    <a:pt x="12114" y="1913"/>
                    <a:pt x="7711" y="1913"/>
                  </a:cubicBezTo>
                  <a:cubicBezTo>
                    <a:pt x="6469" y="1913"/>
                    <a:pt x="5204" y="1783"/>
                    <a:pt x="3997" y="1449"/>
                  </a:cubicBezTo>
                  <a:cubicBezTo>
                    <a:pt x="3800" y="1392"/>
                    <a:pt x="3599" y="1364"/>
                    <a:pt x="3400" y="1364"/>
                  </a:cubicBezTo>
                  <a:cubicBezTo>
                    <a:pt x="2994" y="1364"/>
                    <a:pt x="2593" y="1479"/>
                    <a:pt x="2249" y="1700"/>
                  </a:cubicBezTo>
                  <a:cubicBezTo>
                    <a:pt x="1912" y="1915"/>
                    <a:pt x="1638" y="2228"/>
                    <a:pt x="1465" y="2593"/>
                  </a:cubicBezTo>
                  <a:cubicBezTo>
                    <a:pt x="1438" y="2656"/>
                    <a:pt x="1411" y="2718"/>
                    <a:pt x="1383" y="2785"/>
                  </a:cubicBezTo>
                  <a:cubicBezTo>
                    <a:pt x="1364" y="2840"/>
                    <a:pt x="1348" y="2895"/>
                    <a:pt x="1333" y="2950"/>
                  </a:cubicBezTo>
                  <a:cubicBezTo>
                    <a:pt x="1215" y="3365"/>
                    <a:pt x="0" y="7852"/>
                    <a:pt x="451" y="13485"/>
                  </a:cubicBezTo>
                  <a:cubicBezTo>
                    <a:pt x="890" y="18966"/>
                    <a:pt x="3025" y="26682"/>
                    <a:pt x="10716" y="32300"/>
                  </a:cubicBezTo>
                  <a:cubicBezTo>
                    <a:pt x="10924" y="32449"/>
                    <a:pt x="11154" y="32554"/>
                    <a:pt x="11405" y="32621"/>
                  </a:cubicBezTo>
                  <a:cubicBezTo>
                    <a:pt x="11586" y="32671"/>
                    <a:pt x="11778" y="32700"/>
                    <a:pt x="11962" y="32700"/>
                  </a:cubicBezTo>
                  <a:cubicBezTo>
                    <a:pt x="12142" y="32700"/>
                    <a:pt x="12346" y="32671"/>
                    <a:pt x="12518" y="32624"/>
                  </a:cubicBezTo>
                  <a:cubicBezTo>
                    <a:pt x="21698" y="30184"/>
                    <a:pt x="26486" y="23770"/>
                    <a:pt x="28884" y="18821"/>
                  </a:cubicBezTo>
                  <a:cubicBezTo>
                    <a:pt x="31414" y="13591"/>
                    <a:pt x="31870" y="8850"/>
                    <a:pt x="31888" y="8635"/>
                  </a:cubicBezTo>
                  <a:cubicBezTo>
                    <a:pt x="31908" y="8388"/>
                    <a:pt x="31881" y="8129"/>
                    <a:pt x="31810" y="7886"/>
                  </a:cubicBezTo>
                  <a:cubicBezTo>
                    <a:pt x="31752" y="7667"/>
                    <a:pt x="31658" y="7452"/>
                    <a:pt x="31532" y="7264"/>
                  </a:cubicBezTo>
                  <a:cubicBezTo>
                    <a:pt x="31517" y="7240"/>
                    <a:pt x="31501" y="7221"/>
                    <a:pt x="31489" y="7201"/>
                  </a:cubicBezTo>
                  <a:cubicBezTo>
                    <a:pt x="31485" y="7193"/>
                    <a:pt x="31481" y="7189"/>
                    <a:pt x="31477" y="7185"/>
                  </a:cubicBezTo>
                  <a:cubicBezTo>
                    <a:pt x="31399" y="7080"/>
                    <a:pt x="31313" y="6985"/>
                    <a:pt x="31223" y="6899"/>
                  </a:cubicBezTo>
                  <a:cubicBezTo>
                    <a:pt x="31089" y="6774"/>
                    <a:pt x="30941" y="6668"/>
                    <a:pt x="30776" y="6577"/>
                  </a:cubicBezTo>
                  <a:cubicBezTo>
                    <a:pt x="30737" y="6559"/>
                    <a:pt x="30694" y="6535"/>
                    <a:pt x="30651" y="6515"/>
                  </a:cubicBezTo>
                  <a:cubicBezTo>
                    <a:pt x="30474" y="6429"/>
                    <a:pt x="30286" y="6371"/>
                    <a:pt x="30091" y="6335"/>
                  </a:cubicBezTo>
                  <a:cubicBezTo>
                    <a:pt x="30047" y="6331"/>
                    <a:pt x="30004" y="6324"/>
                    <a:pt x="29957" y="6319"/>
                  </a:cubicBezTo>
                  <a:cubicBezTo>
                    <a:pt x="24178" y="5743"/>
                    <a:pt x="18854" y="669"/>
                    <a:pt x="18803" y="615"/>
                  </a:cubicBezTo>
                  <a:cubicBezTo>
                    <a:pt x="18799" y="615"/>
                    <a:pt x="18794" y="611"/>
                    <a:pt x="18794" y="606"/>
                  </a:cubicBezTo>
                  <a:cubicBezTo>
                    <a:pt x="18787" y="603"/>
                    <a:pt x="18783" y="599"/>
                    <a:pt x="18779" y="595"/>
                  </a:cubicBezTo>
                  <a:cubicBezTo>
                    <a:pt x="18666" y="485"/>
                    <a:pt x="18536" y="391"/>
                    <a:pt x="18399" y="309"/>
                  </a:cubicBezTo>
                  <a:cubicBezTo>
                    <a:pt x="18188" y="179"/>
                    <a:pt x="17953" y="85"/>
                    <a:pt x="17713" y="38"/>
                  </a:cubicBezTo>
                  <a:cubicBezTo>
                    <a:pt x="17600" y="18"/>
                    <a:pt x="17461" y="0"/>
                    <a:pt x="1730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400"/>
            </a:p>
          </p:txBody>
        </p:sp>
        <p:grpSp>
          <p:nvGrpSpPr>
            <p:cNvPr id="860" name="Google Shape;860;p37"/>
            <p:cNvGrpSpPr/>
            <p:nvPr/>
          </p:nvGrpSpPr>
          <p:grpSpPr>
            <a:xfrm>
              <a:off x="6855525" y="3119879"/>
              <a:ext cx="2026213" cy="1828824"/>
              <a:chOff x="7332026" y="1166754"/>
              <a:chExt cx="1406604" cy="1272668"/>
            </a:xfrm>
          </p:grpSpPr>
          <p:sp>
            <p:nvSpPr>
              <p:cNvPr id="861" name="Google Shape;861;p37"/>
              <p:cNvSpPr/>
              <p:nvPr/>
            </p:nvSpPr>
            <p:spPr>
              <a:xfrm>
                <a:off x="8674724" y="1449293"/>
                <a:ext cx="63896" cy="46720"/>
              </a:xfrm>
              <a:custGeom>
                <a:avLst/>
                <a:gdLst/>
                <a:ahLst/>
                <a:cxnLst/>
                <a:rect l="l" t="t" r="r" b="b"/>
                <a:pathLst>
                  <a:path w="1581" h="1156" fill="none" extrusionOk="0">
                    <a:moveTo>
                      <a:pt x="1581" y="0"/>
                    </a:moveTo>
                    <a:lnTo>
                      <a:pt x="0" y="1155"/>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2" name="Google Shape;862;p37"/>
              <p:cNvSpPr/>
              <p:nvPr/>
            </p:nvSpPr>
            <p:spPr>
              <a:xfrm>
                <a:off x="7941314" y="2377988"/>
                <a:ext cx="11114" cy="61431"/>
              </a:xfrm>
              <a:custGeom>
                <a:avLst/>
                <a:gdLst/>
                <a:ahLst/>
                <a:cxnLst/>
                <a:rect l="l" t="t" r="r" b="b"/>
                <a:pathLst>
                  <a:path w="275" h="1520" fill="none" extrusionOk="0">
                    <a:moveTo>
                      <a:pt x="1" y="1520"/>
                    </a:moveTo>
                    <a:lnTo>
                      <a:pt x="274"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3" name="Google Shape;863;p37"/>
              <p:cNvSpPr/>
              <p:nvPr/>
            </p:nvSpPr>
            <p:spPr>
              <a:xfrm>
                <a:off x="7332026" y="1166754"/>
                <a:ext cx="1406604" cy="1272668"/>
              </a:xfrm>
              <a:custGeom>
                <a:avLst/>
                <a:gdLst/>
                <a:ahLst/>
                <a:cxnLst/>
                <a:rect l="l" t="t" r="r" b="b"/>
                <a:pathLst>
                  <a:path w="34804" h="31490" extrusionOk="0">
                    <a:moveTo>
                      <a:pt x="21004" y="0"/>
                    </a:moveTo>
                    <a:cubicBezTo>
                      <a:pt x="21004" y="0"/>
                      <a:pt x="16031" y="2111"/>
                      <a:pt x="10447" y="2111"/>
                    </a:cubicBezTo>
                    <a:cubicBezTo>
                      <a:pt x="8845" y="2111"/>
                      <a:pt x="7193" y="1937"/>
                      <a:pt x="5593" y="1490"/>
                    </a:cubicBezTo>
                    <a:lnTo>
                      <a:pt x="5593" y="1490"/>
                    </a:lnTo>
                    <a:cubicBezTo>
                      <a:pt x="5593" y="1490"/>
                      <a:pt x="1" y="20487"/>
                      <a:pt x="15077" y="31490"/>
                    </a:cubicBezTo>
                    <a:cubicBezTo>
                      <a:pt x="33101" y="26687"/>
                      <a:pt x="34804" y="6991"/>
                      <a:pt x="34804" y="6991"/>
                    </a:cubicBezTo>
                    <a:cubicBezTo>
                      <a:pt x="27387" y="6231"/>
                      <a:pt x="21004" y="0"/>
                      <a:pt x="2100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4" name="Google Shape;864;p37"/>
              <p:cNvSpPr/>
              <p:nvPr/>
            </p:nvSpPr>
            <p:spPr>
              <a:xfrm>
                <a:off x="7562957" y="1230610"/>
                <a:ext cx="1113029" cy="1147422"/>
              </a:xfrm>
              <a:custGeom>
                <a:avLst/>
                <a:gdLst/>
                <a:ahLst/>
                <a:cxnLst/>
                <a:rect l="l" t="t" r="r" b="b"/>
                <a:pathLst>
                  <a:path w="27540" h="28391" extrusionOk="0">
                    <a:moveTo>
                      <a:pt x="14986" y="1"/>
                    </a:moveTo>
                    <a:cubicBezTo>
                      <a:pt x="13269" y="621"/>
                      <a:pt x="9194" y="1914"/>
                      <a:pt x="4700" y="1914"/>
                    </a:cubicBezTo>
                    <a:cubicBezTo>
                      <a:pt x="3466" y="1914"/>
                      <a:pt x="2200" y="1817"/>
                      <a:pt x="943" y="1581"/>
                    </a:cubicBezTo>
                    <a:cubicBezTo>
                      <a:pt x="943" y="1581"/>
                      <a:pt x="913" y="1581"/>
                      <a:pt x="882" y="1551"/>
                    </a:cubicBezTo>
                    <a:cubicBezTo>
                      <a:pt x="518" y="3314"/>
                      <a:pt x="1" y="6749"/>
                      <a:pt x="335" y="10761"/>
                    </a:cubicBezTo>
                    <a:cubicBezTo>
                      <a:pt x="639" y="14135"/>
                      <a:pt x="1460" y="17265"/>
                      <a:pt x="2797" y="20031"/>
                    </a:cubicBezTo>
                    <a:cubicBezTo>
                      <a:pt x="4348" y="23284"/>
                      <a:pt x="6658" y="26111"/>
                      <a:pt x="9636" y="28390"/>
                    </a:cubicBezTo>
                    <a:cubicBezTo>
                      <a:pt x="13253" y="27357"/>
                      <a:pt x="16415" y="25563"/>
                      <a:pt x="19059" y="23101"/>
                    </a:cubicBezTo>
                    <a:cubicBezTo>
                      <a:pt x="21339" y="21004"/>
                      <a:pt x="23223" y="18390"/>
                      <a:pt x="24713" y="15350"/>
                    </a:cubicBezTo>
                    <a:cubicBezTo>
                      <a:pt x="26476" y="11733"/>
                      <a:pt x="27236" y="8329"/>
                      <a:pt x="27539" y="6566"/>
                    </a:cubicBezTo>
                    <a:lnTo>
                      <a:pt x="27479" y="6566"/>
                    </a:lnTo>
                    <a:cubicBezTo>
                      <a:pt x="21643" y="5472"/>
                      <a:pt x="16719" y="1520"/>
                      <a:pt x="14986"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5" name="Google Shape;865;p37"/>
              <p:cNvSpPr/>
              <p:nvPr/>
            </p:nvSpPr>
            <p:spPr>
              <a:xfrm>
                <a:off x="8061719" y="1230610"/>
                <a:ext cx="614268" cy="663412"/>
              </a:xfrm>
              <a:custGeom>
                <a:avLst/>
                <a:gdLst/>
                <a:ahLst/>
                <a:cxnLst/>
                <a:rect l="l" t="t" r="r" b="b"/>
                <a:pathLst>
                  <a:path w="15199" h="16415" extrusionOk="0">
                    <a:moveTo>
                      <a:pt x="2645" y="1"/>
                    </a:moveTo>
                    <a:lnTo>
                      <a:pt x="1" y="14013"/>
                    </a:lnTo>
                    <a:lnTo>
                      <a:pt x="6293" y="15381"/>
                    </a:lnTo>
                    <a:lnTo>
                      <a:pt x="11825" y="16414"/>
                    </a:lnTo>
                    <a:cubicBezTo>
                      <a:pt x="12007" y="16080"/>
                      <a:pt x="12189" y="15715"/>
                      <a:pt x="12372" y="15350"/>
                    </a:cubicBezTo>
                    <a:cubicBezTo>
                      <a:pt x="14135" y="11733"/>
                      <a:pt x="14895" y="8329"/>
                      <a:pt x="15198" y="6566"/>
                    </a:cubicBezTo>
                    <a:lnTo>
                      <a:pt x="15168" y="6566"/>
                    </a:lnTo>
                    <a:cubicBezTo>
                      <a:pt x="9302" y="5472"/>
                      <a:pt x="4378" y="1520"/>
                      <a:pt x="264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6" name="Google Shape;866;p37"/>
              <p:cNvSpPr/>
              <p:nvPr/>
            </p:nvSpPr>
            <p:spPr>
              <a:xfrm>
                <a:off x="7581387" y="1713407"/>
                <a:ext cx="480373" cy="664625"/>
              </a:xfrm>
              <a:custGeom>
                <a:avLst/>
                <a:gdLst/>
                <a:ahLst/>
                <a:cxnLst/>
                <a:rect l="l" t="t" r="r" b="b"/>
                <a:pathLst>
                  <a:path w="11886" h="16445" extrusionOk="0">
                    <a:moveTo>
                      <a:pt x="1" y="0"/>
                    </a:moveTo>
                    <a:cubicBezTo>
                      <a:pt x="366" y="2918"/>
                      <a:pt x="1156" y="5623"/>
                      <a:pt x="2341" y="8085"/>
                    </a:cubicBezTo>
                    <a:cubicBezTo>
                      <a:pt x="3892" y="11338"/>
                      <a:pt x="6202" y="14165"/>
                      <a:pt x="9180" y="16444"/>
                    </a:cubicBezTo>
                    <a:lnTo>
                      <a:pt x="11886" y="2067"/>
                    </a:lnTo>
                    <a:lnTo>
                      <a:pt x="3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7" name="Google Shape;867;p37"/>
              <p:cNvSpPr/>
              <p:nvPr/>
            </p:nvSpPr>
            <p:spPr>
              <a:xfrm>
                <a:off x="7795142" y="1537723"/>
                <a:ext cx="530730" cy="530730"/>
              </a:xfrm>
              <a:custGeom>
                <a:avLst/>
                <a:gdLst/>
                <a:ahLst/>
                <a:cxnLst/>
                <a:rect l="l" t="t" r="r" b="b"/>
                <a:pathLst>
                  <a:path w="13132" h="13132" extrusionOk="0">
                    <a:moveTo>
                      <a:pt x="6505" y="1"/>
                    </a:moveTo>
                    <a:lnTo>
                      <a:pt x="5533" y="5046"/>
                    </a:lnTo>
                    <a:lnTo>
                      <a:pt x="487" y="4104"/>
                    </a:lnTo>
                    <a:lnTo>
                      <a:pt x="1" y="6627"/>
                    </a:lnTo>
                    <a:lnTo>
                      <a:pt x="5077" y="7600"/>
                    </a:lnTo>
                    <a:lnTo>
                      <a:pt x="4135" y="12645"/>
                    </a:lnTo>
                    <a:lnTo>
                      <a:pt x="6657" y="13131"/>
                    </a:lnTo>
                    <a:lnTo>
                      <a:pt x="7600" y="8055"/>
                    </a:lnTo>
                    <a:lnTo>
                      <a:pt x="12645" y="8998"/>
                    </a:lnTo>
                    <a:lnTo>
                      <a:pt x="13132" y="6475"/>
                    </a:lnTo>
                    <a:lnTo>
                      <a:pt x="8086" y="5533"/>
                    </a:lnTo>
                    <a:lnTo>
                      <a:pt x="9028" y="487"/>
                    </a:lnTo>
                    <a:lnTo>
                      <a:pt x="650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8" name="Google Shape;868;p37"/>
              <p:cNvSpPr/>
              <p:nvPr/>
            </p:nvSpPr>
            <p:spPr>
              <a:xfrm>
                <a:off x="7332026" y="1166754"/>
                <a:ext cx="1406604" cy="1272668"/>
              </a:xfrm>
              <a:custGeom>
                <a:avLst/>
                <a:gdLst/>
                <a:ahLst/>
                <a:cxnLst/>
                <a:rect l="l" t="t" r="r" b="b"/>
                <a:pathLst>
                  <a:path w="34804" h="31490" fill="none" extrusionOk="0">
                    <a:moveTo>
                      <a:pt x="34804" y="6991"/>
                    </a:moveTo>
                    <a:cubicBezTo>
                      <a:pt x="27387" y="6231"/>
                      <a:pt x="21004" y="0"/>
                      <a:pt x="21004" y="0"/>
                    </a:cubicBezTo>
                    <a:cubicBezTo>
                      <a:pt x="21004" y="0"/>
                      <a:pt x="12767" y="3496"/>
                      <a:pt x="5593" y="1490"/>
                    </a:cubicBezTo>
                    <a:cubicBezTo>
                      <a:pt x="5593" y="1490"/>
                      <a:pt x="1" y="20487"/>
                      <a:pt x="15077" y="31490"/>
                    </a:cubicBezTo>
                    <a:cubicBezTo>
                      <a:pt x="33101" y="26687"/>
                      <a:pt x="34804" y="6991"/>
                      <a:pt x="34804" y="6991"/>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9" name="Google Shape;869;p37"/>
              <p:cNvSpPr/>
              <p:nvPr/>
            </p:nvSpPr>
            <p:spPr>
              <a:xfrm>
                <a:off x="7562957" y="1230610"/>
                <a:ext cx="1113029" cy="1147422"/>
              </a:xfrm>
              <a:custGeom>
                <a:avLst/>
                <a:gdLst/>
                <a:ahLst/>
                <a:cxnLst/>
                <a:rect l="l" t="t" r="r" b="b"/>
                <a:pathLst>
                  <a:path w="27540" h="28391" fill="none" extrusionOk="0">
                    <a:moveTo>
                      <a:pt x="9636" y="28390"/>
                    </a:moveTo>
                    <a:cubicBezTo>
                      <a:pt x="6658" y="26111"/>
                      <a:pt x="4348" y="23284"/>
                      <a:pt x="2797" y="20031"/>
                    </a:cubicBezTo>
                    <a:cubicBezTo>
                      <a:pt x="1460" y="17265"/>
                      <a:pt x="639" y="14135"/>
                      <a:pt x="335" y="10761"/>
                    </a:cubicBezTo>
                    <a:cubicBezTo>
                      <a:pt x="1" y="6749"/>
                      <a:pt x="518" y="3314"/>
                      <a:pt x="882" y="1551"/>
                    </a:cubicBezTo>
                    <a:cubicBezTo>
                      <a:pt x="913" y="1581"/>
                      <a:pt x="943" y="1581"/>
                      <a:pt x="943" y="1581"/>
                    </a:cubicBezTo>
                    <a:cubicBezTo>
                      <a:pt x="6779" y="2676"/>
                      <a:pt x="12798" y="791"/>
                      <a:pt x="14986" y="1"/>
                    </a:cubicBezTo>
                    <a:cubicBezTo>
                      <a:pt x="16719" y="1520"/>
                      <a:pt x="21643" y="5472"/>
                      <a:pt x="27479" y="6566"/>
                    </a:cubicBezTo>
                    <a:cubicBezTo>
                      <a:pt x="27509" y="6566"/>
                      <a:pt x="27509" y="6566"/>
                      <a:pt x="27539" y="6566"/>
                    </a:cubicBezTo>
                    <a:cubicBezTo>
                      <a:pt x="27236" y="8329"/>
                      <a:pt x="26476" y="11733"/>
                      <a:pt x="24713" y="15350"/>
                    </a:cubicBezTo>
                    <a:cubicBezTo>
                      <a:pt x="23223" y="18390"/>
                      <a:pt x="21339" y="21004"/>
                      <a:pt x="19059" y="23101"/>
                    </a:cubicBezTo>
                    <a:cubicBezTo>
                      <a:pt x="16415" y="25563"/>
                      <a:pt x="13253" y="27357"/>
                      <a:pt x="9636" y="28390"/>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0" name="Google Shape;870;p37"/>
              <p:cNvSpPr/>
              <p:nvPr/>
            </p:nvSpPr>
            <p:spPr>
              <a:xfrm>
                <a:off x="8168617" y="1166754"/>
                <a:ext cx="12286" cy="63896"/>
              </a:xfrm>
              <a:custGeom>
                <a:avLst/>
                <a:gdLst/>
                <a:ahLst/>
                <a:cxnLst/>
                <a:rect l="l" t="t" r="r" b="b"/>
                <a:pathLst>
                  <a:path w="304" h="1581" fill="none" extrusionOk="0">
                    <a:moveTo>
                      <a:pt x="304" y="0"/>
                    </a:moveTo>
                    <a:lnTo>
                      <a:pt x="0" y="1581"/>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1" name="Google Shape;871;p37"/>
              <p:cNvSpPr/>
              <p:nvPr/>
            </p:nvSpPr>
            <p:spPr>
              <a:xfrm>
                <a:off x="7795142" y="1537723"/>
                <a:ext cx="530730" cy="530730"/>
              </a:xfrm>
              <a:custGeom>
                <a:avLst/>
                <a:gdLst/>
                <a:ahLst/>
                <a:cxnLst/>
                <a:rect l="l" t="t" r="r" b="b"/>
                <a:pathLst>
                  <a:path w="13132" h="13132" fill="none" extrusionOk="0">
                    <a:moveTo>
                      <a:pt x="13132" y="6475"/>
                    </a:moveTo>
                    <a:lnTo>
                      <a:pt x="8086" y="5533"/>
                    </a:lnTo>
                    <a:lnTo>
                      <a:pt x="9028" y="487"/>
                    </a:lnTo>
                    <a:lnTo>
                      <a:pt x="6505" y="1"/>
                    </a:lnTo>
                    <a:lnTo>
                      <a:pt x="5533" y="5046"/>
                    </a:lnTo>
                    <a:lnTo>
                      <a:pt x="487" y="4104"/>
                    </a:lnTo>
                    <a:lnTo>
                      <a:pt x="1" y="6627"/>
                    </a:lnTo>
                    <a:lnTo>
                      <a:pt x="5077" y="7600"/>
                    </a:lnTo>
                    <a:lnTo>
                      <a:pt x="4135" y="12645"/>
                    </a:lnTo>
                    <a:lnTo>
                      <a:pt x="6657" y="13131"/>
                    </a:lnTo>
                    <a:lnTo>
                      <a:pt x="7600" y="8055"/>
                    </a:lnTo>
                    <a:lnTo>
                      <a:pt x="12645" y="8998"/>
                    </a:ln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2" name="Google Shape;872;p37"/>
              <p:cNvSpPr/>
              <p:nvPr/>
            </p:nvSpPr>
            <p:spPr>
              <a:xfrm>
                <a:off x="8108398" y="1230610"/>
                <a:ext cx="60259" cy="316975"/>
              </a:xfrm>
              <a:custGeom>
                <a:avLst/>
                <a:gdLst/>
                <a:ahLst/>
                <a:cxnLst/>
                <a:rect l="l" t="t" r="r" b="b"/>
                <a:pathLst>
                  <a:path w="1491" h="7843" fill="none" extrusionOk="0">
                    <a:moveTo>
                      <a:pt x="1490" y="1"/>
                    </a:moveTo>
                    <a:lnTo>
                      <a:pt x="1" y="7843"/>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3" name="Google Shape;873;p37"/>
              <p:cNvSpPr/>
              <p:nvPr/>
            </p:nvSpPr>
            <p:spPr>
              <a:xfrm>
                <a:off x="7952396" y="2058592"/>
                <a:ext cx="60218" cy="319440"/>
              </a:xfrm>
              <a:custGeom>
                <a:avLst/>
                <a:gdLst/>
                <a:ahLst/>
                <a:cxnLst/>
                <a:rect l="l" t="t" r="r" b="b"/>
                <a:pathLst>
                  <a:path w="1490" h="7904" fill="none" extrusionOk="0">
                    <a:moveTo>
                      <a:pt x="0" y="7903"/>
                    </a:moveTo>
                    <a:lnTo>
                      <a:pt x="1490"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4" name="Google Shape;874;p37"/>
              <p:cNvSpPr/>
              <p:nvPr/>
            </p:nvSpPr>
            <p:spPr>
              <a:xfrm>
                <a:off x="8316010" y="1852192"/>
                <a:ext cx="223616" cy="41830"/>
              </a:xfrm>
              <a:custGeom>
                <a:avLst/>
                <a:gdLst/>
                <a:ahLst/>
                <a:cxnLst/>
                <a:rect l="l" t="t" r="r" b="b"/>
                <a:pathLst>
                  <a:path w="5533" h="1035" fill="none" extrusionOk="0">
                    <a:moveTo>
                      <a:pt x="1" y="1"/>
                    </a:moveTo>
                    <a:lnTo>
                      <a:pt x="5533" y="1034"/>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5" name="Google Shape;875;p37"/>
              <p:cNvSpPr/>
              <p:nvPr/>
            </p:nvSpPr>
            <p:spPr>
              <a:xfrm>
                <a:off x="7582640" y="1713407"/>
                <a:ext cx="222363" cy="41789"/>
              </a:xfrm>
              <a:custGeom>
                <a:avLst/>
                <a:gdLst/>
                <a:ahLst/>
                <a:cxnLst/>
                <a:rect l="l" t="t" r="r" b="b"/>
                <a:pathLst>
                  <a:path w="5502" h="1034" fill="none" extrusionOk="0">
                    <a:moveTo>
                      <a:pt x="5502" y="1034"/>
                    </a:moveTo>
                    <a:lnTo>
                      <a:pt x="0"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sp>
        <p:nvSpPr>
          <p:cNvPr id="26" name="CuadroTexto 25">
            <a:extLst>
              <a:ext uri="{FF2B5EF4-FFF2-40B4-BE49-F238E27FC236}">
                <a16:creationId xmlns:a16="http://schemas.microsoft.com/office/drawing/2014/main" id="{E7A91B23-BE91-48E3-BFE2-CE723ED22BFD}"/>
              </a:ext>
            </a:extLst>
          </p:cNvPr>
          <p:cNvSpPr txBox="1"/>
          <p:nvPr/>
        </p:nvSpPr>
        <p:spPr>
          <a:xfrm>
            <a:off x="728046" y="2545463"/>
            <a:ext cx="9127607" cy="3785652"/>
          </a:xfrm>
          <a:prstGeom prst="rect">
            <a:avLst/>
          </a:prstGeom>
          <a:noFill/>
        </p:spPr>
        <p:txBody>
          <a:bodyPr wrap="square">
            <a:spAutoFit/>
          </a:bodyPr>
          <a:lstStyle/>
          <a:p>
            <a:r>
              <a:rPr lang="es-ES" sz="2400" b="0" i="0" dirty="0">
                <a:solidFill>
                  <a:srgbClr val="000000"/>
                </a:solidFill>
                <a:effectLst/>
                <a:latin typeface="Times New Roman" panose="02020603050405020304" pitchFamily="18" charset="0"/>
                <a:cs typeface="Times New Roman" panose="02020603050405020304" pitchFamily="18" charset="0"/>
              </a:rPr>
              <a:t>Si un amigo, familiar suyo está contagiado por el Covid-19 es primordial ponerla en cuarentena de inmediato, en caso de estar en casa, una habitación con una ventilación al exterior adecuada ayudará a qu</a:t>
            </a:r>
            <a:r>
              <a:rPr lang="es-ES" sz="2400" dirty="0">
                <a:solidFill>
                  <a:srgbClr val="000000"/>
                </a:solidFill>
                <a:latin typeface="Times New Roman" panose="02020603050405020304" pitchFamily="18" charset="0"/>
                <a:cs typeface="Times New Roman" panose="02020603050405020304" pitchFamily="18" charset="0"/>
              </a:rPr>
              <a:t>e el enfermo no contagia a mas personas, se tendrá que desinfectar todo lo que toque el contagiado, cuando va al baño, cuando come y evitar sobre todo el contacto directo con otras personas. En caso del que contagiado tenga problemas graves, hay que llevarlo al hospital, si no es así, una habitación es suficiente. Una vez que el contagiado presente una rehabilitación rápida, debe esperar mínimo 7 días para establecer contacto normal. </a:t>
            </a:r>
            <a:endParaRPr lang="es-EC" sz="2400" dirty="0">
              <a:latin typeface="Times New Roman" panose="02020603050405020304" pitchFamily="18" charset="0"/>
              <a:cs typeface="Times New Roman" panose="02020603050405020304" pitchFamily="18" charset="0"/>
            </a:endParaRPr>
          </a:p>
        </p:txBody>
      </p:sp>
      <p:pic>
        <p:nvPicPr>
          <p:cNvPr id="3" name="Imagen 2">
            <a:extLst>
              <a:ext uri="{FF2B5EF4-FFF2-40B4-BE49-F238E27FC236}">
                <a16:creationId xmlns:a16="http://schemas.microsoft.com/office/drawing/2014/main" id="{E9FBD236-7C62-4207-A8F5-7EE97E4A4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081" y="4239027"/>
            <a:ext cx="2540279" cy="2545463"/>
          </a:xfrm>
          <a:prstGeom prst="rect">
            <a:avLst/>
          </a:prstGeom>
        </p:spPr>
      </p:pic>
    </p:spTree>
    <p:extLst>
      <p:ext uri="{BB962C8B-B14F-4D97-AF65-F5344CB8AC3E}">
        <p14:creationId xmlns:p14="http://schemas.microsoft.com/office/powerpoint/2010/main" val="157678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879364" y="334251"/>
            <a:ext cx="8824973" cy="609600"/>
          </a:xfrm>
          <a:prstGeom prst="rect">
            <a:avLst/>
          </a:prstGeom>
        </p:spPr>
        <p:txBody>
          <a:bodyPr spcFirstLastPara="1" wrap="square" lIns="0" tIns="0" rIns="0" bIns="0" anchor="t" anchorCtr="0">
            <a:noAutofit/>
          </a:bodyPr>
          <a:lstStyle/>
          <a:p>
            <a:r>
              <a:rPr lang="en" sz="4400" dirty="0">
                <a:solidFill>
                  <a:schemeClr val="accent3">
                    <a:lumMod val="40000"/>
                    <a:lumOff val="60000"/>
                  </a:schemeClr>
                </a:solidFill>
              </a:rPr>
              <a:t>¿Cuáles son los cuidados que debe tener una persona que cuida a un enfermo de covid?</a:t>
            </a:r>
            <a:endParaRPr sz="4400" dirty="0">
              <a:solidFill>
                <a:schemeClr val="accent3">
                  <a:lumMod val="40000"/>
                  <a:lumOff val="60000"/>
                </a:schemeClr>
              </a:solidFill>
            </a:endParaRPr>
          </a:p>
        </p:txBody>
      </p:sp>
      <p:grpSp>
        <p:nvGrpSpPr>
          <p:cNvPr id="858" name="Google Shape;858;p37"/>
          <p:cNvGrpSpPr/>
          <p:nvPr/>
        </p:nvGrpSpPr>
        <p:grpSpPr>
          <a:xfrm>
            <a:off x="9957521" y="198675"/>
            <a:ext cx="1750212" cy="1673232"/>
            <a:chOff x="6855525" y="3005825"/>
            <a:chExt cx="2128541" cy="2034921"/>
          </a:xfrm>
        </p:grpSpPr>
        <p:sp>
          <p:nvSpPr>
            <p:cNvPr id="859" name="Google Shape;859;p37"/>
            <p:cNvSpPr/>
            <p:nvPr/>
          </p:nvSpPr>
          <p:spPr>
            <a:xfrm>
              <a:off x="6998370" y="3005825"/>
              <a:ext cx="1985697" cy="2034921"/>
            </a:xfrm>
            <a:custGeom>
              <a:avLst/>
              <a:gdLst/>
              <a:ahLst/>
              <a:cxnLst/>
              <a:rect l="l" t="t" r="r" b="b"/>
              <a:pathLst>
                <a:path w="31909" h="32700" extrusionOk="0">
                  <a:moveTo>
                    <a:pt x="17302" y="0"/>
                  </a:moveTo>
                  <a:cubicBezTo>
                    <a:pt x="17164" y="0"/>
                    <a:pt x="17010" y="14"/>
                    <a:pt x="16848" y="51"/>
                  </a:cubicBezTo>
                  <a:cubicBezTo>
                    <a:pt x="16726" y="78"/>
                    <a:pt x="16608" y="113"/>
                    <a:pt x="16495" y="156"/>
                  </a:cubicBezTo>
                  <a:cubicBezTo>
                    <a:pt x="16483" y="160"/>
                    <a:pt x="16476" y="164"/>
                    <a:pt x="16463" y="172"/>
                  </a:cubicBezTo>
                  <a:cubicBezTo>
                    <a:pt x="16456" y="172"/>
                    <a:pt x="16448" y="176"/>
                    <a:pt x="16444" y="179"/>
                  </a:cubicBezTo>
                  <a:cubicBezTo>
                    <a:pt x="16224" y="268"/>
                    <a:pt x="12114" y="1913"/>
                    <a:pt x="7711" y="1913"/>
                  </a:cubicBezTo>
                  <a:cubicBezTo>
                    <a:pt x="6469" y="1913"/>
                    <a:pt x="5204" y="1783"/>
                    <a:pt x="3997" y="1449"/>
                  </a:cubicBezTo>
                  <a:cubicBezTo>
                    <a:pt x="3800" y="1392"/>
                    <a:pt x="3599" y="1364"/>
                    <a:pt x="3400" y="1364"/>
                  </a:cubicBezTo>
                  <a:cubicBezTo>
                    <a:pt x="2994" y="1364"/>
                    <a:pt x="2593" y="1479"/>
                    <a:pt x="2249" y="1700"/>
                  </a:cubicBezTo>
                  <a:cubicBezTo>
                    <a:pt x="1912" y="1915"/>
                    <a:pt x="1638" y="2228"/>
                    <a:pt x="1465" y="2593"/>
                  </a:cubicBezTo>
                  <a:cubicBezTo>
                    <a:pt x="1438" y="2656"/>
                    <a:pt x="1411" y="2718"/>
                    <a:pt x="1383" y="2785"/>
                  </a:cubicBezTo>
                  <a:cubicBezTo>
                    <a:pt x="1364" y="2840"/>
                    <a:pt x="1348" y="2895"/>
                    <a:pt x="1333" y="2950"/>
                  </a:cubicBezTo>
                  <a:cubicBezTo>
                    <a:pt x="1215" y="3365"/>
                    <a:pt x="0" y="7852"/>
                    <a:pt x="451" y="13485"/>
                  </a:cubicBezTo>
                  <a:cubicBezTo>
                    <a:pt x="890" y="18966"/>
                    <a:pt x="3025" y="26682"/>
                    <a:pt x="10716" y="32300"/>
                  </a:cubicBezTo>
                  <a:cubicBezTo>
                    <a:pt x="10924" y="32449"/>
                    <a:pt x="11154" y="32554"/>
                    <a:pt x="11405" y="32621"/>
                  </a:cubicBezTo>
                  <a:cubicBezTo>
                    <a:pt x="11586" y="32671"/>
                    <a:pt x="11778" y="32700"/>
                    <a:pt x="11962" y="32700"/>
                  </a:cubicBezTo>
                  <a:cubicBezTo>
                    <a:pt x="12142" y="32700"/>
                    <a:pt x="12346" y="32671"/>
                    <a:pt x="12518" y="32624"/>
                  </a:cubicBezTo>
                  <a:cubicBezTo>
                    <a:pt x="21698" y="30184"/>
                    <a:pt x="26486" y="23770"/>
                    <a:pt x="28884" y="18821"/>
                  </a:cubicBezTo>
                  <a:cubicBezTo>
                    <a:pt x="31414" y="13591"/>
                    <a:pt x="31870" y="8850"/>
                    <a:pt x="31888" y="8635"/>
                  </a:cubicBezTo>
                  <a:cubicBezTo>
                    <a:pt x="31908" y="8388"/>
                    <a:pt x="31881" y="8129"/>
                    <a:pt x="31810" y="7886"/>
                  </a:cubicBezTo>
                  <a:cubicBezTo>
                    <a:pt x="31752" y="7667"/>
                    <a:pt x="31658" y="7452"/>
                    <a:pt x="31532" y="7264"/>
                  </a:cubicBezTo>
                  <a:cubicBezTo>
                    <a:pt x="31517" y="7240"/>
                    <a:pt x="31501" y="7221"/>
                    <a:pt x="31489" y="7201"/>
                  </a:cubicBezTo>
                  <a:cubicBezTo>
                    <a:pt x="31485" y="7193"/>
                    <a:pt x="31481" y="7189"/>
                    <a:pt x="31477" y="7185"/>
                  </a:cubicBezTo>
                  <a:cubicBezTo>
                    <a:pt x="31399" y="7080"/>
                    <a:pt x="31313" y="6985"/>
                    <a:pt x="31223" y="6899"/>
                  </a:cubicBezTo>
                  <a:cubicBezTo>
                    <a:pt x="31089" y="6774"/>
                    <a:pt x="30941" y="6668"/>
                    <a:pt x="30776" y="6577"/>
                  </a:cubicBezTo>
                  <a:cubicBezTo>
                    <a:pt x="30737" y="6559"/>
                    <a:pt x="30694" y="6535"/>
                    <a:pt x="30651" y="6515"/>
                  </a:cubicBezTo>
                  <a:cubicBezTo>
                    <a:pt x="30474" y="6429"/>
                    <a:pt x="30286" y="6371"/>
                    <a:pt x="30091" y="6335"/>
                  </a:cubicBezTo>
                  <a:cubicBezTo>
                    <a:pt x="30047" y="6331"/>
                    <a:pt x="30004" y="6324"/>
                    <a:pt x="29957" y="6319"/>
                  </a:cubicBezTo>
                  <a:cubicBezTo>
                    <a:pt x="24178" y="5743"/>
                    <a:pt x="18854" y="669"/>
                    <a:pt x="18803" y="615"/>
                  </a:cubicBezTo>
                  <a:cubicBezTo>
                    <a:pt x="18799" y="615"/>
                    <a:pt x="18794" y="611"/>
                    <a:pt x="18794" y="606"/>
                  </a:cubicBezTo>
                  <a:cubicBezTo>
                    <a:pt x="18787" y="603"/>
                    <a:pt x="18783" y="599"/>
                    <a:pt x="18779" y="595"/>
                  </a:cubicBezTo>
                  <a:cubicBezTo>
                    <a:pt x="18666" y="485"/>
                    <a:pt x="18536" y="391"/>
                    <a:pt x="18399" y="309"/>
                  </a:cubicBezTo>
                  <a:cubicBezTo>
                    <a:pt x="18188" y="179"/>
                    <a:pt x="17953" y="85"/>
                    <a:pt x="17713" y="38"/>
                  </a:cubicBezTo>
                  <a:cubicBezTo>
                    <a:pt x="17600" y="18"/>
                    <a:pt x="17461" y="0"/>
                    <a:pt x="1730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400"/>
            </a:p>
          </p:txBody>
        </p:sp>
        <p:grpSp>
          <p:nvGrpSpPr>
            <p:cNvPr id="860" name="Google Shape;860;p37"/>
            <p:cNvGrpSpPr/>
            <p:nvPr/>
          </p:nvGrpSpPr>
          <p:grpSpPr>
            <a:xfrm>
              <a:off x="6855525" y="3119879"/>
              <a:ext cx="2026213" cy="1828824"/>
              <a:chOff x="7332026" y="1166754"/>
              <a:chExt cx="1406604" cy="1272668"/>
            </a:xfrm>
          </p:grpSpPr>
          <p:sp>
            <p:nvSpPr>
              <p:cNvPr id="861" name="Google Shape;861;p37"/>
              <p:cNvSpPr/>
              <p:nvPr/>
            </p:nvSpPr>
            <p:spPr>
              <a:xfrm>
                <a:off x="8674724" y="1449293"/>
                <a:ext cx="63896" cy="46720"/>
              </a:xfrm>
              <a:custGeom>
                <a:avLst/>
                <a:gdLst/>
                <a:ahLst/>
                <a:cxnLst/>
                <a:rect l="l" t="t" r="r" b="b"/>
                <a:pathLst>
                  <a:path w="1581" h="1156" fill="none" extrusionOk="0">
                    <a:moveTo>
                      <a:pt x="1581" y="0"/>
                    </a:moveTo>
                    <a:lnTo>
                      <a:pt x="0" y="1155"/>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2" name="Google Shape;862;p37"/>
              <p:cNvSpPr/>
              <p:nvPr/>
            </p:nvSpPr>
            <p:spPr>
              <a:xfrm>
                <a:off x="7941314" y="2377988"/>
                <a:ext cx="11114" cy="61431"/>
              </a:xfrm>
              <a:custGeom>
                <a:avLst/>
                <a:gdLst/>
                <a:ahLst/>
                <a:cxnLst/>
                <a:rect l="l" t="t" r="r" b="b"/>
                <a:pathLst>
                  <a:path w="275" h="1520" fill="none" extrusionOk="0">
                    <a:moveTo>
                      <a:pt x="1" y="1520"/>
                    </a:moveTo>
                    <a:lnTo>
                      <a:pt x="274"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3" name="Google Shape;863;p37"/>
              <p:cNvSpPr/>
              <p:nvPr/>
            </p:nvSpPr>
            <p:spPr>
              <a:xfrm>
                <a:off x="7332026" y="1166754"/>
                <a:ext cx="1406604" cy="1272668"/>
              </a:xfrm>
              <a:custGeom>
                <a:avLst/>
                <a:gdLst/>
                <a:ahLst/>
                <a:cxnLst/>
                <a:rect l="l" t="t" r="r" b="b"/>
                <a:pathLst>
                  <a:path w="34804" h="31490" extrusionOk="0">
                    <a:moveTo>
                      <a:pt x="21004" y="0"/>
                    </a:moveTo>
                    <a:cubicBezTo>
                      <a:pt x="21004" y="0"/>
                      <a:pt x="16031" y="2111"/>
                      <a:pt x="10447" y="2111"/>
                    </a:cubicBezTo>
                    <a:cubicBezTo>
                      <a:pt x="8845" y="2111"/>
                      <a:pt x="7193" y="1937"/>
                      <a:pt x="5593" y="1490"/>
                    </a:cubicBezTo>
                    <a:lnTo>
                      <a:pt x="5593" y="1490"/>
                    </a:lnTo>
                    <a:cubicBezTo>
                      <a:pt x="5593" y="1490"/>
                      <a:pt x="1" y="20487"/>
                      <a:pt x="15077" y="31490"/>
                    </a:cubicBezTo>
                    <a:cubicBezTo>
                      <a:pt x="33101" y="26687"/>
                      <a:pt x="34804" y="6991"/>
                      <a:pt x="34804" y="6991"/>
                    </a:cubicBezTo>
                    <a:cubicBezTo>
                      <a:pt x="27387" y="6231"/>
                      <a:pt x="21004" y="0"/>
                      <a:pt x="2100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4" name="Google Shape;864;p37"/>
              <p:cNvSpPr/>
              <p:nvPr/>
            </p:nvSpPr>
            <p:spPr>
              <a:xfrm>
                <a:off x="7562957" y="1230610"/>
                <a:ext cx="1113029" cy="1147422"/>
              </a:xfrm>
              <a:custGeom>
                <a:avLst/>
                <a:gdLst/>
                <a:ahLst/>
                <a:cxnLst/>
                <a:rect l="l" t="t" r="r" b="b"/>
                <a:pathLst>
                  <a:path w="27540" h="28391" extrusionOk="0">
                    <a:moveTo>
                      <a:pt x="14986" y="1"/>
                    </a:moveTo>
                    <a:cubicBezTo>
                      <a:pt x="13269" y="621"/>
                      <a:pt x="9194" y="1914"/>
                      <a:pt x="4700" y="1914"/>
                    </a:cubicBezTo>
                    <a:cubicBezTo>
                      <a:pt x="3466" y="1914"/>
                      <a:pt x="2200" y="1817"/>
                      <a:pt x="943" y="1581"/>
                    </a:cubicBezTo>
                    <a:cubicBezTo>
                      <a:pt x="943" y="1581"/>
                      <a:pt x="913" y="1581"/>
                      <a:pt x="882" y="1551"/>
                    </a:cubicBezTo>
                    <a:cubicBezTo>
                      <a:pt x="518" y="3314"/>
                      <a:pt x="1" y="6749"/>
                      <a:pt x="335" y="10761"/>
                    </a:cubicBezTo>
                    <a:cubicBezTo>
                      <a:pt x="639" y="14135"/>
                      <a:pt x="1460" y="17265"/>
                      <a:pt x="2797" y="20031"/>
                    </a:cubicBezTo>
                    <a:cubicBezTo>
                      <a:pt x="4348" y="23284"/>
                      <a:pt x="6658" y="26111"/>
                      <a:pt x="9636" y="28390"/>
                    </a:cubicBezTo>
                    <a:cubicBezTo>
                      <a:pt x="13253" y="27357"/>
                      <a:pt x="16415" y="25563"/>
                      <a:pt x="19059" y="23101"/>
                    </a:cubicBezTo>
                    <a:cubicBezTo>
                      <a:pt x="21339" y="21004"/>
                      <a:pt x="23223" y="18390"/>
                      <a:pt x="24713" y="15350"/>
                    </a:cubicBezTo>
                    <a:cubicBezTo>
                      <a:pt x="26476" y="11733"/>
                      <a:pt x="27236" y="8329"/>
                      <a:pt x="27539" y="6566"/>
                    </a:cubicBezTo>
                    <a:lnTo>
                      <a:pt x="27479" y="6566"/>
                    </a:lnTo>
                    <a:cubicBezTo>
                      <a:pt x="21643" y="5472"/>
                      <a:pt x="16719" y="1520"/>
                      <a:pt x="14986"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5" name="Google Shape;865;p37"/>
              <p:cNvSpPr/>
              <p:nvPr/>
            </p:nvSpPr>
            <p:spPr>
              <a:xfrm>
                <a:off x="8061719" y="1230610"/>
                <a:ext cx="614268" cy="663412"/>
              </a:xfrm>
              <a:custGeom>
                <a:avLst/>
                <a:gdLst/>
                <a:ahLst/>
                <a:cxnLst/>
                <a:rect l="l" t="t" r="r" b="b"/>
                <a:pathLst>
                  <a:path w="15199" h="16415" extrusionOk="0">
                    <a:moveTo>
                      <a:pt x="2645" y="1"/>
                    </a:moveTo>
                    <a:lnTo>
                      <a:pt x="1" y="14013"/>
                    </a:lnTo>
                    <a:lnTo>
                      <a:pt x="6293" y="15381"/>
                    </a:lnTo>
                    <a:lnTo>
                      <a:pt x="11825" y="16414"/>
                    </a:lnTo>
                    <a:cubicBezTo>
                      <a:pt x="12007" y="16080"/>
                      <a:pt x="12189" y="15715"/>
                      <a:pt x="12372" y="15350"/>
                    </a:cubicBezTo>
                    <a:cubicBezTo>
                      <a:pt x="14135" y="11733"/>
                      <a:pt x="14895" y="8329"/>
                      <a:pt x="15198" y="6566"/>
                    </a:cubicBezTo>
                    <a:lnTo>
                      <a:pt x="15168" y="6566"/>
                    </a:lnTo>
                    <a:cubicBezTo>
                      <a:pt x="9302" y="5472"/>
                      <a:pt x="4378" y="1520"/>
                      <a:pt x="264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6" name="Google Shape;866;p37"/>
              <p:cNvSpPr/>
              <p:nvPr/>
            </p:nvSpPr>
            <p:spPr>
              <a:xfrm>
                <a:off x="7581387" y="1713407"/>
                <a:ext cx="480373" cy="664625"/>
              </a:xfrm>
              <a:custGeom>
                <a:avLst/>
                <a:gdLst/>
                <a:ahLst/>
                <a:cxnLst/>
                <a:rect l="l" t="t" r="r" b="b"/>
                <a:pathLst>
                  <a:path w="11886" h="16445" extrusionOk="0">
                    <a:moveTo>
                      <a:pt x="1" y="0"/>
                    </a:moveTo>
                    <a:cubicBezTo>
                      <a:pt x="366" y="2918"/>
                      <a:pt x="1156" y="5623"/>
                      <a:pt x="2341" y="8085"/>
                    </a:cubicBezTo>
                    <a:cubicBezTo>
                      <a:pt x="3892" y="11338"/>
                      <a:pt x="6202" y="14165"/>
                      <a:pt x="9180" y="16444"/>
                    </a:cubicBezTo>
                    <a:lnTo>
                      <a:pt x="11886" y="2067"/>
                    </a:lnTo>
                    <a:lnTo>
                      <a:pt x="3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7" name="Google Shape;867;p37"/>
              <p:cNvSpPr/>
              <p:nvPr/>
            </p:nvSpPr>
            <p:spPr>
              <a:xfrm>
                <a:off x="7795142" y="1537723"/>
                <a:ext cx="530730" cy="530730"/>
              </a:xfrm>
              <a:custGeom>
                <a:avLst/>
                <a:gdLst/>
                <a:ahLst/>
                <a:cxnLst/>
                <a:rect l="l" t="t" r="r" b="b"/>
                <a:pathLst>
                  <a:path w="13132" h="13132" extrusionOk="0">
                    <a:moveTo>
                      <a:pt x="6505" y="1"/>
                    </a:moveTo>
                    <a:lnTo>
                      <a:pt x="5533" y="5046"/>
                    </a:lnTo>
                    <a:lnTo>
                      <a:pt x="487" y="4104"/>
                    </a:lnTo>
                    <a:lnTo>
                      <a:pt x="1" y="6627"/>
                    </a:lnTo>
                    <a:lnTo>
                      <a:pt x="5077" y="7600"/>
                    </a:lnTo>
                    <a:lnTo>
                      <a:pt x="4135" y="12645"/>
                    </a:lnTo>
                    <a:lnTo>
                      <a:pt x="6657" y="13131"/>
                    </a:lnTo>
                    <a:lnTo>
                      <a:pt x="7600" y="8055"/>
                    </a:lnTo>
                    <a:lnTo>
                      <a:pt x="12645" y="8998"/>
                    </a:lnTo>
                    <a:lnTo>
                      <a:pt x="13132" y="6475"/>
                    </a:lnTo>
                    <a:lnTo>
                      <a:pt x="8086" y="5533"/>
                    </a:lnTo>
                    <a:lnTo>
                      <a:pt x="9028" y="487"/>
                    </a:lnTo>
                    <a:lnTo>
                      <a:pt x="650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8" name="Google Shape;868;p37"/>
              <p:cNvSpPr/>
              <p:nvPr/>
            </p:nvSpPr>
            <p:spPr>
              <a:xfrm>
                <a:off x="7332026" y="1166754"/>
                <a:ext cx="1406604" cy="1272668"/>
              </a:xfrm>
              <a:custGeom>
                <a:avLst/>
                <a:gdLst/>
                <a:ahLst/>
                <a:cxnLst/>
                <a:rect l="l" t="t" r="r" b="b"/>
                <a:pathLst>
                  <a:path w="34804" h="31490" fill="none" extrusionOk="0">
                    <a:moveTo>
                      <a:pt x="34804" y="6991"/>
                    </a:moveTo>
                    <a:cubicBezTo>
                      <a:pt x="27387" y="6231"/>
                      <a:pt x="21004" y="0"/>
                      <a:pt x="21004" y="0"/>
                    </a:cubicBezTo>
                    <a:cubicBezTo>
                      <a:pt x="21004" y="0"/>
                      <a:pt x="12767" y="3496"/>
                      <a:pt x="5593" y="1490"/>
                    </a:cubicBezTo>
                    <a:cubicBezTo>
                      <a:pt x="5593" y="1490"/>
                      <a:pt x="1" y="20487"/>
                      <a:pt x="15077" y="31490"/>
                    </a:cubicBezTo>
                    <a:cubicBezTo>
                      <a:pt x="33101" y="26687"/>
                      <a:pt x="34804" y="6991"/>
                      <a:pt x="34804" y="6991"/>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9" name="Google Shape;869;p37"/>
              <p:cNvSpPr/>
              <p:nvPr/>
            </p:nvSpPr>
            <p:spPr>
              <a:xfrm>
                <a:off x="7562957" y="1230610"/>
                <a:ext cx="1113029" cy="1147422"/>
              </a:xfrm>
              <a:custGeom>
                <a:avLst/>
                <a:gdLst/>
                <a:ahLst/>
                <a:cxnLst/>
                <a:rect l="l" t="t" r="r" b="b"/>
                <a:pathLst>
                  <a:path w="27540" h="28391" fill="none" extrusionOk="0">
                    <a:moveTo>
                      <a:pt x="9636" y="28390"/>
                    </a:moveTo>
                    <a:cubicBezTo>
                      <a:pt x="6658" y="26111"/>
                      <a:pt x="4348" y="23284"/>
                      <a:pt x="2797" y="20031"/>
                    </a:cubicBezTo>
                    <a:cubicBezTo>
                      <a:pt x="1460" y="17265"/>
                      <a:pt x="639" y="14135"/>
                      <a:pt x="335" y="10761"/>
                    </a:cubicBezTo>
                    <a:cubicBezTo>
                      <a:pt x="1" y="6749"/>
                      <a:pt x="518" y="3314"/>
                      <a:pt x="882" y="1551"/>
                    </a:cubicBezTo>
                    <a:cubicBezTo>
                      <a:pt x="913" y="1581"/>
                      <a:pt x="943" y="1581"/>
                      <a:pt x="943" y="1581"/>
                    </a:cubicBezTo>
                    <a:cubicBezTo>
                      <a:pt x="6779" y="2676"/>
                      <a:pt x="12798" y="791"/>
                      <a:pt x="14986" y="1"/>
                    </a:cubicBezTo>
                    <a:cubicBezTo>
                      <a:pt x="16719" y="1520"/>
                      <a:pt x="21643" y="5472"/>
                      <a:pt x="27479" y="6566"/>
                    </a:cubicBezTo>
                    <a:cubicBezTo>
                      <a:pt x="27509" y="6566"/>
                      <a:pt x="27509" y="6566"/>
                      <a:pt x="27539" y="6566"/>
                    </a:cubicBezTo>
                    <a:cubicBezTo>
                      <a:pt x="27236" y="8329"/>
                      <a:pt x="26476" y="11733"/>
                      <a:pt x="24713" y="15350"/>
                    </a:cubicBezTo>
                    <a:cubicBezTo>
                      <a:pt x="23223" y="18390"/>
                      <a:pt x="21339" y="21004"/>
                      <a:pt x="19059" y="23101"/>
                    </a:cubicBezTo>
                    <a:cubicBezTo>
                      <a:pt x="16415" y="25563"/>
                      <a:pt x="13253" y="27357"/>
                      <a:pt x="9636" y="28390"/>
                    </a:cubicBez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0" name="Google Shape;870;p37"/>
              <p:cNvSpPr/>
              <p:nvPr/>
            </p:nvSpPr>
            <p:spPr>
              <a:xfrm>
                <a:off x="8168617" y="1166754"/>
                <a:ext cx="12286" cy="63896"/>
              </a:xfrm>
              <a:custGeom>
                <a:avLst/>
                <a:gdLst/>
                <a:ahLst/>
                <a:cxnLst/>
                <a:rect l="l" t="t" r="r" b="b"/>
                <a:pathLst>
                  <a:path w="304" h="1581" fill="none" extrusionOk="0">
                    <a:moveTo>
                      <a:pt x="304" y="0"/>
                    </a:moveTo>
                    <a:lnTo>
                      <a:pt x="0" y="1581"/>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1" name="Google Shape;871;p37"/>
              <p:cNvSpPr/>
              <p:nvPr/>
            </p:nvSpPr>
            <p:spPr>
              <a:xfrm>
                <a:off x="7795142" y="1537723"/>
                <a:ext cx="530730" cy="530730"/>
              </a:xfrm>
              <a:custGeom>
                <a:avLst/>
                <a:gdLst/>
                <a:ahLst/>
                <a:cxnLst/>
                <a:rect l="l" t="t" r="r" b="b"/>
                <a:pathLst>
                  <a:path w="13132" h="13132" fill="none" extrusionOk="0">
                    <a:moveTo>
                      <a:pt x="13132" y="6475"/>
                    </a:moveTo>
                    <a:lnTo>
                      <a:pt x="8086" y="5533"/>
                    </a:lnTo>
                    <a:lnTo>
                      <a:pt x="9028" y="487"/>
                    </a:lnTo>
                    <a:lnTo>
                      <a:pt x="6505" y="1"/>
                    </a:lnTo>
                    <a:lnTo>
                      <a:pt x="5533" y="5046"/>
                    </a:lnTo>
                    <a:lnTo>
                      <a:pt x="487" y="4104"/>
                    </a:lnTo>
                    <a:lnTo>
                      <a:pt x="1" y="6627"/>
                    </a:lnTo>
                    <a:lnTo>
                      <a:pt x="5077" y="7600"/>
                    </a:lnTo>
                    <a:lnTo>
                      <a:pt x="4135" y="12645"/>
                    </a:lnTo>
                    <a:lnTo>
                      <a:pt x="6657" y="13131"/>
                    </a:lnTo>
                    <a:lnTo>
                      <a:pt x="7600" y="8055"/>
                    </a:lnTo>
                    <a:lnTo>
                      <a:pt x="12645" y="8998"/>
                    </a:lnTo>
                    <a:close/>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2" name="Google Shape;872;p37"/>
              <p:cNvSpPr/>
              <p:nvPr/>
            </p:nvSpPr>
            <p:spPr>
              <a:xfrm>
                <a:off x="8108398" y="1230610"/>
                <a:ext cx="60259" cy="316975"/>
              </a:xfrm>
              <a:custGeom>
                <a:avLst/>
                <a:gdLst/>
                <a:ahLst/>
                <a:cxnLst/>
                <a:rect l="l" t="t" r="r" b="b"/>
                <a:pathLst>
                  <a:path w="1491" h="7843" fill="none" extrusionOk="0">
                    <a:moveTo>
                      <a:pt x="1490" y="1"/>
                    </a:moveTo>
                    <a:lnTo>
                      <a:pt x="1" y="7843"/>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3" name="Google Shape;873;p37"/>
              <p:cNvSpPr/>
              <p:nvPr/>
            </p:nvSpPr>
            <p:spPr>
              <a:xfrm>
                <a:off x="7952396" y="2058592"/>
                <a:ext cx="60218" cy="319440"/>
              </a:xfrm>
              <a:custGeom>
                <a:avLst/>
                <a:gdLst/>
                <a:ahLst/>
                <a:cxnLst/>
                <a:rect l="l" t="t" r="r" b="b"/>
                <a:pathLst>
                  <a:path w="1490" h="7904" fill="none" extrusionOk="0">
                    <a:moveTo>
                      <a:pt x="0" y="7903"/>
                    </a:moveTo>
                    <a:lnTo>
                      <a:pt x="1490"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4" name="Google Shape;874;p37"/>
              <p:cNvSpPr/>
              <p:nvPr/>
            </p:nvSpPr>
            <p:spPr>
              <a:xfrm>
                <a:off x="8316010" y="1852192"/>
                <a:ext cx="223616" cy="41830"/>
              </a:xfrm>
              <a:custGeom>
                <a:avLst/>
                <a:gdLst/>
                <a:ahLst/>
                <a:cxnLst/>
                <a:rect l="l" t="t" r="r" b="b"/>
                <a:pathLst>
                  <a:path w="5533" h="1035" fill="none" extrusionOk="0">
                    <a:moveTo>
                      <a:pt x="1" y="1"/>
                    </a:moveTo>
                    <a:lnTo>
                      <a:pt x="5533" y="1034"/>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5" name="Google Shape;875;p37"/>
              <p:cNvSpPr/>
              <p:nvPr/>
            </p:nvSpPr>
            <p:spPr>
              <a:xfrm>
                <a:off x="7582640" y="1713407"/>
                <a:ext cx="222363" cy="41789"/>
              </a:xfrm>
              <a:custGeom>
                <a:avLst/>
                <a:gdLst/>
                <a:ahLst/>
                <a:cxnLst/>
                <a:rect l="l" t="t" r="r" b="b"/>
                <a:pathLst>
                  <a:path w="5502" h="1034" fill="none" extrusionOk="0">
                    <a:moveTo>
                      <a:pt x="5502" y="1034"/>
                    </a:moveTo>
                    <a:lnTo>
                      <a:pt x="0" y="0"/>
                    </a:lnTo>
                  </a:path>
                </a:pathLst>
              </a:custGeom>
              <a:no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sp>
        <p:nvSpPr>
          <p:cNvPr id="26" name="CuadroTexto 25">
            <a:extLst>
              <a:ext uri="{FF2B5EF4-FFF2-40B4-BE49-F238E27FC236}">
                <a16:creationId xmlns:a16="http://schemas.microsoft.com/office/drawing/2014/main" id="{E7A91B23-BE91-48E3-BFE2-CE723ED22BFD}"/>
              </a:ext>
            </a:extLst>
          </p:cNvPr>
          <p:cNvSpPr txBox="1"/>
          <p:nvPr/>
        </p:nvSpPr>
        <p:spPr>
          <a:xfrm>
            <a:off x="965242" y="2624146"/>
            <a:ext cx="10422637" cy="3785652"/>
          </a:xfrm>
          <a:prstGeom prst="rect">
            <a:avLst/>
          </a:prstGeom>
          <a:noFill/>
        </p:spPr>
        <p:txBody>
          <a:bodyPr wrap="square">
            <a:spAutoFit/>
          </a:bodyPr>
          <a:lstStyle/>
          <a:p>
            <a:r>
              <a:rPr lang="es-ES" sz="2400" dirty="0">
                <a:solidFill>
                  <a:srgbClr val="000000"/>
                </a:solidFill>
                <a:latin typeface="Times New Roman" panose="02020603050405020304" pitchFamily="18" charset="0"/>
                <a:cs typeface="Times New Roman" panose="02020603050405020304" pitchFamily="18" charset="0"/>
              </a:rPr>
              <a:t>Los cuidados que una persona debe de tener en cuenta al momento de cuidar a un enfermo de COVID, no son difíciles de sobrellevar, con tener en cuenta las normas de bioseguridad básicas (Llevar mascarilla y alcohol) son suficientes para que la persona que cuida al enfermo, no se contagie. En caso de tener miedo o simplemente estar mas protegido se puede recurrir a los trajes de bioseguridad para mayor seguridad. Un punto importante ha tener en cuenta es que siempre habrá una posibilidad de contagio a pesar de que se sigan estas normas, pues un virus no lo podemos ver y en cualquier momento puede ingresar a nuestro cuerpo, y por ello es vital que la persona que cuida a un enfermo por COVID se realice pruebas de COVID para verificar que su estado de Salud es adecuado. </a:t>
            </a:r>
            <a:endParaRPr lang="es-EC"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1994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879364" y="334251"/>
            <a:ext cx="8824973" cy="609600"/>
          </a:xfrm>
          <a:prstGeom prst="rect">
            <a:avLst/>
          </a:prstGeom>
        </p:spPr>
        <p:txBody>
          <a:bodyPr spcFirstLastPara="1" wrap="square" lIns="0" tIns="0" rIns="0" bIns="0" anchor="t" anchorCtr="0">
            <a:noAutofit/>
          </a:bodyPr>
          <a:lstStyle/>
          <a:p>
            <a:r>
              <a:rPr lang="en" sz="4400" dirty="0">
                <a:solidFill>
                  <a:schemeClr val="accent3">
                    <a:lumMod val="40000"/>
                    <a:lumOff val="60000"/>
                  </a:schemeClr>
                </a:solidFill>
              </a:rPr>
              <a:t>Datos generales del COVID</a:t>
            </a:r>
            <a:endParaRPr sz="4400" dirty="0">
              <a:solidFill>
                <a:schemeClr val="accent3">
                  <a:lumMod val="40000"/>
                  <a:lumOff val="60000"/>
                </a:schemeClr>
              </a:solidFill>
            </a:endParaRPr>
          </a:p>
        </p:txBody>
      </p:sp>
      <p:pic>
        <p:nvPicPr>
          <p:cNvPr id="2" name="Imagen 1">
            <a:extLst>
              <a:ext uri="{FF2B5EF4-FFF2-40B4-BE49-F238E27FC236}">
                <a16:creationId xmlns:a16="http://schemas.microsoft.com/office/drawing/2014/main" id="{09B19E1F-1AA1-4128-8873-520C7C929961}"/>
              </a:ext>
            </a:extLst>
          </p:cNvPr>
          <p:cNvPicPr>
            <a:picLocks noChangeAspect="1"/>
          </p:cNvPicPr>
          <p:nvPr/>
        </p:nvPicPr>
        <p:blipFill rotWithShape="1">
          <a:blip r:embed="rId3"/>
          <a:srcRect r="51509" b="53035"/>
          <a:stretch/>
        </p:blipFill>
        <p:spPr>
          <a:xfrm>
            <a:off x="5291850" y="1395618"/>
            <a:ext cx="5751921" cy="4874943"/>
          </a:xfrm>
          <a:prstGeom prst="rect">
            <a:avLst/>
          </a:prstGeom>
        </p:spPr>
      </p:pic>
      <p:sp>
        <p:nvSpPr>
          <p:cNvPr id="23" name="CuadroTexto 22">
            <a:extLst>
              <a:ext uri="{FF2B5EF4-FFF2-40B4-BE49-F238E27FC236}">
                <a16:creationId xmlns:a16="http://schemas.microsoft.com/office/drawing/2014/main" id="{C8C3CF7D-A7A5-4B8C-8FD0-C35CCB3BBEA3}"/>
              </a:ext>
            </a:extLst>
          </p:cNvPr>
          <p:cNvSpPr txBox="1"/>
          <p:nvPr/>
        </p:nvSpPr>
        <p:spPr>
          <a:xfrm>
            <a:off x="879364" y="2925148"/>
            <a:ext cx="3825121" cy="1815882"/>
          </a:xfrm>
          <a:prstGeom prst="rect">
            <a:avLst/>
          </a:prstGeom>
          <a:noFill/>
        </p:spPr>
        <p:txBody>
          <a:bodyPr wrap="square">
            <a:spAutoFit/>
          </a:bodyPr>
          <a:lstStyle/>
          <a:p>
            <a:r>
              <a:rPr lang="es-EC" sz="2800" dirty="0">
                <a:latin typeface="Times New Roman" panose="02020603050405020304" pitchFamily="18" charset="0"/>
                <a:cs typeface="Times New Roman" panose="02020603050405020304" pitchFamily="18" charset="0"/>
              </a:rPr>
              <a:t>En la figura A, se aprecia la tasa de mortalidad del COVID en base a la edades. </a:t>
            </a:r>
          </a:p>
        </p:txBody>
      </p:sp>
      <p:sp>
        <p:nvSpPr>
          <p:cNvPr id="25" name="CuadroTexto 24">
            <a:extLst>
              <a:ext uri="{FF2B5EF4-FFF2-40B4-BE49-F238E27FC236}">
                <a16:creationId xmlns:a16="http://schemas.microsoft.com/office/drawing/2014/main" id="{49EBD5F9-2CAA-4F27-ACEC-2BEDCACE85CF}"/>
              </a:ext>
            </a:extLst>
          </p:cNvPr>
          <p:cNvSpPr txBox="1"/>
          <p:nvPr/>
        </p:nvSpPr>
        <p:spPr>
          <a:xfrm>
            <a:off x="6178718" y="1735498"/>
            <a:ext cx="1286607" cy="415498"/>
          </a:xfrm>
          <a:prstGeom prst="rect">
            <a:avLst/>
          </a:prstGeom>
          <a:effectLst/>
        </p:spPr>
        <p:style>
          <a:lnRef idx="3">
            <a:schemeClr val="lt1"/>
          </a:lnRef>
          <a:fillRef idx="1">
            <a:schemeClr val="accent6"/>
          </a:fillRef>
          <a:effectRef idx="1">
            <a:schemeClr val="accent6"/>
          </a:effectRef>
          <a:fontRef idx="minor">
            <a:schemeClr val="lt1"/>
          </a:fontRef>
        </p:style>
        <p:txBody>
          <a:bodyPr wrap="square">
            <a:spAutoFit/>
          </a:bodyPr>
          <a:lstStyle/>
          <a:p>
            <a:r>
              <a:rPr lang="es-EC" sz="1050" dirty="0">
                <a:solidFill>
                  <a:schemeClr val="tx1"/>
                </a:solidFill>
                <a:latin typeface="Times New Roman" panose="02020603050405020304" pitchFamily="18" charset="0"/>
                <a:cs typeface="Times New Roman" panose="02020603050405020304" pitchFamily="18" charset="0"/>
              </a:rPr>
              <a:t>Muertos</a:t>
            </a:r>
          </a:p>
          <a:p>
            <a:r>
              <a:rPr lang="es-EC" sz="1050" dirty="0">
                <a:solidFill>
                  <a:schemeClr val="tx1"/>
                </a:solidFill>
                <a:latin typeface="Times New Roman" panose="02020603050405020304" pitchFamily="18" charset="0"/>
                <a:cs typeface="Times New Roman" panose="02020603050405020304" pitchFamily="18" charset="0"/>
              </a:rPr>
              <a:t>Se recuperaron </a:t>
            </a:r>
            <a:endParaRPr lang="es-EC"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796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879364" y="334251"/>
            <a:ext cx="8824973" cy="609600"/>
          </a:xfrm>
          <a:prstGeom prst="rect">
            <a:avLst/>
          </a:prstGeom>
        </p:spPr>
        <p:txBody>
          <a:bodyPr spcFirstLastPara="1" wrap="square" lIns="0" tIns="0" rIns="0" bIns="0" anchor="t" anchorCtr="0">
            <a:noAutofit/>
          </a:bodyPr>
          <a:lstStyle/>
          <a:p>
            <a:r>
              <a:rPr lang="en" sz="4400" dirty="0">
                <a:solidFill>
                  <a:schemeClr val="accent3">
                    <a:lumMod val="40000"/>
                    <a:lumOff val="60000"/>
                  </a:schemeClr>
                </a:solidFill>
              </a:rPr>
              <a:t>Datos generales del COVID</a:t>
            </a:r>
            <a:endParaRPr sz="4400" dirty="0">
              <a:solidFill>
                <a:schemeClr val="accent3">
                  <a:lumMod val="40000"/>
                  <a:lumOff val="60000"/>
                </a:schemeClr>
              </a:solidFill>
            </a:endParaRPr>
          </a:p>
        </p:txBody>
      </p:sp>
      <p:sp>
        <p:nvSpPr>
          <p:cNvPr id="23" name="CuadroTexto 22">
            <a:extLst>
              <a:ext uri="{FF2B5EF4-FFF2-40B4-BE49-F238E27FC236}">
                <a16:creationId xmlns:a16="http://schemas.microsoft.com/office/drawing/2014/main" id="{C8C3CF7D-A7A5-4B8C-8FD0-C35CCB3BBEA3}"/>
              </a:ext>
            </a:extLst>
          </p:cNvPr>
          <p:cNvSpPr txBox="1"/>
          <p:nvPr/>
        </p:nvSpPr>
        <p:spPr>
          <a:xfrm>
            <a:off x="879364" y="2641642"/>
            <a:ext cx="4265842" cy="1815882"/>
          </a:xfrm>
          <a:prstGeom prst="rect">
            <a:avLst/>
          </a:prstGeom>
          <a:noFill/>
        </p:spPr>
        <p:txBody>
          <a:bodyPr wrap="square">
            <a:spAutoFit/>
          </a:bodyPr>
          <a:lstStyle/>
          <a:p>
            <a:r>
              <a:rPr lang="es-EC" sz="2800" dirty="0">
                <a:latin typeface="Times New Roman" panose="02020603050405020304" pitchFamily="18" charset="0"/>
                <a:cs typeface="Times New Roman" panose="02020603050405020304" pitchFamily="18" charset="0"/>
              </a:rPr>
              <a:t>En la figura, se logra observar la causa de muerte por las cuales fallecieron los pacientes con COVID-19</a:t>
            </a:r>
          </a:p>
        </p:txBody>
      </p:sp>
      <p:pic>
        <p:nvPicPr>
          <p:cNvPr id="1026" name="Picture 2" descr="Fig. 1">
            <a:extLst>
              <a:ext uri="{FF2B5EF4-FFF2-40B4-BE49-F238E27FC236}">
                <a16:creationId xmlns:a16="http://schemas.microsoft.com/office/drawing/2014/main" id="{98A25111-E2E4-417E-91A2-2723F5B6A8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633" t="56190" r="4546" b="-1060"/>
          <a:stretch/>
        </p:blipFill>
        <p:spPr bwMode="auto">
          <a:xfrm>
            <a:off x="6590512" y="1171952"/>
            <a:ext cx="4599295" cy="518615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A2F839AC-2378-4377-B216-872997A0DB21}"/>
              </a:ext>
            </a:extLst>
          </p:cNvPr>
          <p:cNvSpPr txBox="1"/>
          <p:nvPr/>
        </p:nvSpPr>
        <p:spPr>
          <a:xfrm>
            <a:off x="7775506" y="5519243"/>
            <a:ext cx="3060816" cy="415498"/>
          </a:xfrm>
          <a:prstGeom prst="rect">
            <a:avLst/>
          </a:prstGeom>
          <a:effectLst/>
        </p:spPr>
        <p:style>
          <a:lnRef idx="3">
            <a:schemeClr val="lt1"/>
          </a:lnRef>
          <a:fillRef idx="1">
            <a:schemeClr val="accent6"/>
          </a:fillRef>
          <a:effectRef idx="1">
            <a:schemeClr val="accent6"/>
          </a:effectRef>
          <a:fontRef idx="minor">
            <a:schemeClr val="lt1"/>
          </a:fontRef>
        </p:style>
        <p:txBody>
          <a:bodyPr wrap="square">
            <a:spAutoFit/>
          </a:bodyPr>
          <a:lstStyle/>
          <a:p>
            <a:r>
              <a:rPr lang="es-EC" sz="1050" dirty="0">
                <a:solidFill>
                  <a:schemeClr val="tx1"/>
                </a:solidFill>
                <a:latin typeface="Bahnschrift" panose="020B0502040204020203" pitchFamily="34" charset="0"/>
                <a:cs typeface="Times New Roman" panose="02020603050405020304" pitchFamily="18" charset="0"/>
              </a:rPr>
              <a:t>Insuficiencia respiratoria</a:t>
            </a:r>
          </a:p>
          <a:p>
            <a:r>
              <a:rPr lang="es-EC" sz="1050" dirty="0">
                <a:solidFill>
                  <a:schemeClr val="tx1"/>
                </a:solidFill>
                <a:latin typeface="Bahnschrift" panose="020B0502040204020203" pitchFamily="34" charset="0"/>
                <a:cs typeface="Times New Roman" panose="02020603050405020304" pitchFamily="18" charset="0"/>
              </a:rPr>
              <a:t>Insuficiencia respiratoria con daño miocardio</a:t>
            </a:r>
            <a:endParaRPr lang="es-EC" sz="1050" dirty="0">
              <a:latin typeface="Bahnschrift" panose="020B0502040204020203"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9892DE09-60C7-4E1C-90FD-A0ACC7E040B9}"/>
              </a:ext>
            </a:extLst>
          </p:cNvPr>
          <p:cNvSpPr txBox="1"/>
          <p:nvPr/>
        </p:nvSpPr>
        <p:spPr>
          <a:xfrm>
            <a:off x="7775506" y="5893797"/>
            <a:ext cx="3060816" cy="415498"/>
          </a:xfrm>
          <a:prstGeom prst="rect">
            <a:avLst/>
          </a:prstGeom>
          <a:effectLst/>
        </p:spPr>
        <p:style>
          <a:lnRef idx="3">
            <a:schemeClr val="lt1"/>
          </a:lnRef>
          <a:fillRef idx="1">
            <a:schemeClr val="accent6"/>
          </a:fillRef>
          <a:effectRef idx="1">
            <a:schemeClr val="accent6"/>
          </a:effectRef>
          <a:fontRef idx="minor">
            <a:schemeClr val="lt1"/>
          </a:fontRef>
        </p:style>
        <p:txBody>
          <a:bodyPr wrap="square">
            <a:spAutoFit/>
          </a:bodyPr>
          <a:lstStyle/>
          <a:p>
            <a:r>
              <a:rPr lang="es-EC" sz="1050" dirty="0">
                <a:solidFill>
                  <a:schemeClr val="tx1"/>
                </a:solidFill>
                <a:latin typeface="Bahnschrift" panose="020B0502040204020203" pitchFamily="34" charset="0"/>
                <a:cs typeface="Times New Roman" panose="02020603050405020304" pitchFamily="18" charset="0"/>
              </a:rPr>
              <a:t>Daño miocardio</a:t>
            </a:r>
          </a:p>
          <a:p>
            <a:r>
              <a:rPr lang="es-EC" sz="1050" dirty="0">
                <a:solidFill>
                  <a:schemeClr val="tx1"/>
                </a:solidFill>
                <a:latin typeface="Bahnschrift" panose="020B0502040204020203" pitchFamily="34" charset="0"/>
                <a:cs typeface="Times New Roman" panose="02020603050405020304" pitchFamily="18" charset="0"/>
              </a:rPr>
              <a:t>Desconocido</a:t>
            </a:r>
            <a:endParaRPr lang="es-EC" sz="1050" dirty="0">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07093480"/>
      </p:ext>
    </p:extLst>
  </p:cSld>
  <p:clrMapOvr>
    <a:masterClrMapping/>
  </p:clrMapOvr>
</p:sld>
</file>

<file path=ppt/theme/theme1.xml><?xml version="1.0" encoding="utf-8"?>
<a:theme xmlns:a="http://schemas.openxmlformats.org/drawingml/2006/main" name="COVID-19 Vaccine Breakthrough: Case Investigation and Reporting by Slidesgo">
  <a:themeElements>
    <a:clrScheme name="Simple Light">
      <a:dk1>
        <a:srgbClr val="000000"/>
      </a:dk1>
      <a:lt1>
        <a:srgbClr val="FFFFFF"/>
      </a:lt1>
      <a:dk2>
        <a:srgbClr val="185ADB"/>
      </a:dk2>
      <a:lt2>
        <a:srgbClr val="409FF4"/>
      </a:lt2>
      <a:accent1>
        <a:srgbClr val="54BCFC"/>
      </a:accent1>
      <a:accent2>
        <a:srgbClr val="FFC947"/>
      </a:accent2>
      <a:accent3>
        <a:srgbClr val="FFE05C"/>
      </a:accent3>
      <a:accent4>
        <a:srgbClr val="FEDDBE"/>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838</Words>
  <Application>Microsoft Office PowerPoint</Application>
  <PresentationFormat>Panorámica</PresentationFormat>
  <Paragraphs>41</Paragraphs>
  <Slides>12</Slides>
  <Notes>12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12</vt:i4>
      </vt:variant>
    </vt:vector>
  </HeadingPairs>
  <TitlesOfParts>
    <vt:vector size="21" baseType="lpstr">
      <vt:lpstr>Arial</vt:lpstr>
      <vt:lpstr>Bahnschrift</vt:lpstr>
      <vt:lpstr>Calibri</vt:lpstr>
      <vt:lpstr>Josefin Sans</vt:lpstr>
      <vt:lpstr>noto_sansregular</vt:lpstr>
      <vt:lpstr>Poppins</vt:lpstr>
      <vt:lpstr>Roboto</vt:lpstr>
      <vt:lpstr>Times New Roman</vt:lpstr>
      <vt:lpstr>COVID-19 Vaccine Breakthrough: Case Investigation and Reporting by Slidesgo</vt:lpstr>
      <vt:lpstr>Covid-19</vt:lpstr>
      <vt:lpstr>Medidas de bioseguridad</vt:lpstr>
      <vt:lpstr>Medidas de bioseguridad</vt:lpstr>
      <vt:lpstr>Medidas de bioseguridad</vt:lpstr>
      <vt:lpstr>¿Qué debes saber acerca del Coronavirus?</vt:lpstr>
      <vt:lpstr>¿Cuáles son los cuidados que hay que tener con un enfermo de covid?</vt:lpstr>
      <vt:lpstr>¿Cuáles son los cuidados que debe tener una persona que cuida a un enfermo de covid?</vt:lpstr>
      <vt:lpstr>Datos generales del COVID</vt:lpstr>
      <vt:lpstr>Datos generales del COVID</vt:lpstr>
      <vt:lpstr>Datos estadisticos del COVID</vt:lpstr>
      <vt:lpstr>Muertes en los ultimos 7 dias(a partir de 7 diciembre 2021)</vt:lpstr>
      <vt:lpstr>Referencias Bibliográficas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Historia  Cómo evitar el contagio por Covid-19 y sus medidas de bioseguridad</dc:title>
  <dc:creator>Luis Garrido</dc:creator>
  <cp:lastModifiedBy>Luis Garrido</cp:lastModifiedBy>
  <cp:revision>4</cp:revision>
  <dcterms:created xsi:type="dcterms:W3CDTF">2021-12-11T01:31:45Z</dcterms:created>
  <dcterms:modified xsi:type="dcterms:W3CDTF">2021-12-14T22:36:42Z</dcterms:modified>
</cp:coreProperties>
</file>