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6" r:id="rId12"/>
    <p:sldId id="268" r:id="rId13"/>
    <p:sldId id="265" r:id="rId14"/>
    <p:sldId id="26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F5AF0-7E67-4720-A426-95B9C876961E}" v="11" dt="2022-12-22T16:36:19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52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>
        <p:guide orient="horz" pos="216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8" d="100"/>
          <a:sy n="158" d="100"/>
        </p:scale>
        <p:origin x="56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F43F43-01F0-4E22-A831-5E2CC51A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9453FA-14C7-497F-8BF3-CD7A7A9EF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64375-7DBE-4602-B497-393CF0B2DBA1}" type="datetimeFigureOut">
              <a:rPr lang="de-CH" smtClean="0"/>
              <a:t>23.12.2022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30C0E-7921-4F46-B223-809B26556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E4DE4-CBC5-4E2F-BC31-D95572FB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6D97-C6F4-4827-8694-55D28A4BC0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04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E7A0-7DC3-48CD-AEF6-29682FC2F0A6}" type="datetimeFigureOut">
              <a:rPr lang="de-CH" smtClean="0"/>
              <a:t>23.12.2022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17E9-6086-41E3-94CA-F3B6599C97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4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1A3F4A9-D11F-4C34-B80C-67C49D3B5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9442" y="681036"/>
            <a:ext cx="2005249" cy="1350905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FA5671F6-55AF-4C8D-B50B-9DD7D2B0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8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1B58C45-7C67-4F50-A91A-B06A8D9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1037"/>
            <a:ext cx="9144000" cy="29210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7715CD-606E-2E49-9FB6-5CED32BB4A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81236"/>
            <a:ext cx="12192000" cy="2273589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EE4D27F-02BA-4ABB-88A6-890B6ADDAE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4725511"/>
            <a:ext cx="9143999" cy="636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dirty="0"/>
              <a:t>Autor/in, Anlass, Datum</a:t>
            </a:r>
          </a:p>
        </p:txBody>
      </p:sp>
    </p:spTree>
    <p:extLst>
      <p:ext uri="{BB962C8B-B14F-4D97-AF65-F5344CB8AC3E}">
        <p14:creationId xmlns:p14="http://schemas.microsoft.com/office/powerpoint/2010/main" val="251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AE478-C77A-404D-A6E6-40DE74D2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F6AF5-1E55-418D-97D7-C4DA3FE7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323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4FA35-392E-45B9-8661-06FD142C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BDCBC8-5147-48DB-976B-2E4A757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C43D41-58DC-40B7-B4D1-1FC96B6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2476FA2-817D-7E32-4F54-FDA48B17B9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0A5A11A-1A77-774C-98F9-F627107B88AE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795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77FB964-6E9F-4E05-8E05-1BF17C91D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9010"/>
            <a:ext cx="12192000" cy="69152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CC285A-7967-43D5-9DD4-26A5E79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681037"/>
            <a:ext cx="7480148" cy="1009651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0A757-8E04-4732-9462-4C01587DC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9442" y="681037"/>
            <a:ext cx="2005249" cy="13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F117B1-5C37-4EC9-8B60-A502A14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0454F-7CA3-4C07-8DED-4CDA7F0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4613815E-42B6-722E-95B7-69001AA9B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8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AD9EA-4A3B-41AA-A8CC-753BC24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457DE7-CFAC-40E6-BDEE-8684BB9A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899EB1AC-8D56-9E95-6FA7-7A7D5168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D9D10D2-8D9A-8A4F-81AA-8322CD9D09A0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77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20CB8AAB-11DC-47A2-8785-8D42450DF70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7309" y="1825625"/>
            <a:ext cx="10917382" cy="4351338"/>
          </a:xfrm>
        </p:spPr>
        <p:txBody>
          <a:bodyPr/>
          <a:lstStyle/>
          <a:p>
            <a:r>
              <a:rPr lang="en-US"/>
              <a:t>Click icon to add media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60EA20B-C11D-49C9-9408-0D2A742AA0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D7F24A8-7049-454C-A076-A1B4F070C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AF56D04-C91E-108E-6A88-F2710639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05FA62-3D4C-A845-908A-2CA3B57FF08A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69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10" y="1825625"/>
            <a:ext cx="53824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1D609-BB83-464C-95CE-1E02BB3E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249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A94CC7-FF60-4A03-B9C5-99177EF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8EE1FB8-8941-4DE8-902C-C1BAE81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1B59987-F971-71D5-D2A9-C411226F137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639A086-2408-AC46-A262-61D4D0C490AB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08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10" y="1825625"/>
            <a:ext cx="3583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9172C6E-BC0E-4F2F-8214-8D9A779BBAF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6364" y="1825625"/>
            <a:ext cx="35837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25AB4E9-DDFF-456B-A37C-5BBD522CCA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01836" y="1825625"/>
            <a:ext cx="35837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130347-7708-4C01-BE3E-5D655E4C26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F3F4086-27A6-4B08-8707-C8EB914A31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6D0616B5-315B-3068-6081-32DC8ABE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209FCCD-0DB2-FA4A-A91D-8F688468EF89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32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CCC9-9BFC-4CE4-BD02-B4B84EF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19B7B-4C6B-45DB-A6D6-8F250E6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E9B40F-22FA-4E5B-A162-9291B518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6837"/>
            <a:ext cx="5157787" cy="3552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78AC9-5267-4FA6-B937-F67EDD99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7499F9-EDF3-438B-A4F2-12D2692F3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6837"/>
            <a:ext cx="5183188" cy="35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A49253-36AB-43E8-B1DA-A060918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DC41D-6D71-416B-A287-9EC38A24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9ED0E7CC-D6C4-7817-4CEB-D86AA957E34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B33FE7-1C23-0D49-9967-4CA91F235446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950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65F5-3685-43D7-BA55-8BEA99D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CD97D0-F88E-4F87-A670-339D63C3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FC1992-78C0-4F3F-9032-F6ABF798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232D8C39-5C4A-8300-D21E-FB9680DF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AF0D69-7B9F-AC4F-AA97-6DB0C50A2B9C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4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AD2E8-DC23-44EF-939E-6FAB4B72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856FC-6F73-420A-8591-B56AB6F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Datumsplatzhalter 10">
            <a:extLst>
              <a:ext uri="{FF2B5EF4-FFF2-40B4-BE49-F238E27FC236}">
                <a16:creationId xmlns:a16="http://schemas.microsoft.com/office/drawing/2014/main" id="{64247F46-156C-15A2-9A9D-F44F0555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57C638-BF2F-2047-8918-BD482A085BC8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20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E213C99-FA7F-4C95-9EFA-EFCF4CFC9B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6337779"/>
            <a:ext cx="12192000" cy="542925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1773A1-D592-4122-A9AD-C52667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681037"/>
            <a:ext cx="10917382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1D5F68-63D6-40B2-B89F-8710C538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09" y="1825625"/>
            <a:ext cx="10917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ACEE1CB-7347-4FEF-BF4C-4FD765B7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278747-97A1-A843-AEF5-73E62B9E927C}" type="datetime4">
              <a:rPr lang="de-CH" smtClean="0"/>
              <a:t>23. Dezember 2022</a:t>
            </a:fld>
            <a:endParaRPr lang="de-CH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D6E4AE1-3F5D-4BD5-AF1F-C329AD9AC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6432125"/>
            <a:ext cx="6884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4EEC164-BB96-4173-B91A-1EE709C4A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3135" y="6432125"/>
            <a:ext cx="1000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55BB03-3DD4-4895-97C9-163A68B4248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6492818"/>
            <a:ext cx="696081" cy="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3" r:id="rId3"/>
    <p:sldLayoutId id="2147483662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7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757F36C-C57E-FB4D-B728-3001D57A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JEE Semesterarbeit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FB7A4F-FB3D-8242-85AF-F0E784C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000"/>
          <a:lstStyle/>
          <a:p>
            <a:r>
              <a:rPr lang="de-CH" dirty="0"/>
              <a:t>Le Shop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351C6-AE00-8C42-85D4-BCB67BB816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lIns="100800"/>
          <a:lstStyle/>
          <a:p>
            <a:r>
              <a:rPr lang="de-CH" dirty="0"/>
              <a:t>Jorge Paravicini, PiBS HS 2022/23, 23.12.2022</a:t>
            </a:r>
          </a:p>
        </p:txBody>
      </p:sp>
    </p:spTree>
    <p:extLst>
      <p:ext uri="{BB962C8B-B14F-4D97-AF65-F5344CB8AC3E}">
        <p14:creationId xmlns:p14="http://schemas.microsoft.com/office/powerpoint/2010/main" val="15929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BD7D196-F516-A618-C305-7FE1EB8CE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8367B5-ECB9-BBB7-F875-745C124C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150179-675A-D0F1-E77A-298702BA583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20DC6-A491-F2E3-A2F1-D50F942B74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91875" y="6432550"/>
            <a:ext cx="1000125" cy="365125"/>
          </a:xfrm>
        </p:spPr>
        <p:txBody>
          <a:bodyPr/>
          <a:lstStyle/>
          <a:p>
            <a:fld id="{D704E467-C06D-4A7A-98D0-E1E00465E11C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E54EC0-CAEB-7107-1850-C37E19524C6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26200"/>
            <a:ext cx="1503363" cy="365125"/>
          </a:xfrm>
        </p:spPr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1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1A15-86FB-4494-313F-8D9A96A6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CE59-7BC4-3EB1-25BD-F41FDDBA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Kotlin</a:t>
            </a:r>
          </a:p>
          <a:p>
            <a:pPr marL="0" indent="0">
              <a:buNone/>
            </a:pPr>
            <a:r>
              <a:rPr lang="en-US" dirty="0"/>
              <a:t>	Auth0</a:t>
            </a:r>
          </a:p>
          <a:p>
            <a:pPr marL="0" indent="0">
              <a:buNone/>
            </a:pPr>
            <a:r>
              <a:rPr lang="en-US" dirty="0"/>
              <a:t>	Liquibase</a:t>
            </a:r>
          </a:p>
          <a:p>
            <a:pPr marL="0" indent="0">
              <a:buNone/>
            </a:pPr>
            <a:r>
              <a:rPr lang="en-US" dirty="0"/>
              <a:t>	Entity Services </a:t>
            </a:r>
          </a:p>
          <a:p>
            <a:pPr marL="0" indent="0">
              <a:buNone/>
            </a:pPr>
            <a:r>
              <a:rPr lang="en-US" dirty="0"/>
              <a:t>		CQRS</a:t>
            </a:r>
          </a:p>
          <a:p>
            <a:pPr marL="0" indent="0">
              <a:buNone/>
            </a:pPr>
            <a:r>
              <a:rPr lang="en-US" dirty="0"/>
              <a:t>		Mediator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D3115-60A6-F35C-536B-1DE67CBA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14AF8-DD0E-FF1E-A1E2-BA21AA25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611E15-F6B3-1022-C226-C21B72F4AF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D37DF-B226-C10C-65F0-D23A149E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66" y="1802917"/>
            <a:ext cx="5971725" cy="2949764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CD52B45-3FE5-B79B-8BA9-C2F635766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498" y="1825625"/>
            <a:ext cx="373075" cy="373075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3135863-2867-B473-3C2F-0AD4351A3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494" y="2365174"/>
            <a:ext cx="373075" cy="3730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451CD89E-1FB9-E510-EBBD-9CF43EBAE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495" y="2904724"/>
            <a:ext cx="373075" cy="373075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D3EE97BB-BD63-5B06-69DA-DE5353614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495" y="3412736"/>
            <a:ext cx="373075" cy="3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747D59-2C10-4EA4-198A-0B5EC6BA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8654-649B-E708-EE11-255951722C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91875" y="6432550"/>
            <a:ext cx="1000125" cy="365125"/>
          </a:xfrm>
        </p:spPr>
        <p:txBody>
          <a:bodyPr/>
          <a:lstStyle/>
          <a:p>
            <a:fld id="{D704E467-C06D-4A7A-98D0-E1E00465E11C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3156A1-6B6A-57FA-CE63-EB48D5B0BA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26200"/>
            <a:ext cx="1503363" cy="365125"/>
          </a:xfrm>
        </p:spPr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10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F9F7-F7F0-6675-6AAB-76245E7F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DF4D-7A80-AF71-E77D-A31862A2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Spezifikation</a:t>
            </a:r>
            <a:endParaRPr lang="en-US" dirty="0"/>
          </a:p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en-US" dirty="0"/>
          </a:p>
          <a:p>
            <a:r>
              <a:rPr lang="en-US" dirty="0"/>
              <a:t>Architektur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Learnings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4AB71-A3FF-6E7B-10FF-87CC3D16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45F5A-73C2-8CF8-AD60-1AD7CBEF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B097-6D85-BFD0-2B53-21A794AF63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156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EAD0-9CFF-BD2C-9A36-B46324BD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Spezifikation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E99E-339B-3DDF-A0D3-A46FDC24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Verwaltung</a:t>
            </a:r>
            <a:endParaRPr lang="en-US" dirty="0"/>
          </a:p>
          <a:p>
            <a:r>
              <a:rPr lang="en-US" dirty="0" err="1"/>
              <a:t>Generierte</a:t>
            </a:r>
            <a:r>
              <a:rPr lang="en-US" dirty="0"/>
              <a:t> </a:t>
            </a:r>
            <a:r>
              <a:rPr lang="en-US" dirty="0" err="1"/>
              <a:t>Produktübersicht</a:t>
            </a:r>
            <a:endParaRPr lang="en-US" dirty="0"/>
          </a:p>
          <a:p>
            <a:r>
              <a:rPr lang="en-US" dirty="0" err="1"/>
              <a:t>Produktdetails</a:t>
            </a:r>
            <a:endParaRPr lang="en-US" dirty="0"/>
          </a:p>
          <a:p>
            <a:r>
              <a:rPr lang="en-US" dirty="0" err="1"/>
              <a:t>Einkaufswagen</a:t>
            </a:r>
            <a:r>
              <a:rPr lang="en-US" dirty="0"/>
              <a:t> -&gt; Checkout -&gt; Order</a:t>
            </a:r>
          </a:p>
          <a:p>
            <a:pPr lvl="1"/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speichern</a:t>
            </a:r>
            <a:endParaRPr lang="en-US" dirty="0"/>
          </a:p>
          <a:p>
            <a:r>
              <a:rPr lang="en-US" dirty="0"/>
              <a:t>Wishlist</a:t>
            </a:r>
          </a:p>
          <a:p>
            <a:r>
              <a:rPr lang="en-US" dirty="0" err="1"/>
              <a:t>Bewertungen</a:t>
            </a:r>
            <a:endParaRPr lang="en-US" dirty="0"/>
          </a:p>
          <a:p>
            <a:r>
              <a:rPr lang="en-US" dirty="0"/>
              <a:t>Admin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0F92-2428-E158-5E8A-C286666F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CEA90-07D3-F3DC-4BE2-93C90107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CB080E-3E52-ACA5-A0A4-C137258A78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82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A9B3-E3BC-F1FE-C810-82C1881E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- Backend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D8DC-3E7D-E5A6-AF4F-734AFD28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  <a:p>
            <a:r>
              <a:rPr lang="en-US" dirty="0"/>
              <a:t>Spring Boot</a:t>
            </a:r>
          </a:p>
          <a:p>
            <a:r>
              <a:rPr lang="en-US" dirty="0" err="1"/>
              <a:t>Springdoc</a:t>
            </a:r>
            <a:endParaRPr lang="en-US" dirty="0"/>
          </a:p>
          <a:p>
            <a:r>
              <a:rPr lang="en-US" dirty="0"/>
              <a:t>Liquibase</a:t>
            </a:r>
          </a:p>
          <a:p>
            <a:r>
              <a:rPr lang="en-US" dirty="0" err="1"/>
              <a:t>Mockk</a:t>
            </a:r>
            <a:endParaRPr lang="en-US" dirty="0"/>
          </a:p>
          <a:p>
            <a:r>
              <a:rPr lang="en-US" dirty="0"/>
              <a:t>Junit</a:t>
            </a:r>
          </a:p>
          <a:p>
            <a:r>
              <a:rPr lang="en-US" dirty="0"/>
              <a:t>Auth0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9D74E-0549-2C8E-BA7D-2E9B86E5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9F65-3B79-018A-48AF-E3627FF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27F6A7-5F77-60AE-DEEC-46EB8DE71B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76B4-8923-A975-995A-D2FF4A4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- Frontend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E7A0-3571-BC8D-D21F-DDB6665E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r>
              <a:rPr lang="en-US" dirty="0"/>
              <a:t>Angular</a:t>
            </a:r>
          </a:p>
          <a:p>
            <a:r>
              <a:rPr lang="en-US" dirty="0" err="1"/>
              <a:t>Fontawesome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Falcon</a:t>
            </a:r>
          </a:p>
          <a:p>
            <a:r>
              <a:rPr lang="en-US" dirty="0"/>
              <a:t>Auth0</a:t>
            </a:r>
          </a:p>
          <a:p>
            <a:r>
              <a:rPr lang="en-US" dirty="0" err="1"/>
              <a:t>RxJS</a:t>
            </a:r>
            <a:endParaRPr lang="en-US" dirty="0"/>
          </a:p>
          <a:p>
            <a:r>
              <a:rPr lang="en-US" dirty="0"/>
              <a:t>Lottie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64797-CCF0-1DA8-7EC3-4E47C4B6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AFDE8-E1FD-5058-A4C1-087F3D5B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3AF239-03D5-0407-B7AB-908F94E885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96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011C-3229-3B52-33B5-DEEE13B6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Architektur - </a:t>
            </a:r>
            <a:r>
              <a:rPr lang="en-US" dirty="0" err="1"/>
              <a:t>Übersicht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EA7A8-99F5-CCC1-059B-7B76F7B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2DA58-5084-A1C5-76AC-FEC3008E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541FD-45DE-C699-4A0C-49B2CEF5C7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314C7928-3C47-6208-69B2-B5D95644B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39" y="1690688"/>
            <a:ext cx="6968122" cy="4351338"/>
          </a:xfrm>
        </p:spPr>
      </p:pic>
    </p:spTree>
    <p:extLst>
      <p:ext uri="{BB962C8B-B14F-4D97-AF65-F5344CB8AC3E}">
        <p14:creationId xmlns:p14="http://schemas.microsoft.com/office/powerpoint/2010/main" val="4178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7A2C-ADC6-F440-9B74-7DA74A1E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Architektur - MVC </a:t>
            </a:r>
            <a:endParaRPr lang="en-CH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23B51C8-1DCB-D966-3B99-552DBBE2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496344"/>
            <a:ext cx="8105775" cy="30099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0FF02-4B9F-471E-B993-B5DBB3D3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5C04D-94FC-68C3-394C-28FD5D53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EC8B94-0FC9-8EDE-16FA-CBFE4C7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19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A40-62D0-0887-F8B1-5145FE1D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Architektur - </a:t>
            </a:r>
            <a:r>
              <a:rPr lang="en-US" dirty="0" err="1"/>
              <a:t>Klassendiagramm</a:t>
            </a:r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225DD-BCE7-BE42-3848-713827EF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187C1-143F-0571-6BAF-DA17FC77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0080F-702A-07D3-123B-BB852BDD0C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  <p:pic>
        <p:nvPicPr>
          <p:cNvPr id="12" name="Content Placeholder 11" descr="Timeline&#10;&#10;Description automatically generated">
            <a:extLst>
              <a:ext uri="{FF2B5EF4-FFF2-40B4-BE49-F238E27FC236}">
                <a16:creationId xmlns:a16="http://schemas.microsoft.com/office/drawing/2014/main" id="{FAB09E86-9B7B-F680-51A6-8230525DD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76" y="1461997"/>
            <a:ext cx="7439377" cy="4868947"/>
          </a:xfrm>
        </p:spPr>
      </p:pic>
    </p:spTree>
    <p:extLst>
      <p:ext uri="{BB962C8B-B14F-4D97-AF65-F5344CB8AC3E}">
        <p14:creationId xmlns:p14="http://schemas.microsoft.com/office/powerpoint/2010/main" val="405091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7C6-6AB0-FFA8-FE56-9F49870A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Architektur - Controller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8245-938C-C342-773D-F7CD1E04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04758-8D45-645F-27E5-D02868C6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1CBE7-C200-0375-ADA2-0D05B50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9F66B8-150C-298A-54F2-2CCDF4F40A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23. Dezember 2022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88EE5-D172-A842-8468-D3AF1627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54" y="97766"/>
            <a:ext cx="5426952" cy="6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FHS_colors">
      <a:dk1>
        <a:srgbClr val="000000"/>
      </a:dk1>
      <a:lt1>
        <a:srgbClr val="FFFFFF"/>
      </a:lt1>
      <a:dk2>
        <a:srgbClr val="686868"/>
      </a:dk2>
      <a:lt2>
        <a:srgbClr val="B3B2B2"/>
      </a:lt2>
      <a:accent1>
        <a:srgbClr val="D50006"/>
      </a:accent1>
      <a:accent2>
        <a:srgbClr val="AE1F3E"/>
      </a:accent2>
      <a:accent3>
        <a:srgbClr val="7D0A52"/>
      </a:accent3>
      <a:accent4>
        <a:srgbClr val="502479"/>
      </a:accent4>
      <a:accent5>
        <a:srgbClr val="686868"/>
      </a:accent5>
      <a:accent6>
        <a:srgbClr val="B3B2B2"/>
      </a:accent6>
      <a:hlink>
        <a:srgbClr val="502479"/>
      </a:hlink>
      <a:folHlink>
        <a:srgbClr val="7D0A5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-praesentation-16-9 c" id="{E924F0E4-FB76-7140-86B0-09A037EFE1FF}" vid="{3A6657EA-E79A-4149-B60E-7B98370846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38216BE74E54448080DB5A2EEE283D" ma:contentTypeVersion="8" ma:contentTypeDescription="Ein neues Dokument erstellen." ma:contentTypeScope="" ma:versionID="50fe1e25175feddcc97a34583aafa43f">
  <xsd:schema xmlns:xsd="http://www.w3.org/2001/XMLSchema" xmlns:xs="http://www.w3.org/2001/XMLSchema" xmlns:p="http://schemas.microsoft.com/office/2006/metadata/properties" xmlns:ns3="78664ab6-c328-4679-808e-04982734bcac" xmlns:ns4="c97ce924-59f8-41c3-a458-916859bfa2ba" targetNamespace="http://schemas.microsoft.com/office/2006/metadata/properties" ma:root="true" ma:fieldsID="08420a6bcdf2f6e02e7c51a1884e78c4" ns3:_="" ns4:_="">
    <xsd:import namespace="78664ab6-c328-4679-808e-04982734bcac"/>
    <xsd:import namespace="c97ce924-59f8-41c3-a458-916859bfa2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64ab6-c328-4679-808e-04982734b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ce924-59f8-41c3-a458-916859bfa2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8E3750-3243-4BE5-B1C3-2F4C3E6D94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664ab6-c328-4679-808e-04982734bcac"/>
    <ds:schemaRef ds:uri="c97ce924-59f8-41c3-a458-916859bfa2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14F7C7-F049-4393-B9F9-67E6C86B1B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D9996-D5EE-4BF5-AC1A-788E3964FB0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8664ab6-c328-4679-808e-04982734bcac"/>
    <ds:schemaRef ds:uri="http://purl.org/dc/terms/"/>
    <ds:schemaRef ds:uri="c97ce924-59f8-41c3-a458-916859bfa2ba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35d627f-7a1a-4168-bffc-a10b7387370e}" enabled="0" method="" siteId="{f35d627f-7a1a-4168-bffc-a10b7387370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vorlage-praesentation-16-9</Template>
  <TotalTime>91</TotalTime>
  <Words>116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</vt:lpstr>
      <vt:lpstr>Le Shop</vt:lpstr>
      <vt:lpstr>Inhalt</vt:lpstr>
      <vt:lpstr>Spezifikation</vt:lpstr>
      <vt:lpstr>Verwendete Technologien - Backend</vt:lpstr>
      <vt:lpstr>Verwendete Technologien - Frontend</vt:lpstr>
      <vt:lpstr>Architektur - Übersicht</vt:lpstr>
      <vt:lpstr>Architektur - MVC </vt:lpstr>
      <vt:lpstr>Architektur - Klassendiagramm</vt:lpstr>
      <vt:lpstr>Architektur - Controller</vt:lpstr>
      <vt:lpstr>Demo</vt:lpstr>
      <vt:lpstr>Learnings</vt:lpstr>
      <vt:lpstr>Gibt es noch Fragen?</vt:lpstr>
    </vt:vector>
  </TitlesOfParts>
  <Manager/>
  <Company/>
  <LinksUpToDate>false</LinksUpToDate>
  <SharedDoc>false</SharedDoc>
  <HyperlinkBase>FFHS Vorlagen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Shop</dc:title>
  <dc:subject/>
  <dc:creator>Jorge Paravicini</dc:creator>
  <cp:keywords/>
  <dc:description/>
  <cp:lastModifiedBy>Jorge Paravicini</cp:lastModifiedBy>
  <cp:revision>2</cp:revision>
  <dcterms:created xsi:type="dcterms:W3CDTF">2022-12-22T15:33:39Z</dcterms:created>
  <dcterms:modified xsi:type="dcterms:W3CDTF">2022-12-23T08:08:24Z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0x010100C538216BE74E54448080DB5A2EEE283D</vt:lpwstr>
  </property>
</Properties>
</file>