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4" r:id="rId9"/>
    <p:sldId id="262" r:id="rId10"/>
    <p:sldId id="269" r:id="rId11"/>
    <p:sldId id="263" r:id="rId12"/>
    <p:sldId id="265" r:id="rId13"/>
    <p:sldId id="266" r:id="rId14"/>
    <p:sldId id="267" r:id="rId15"/>
    <p:sldId id="268" r:id="rId16"/>
    <p:sldId id="276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-8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September 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September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9883" y="5391508"/>
            <a:ext cx="4628071" cy="828137"/>
          </a:xfrm>
        </p:spPr>
        <p:txBody>
          <a:bodyPr/>
          <a:lstStyle/>
          <a:p>
            <a:r>
              <a:rPr lang="en-US" dirty="0" smtClean="0"/>
              <a:t>Jorge </a:t>
            </a:r>
            <a:r>
              <a:rPr lang="en-US" dirty="0" err="1" smtClean="0"/>
              <a:t>Pascual</a:t>
            </a:r>
            <a:r>
              <a:rPr lang="en-US" dirty="0" smtClean="0"/>
              <a:t> Cases – DAM2D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31321" y="1483743"/>
            <a:ext cx="8471139" cy="3735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52" name="AutoShape 4" descr="Resultado de imagen de android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049" y="1524000"/>
            <a:ext cx="7478881" cy="238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 – Crear informe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Escribe el informe y se lo envía a un árbitro</a:t>
            </a:r>
          </a:p>
        </p:txBody>
      </p:sp>
      <p:pic>
        <p:nvPicPr>
          <p:cNvPr id="25602" name="Picture 2" descr="C:\Users\jorge\Downloads\crearinfor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9408" y="651828"/>
            <a:ext cx="928800" cy="928800"/>
          </a:xfrm>
          <a:prstGeom prst="rect">
            <a:avLst/>
          </a:prstGeom>
          <a:noFill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19" y="2347626"/>
            <a:ext cx="8740653" cy="263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84720" cy="990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Funcionamiento – Designar Partidos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la designación de partidos se escoge primero el árbitro</a:t>
            </a:r>
            <a:endParaRPr lang="es-E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1" y="2520577"/>
            <a:ext cx="7764780" cy="391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483" name="Picture 3" descr="C:\Users\jorge\Downloads\disponibilid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7509" y="707073"/>
            <a:ext cx="681672" cy="681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84720" cy="990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Funcionamiento – Designar Partidos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Después se escogen partidos del listado y se asignan</a:t>
            </a:r>
            <a:endParaRPr lang="es-ES" dirty="0"/>
          </a:p>
        </p:txBody>
      </p:sp>
      <p:pic>
        <p:nvPicPr>
          <p:cNvPr id="20483" name="Picture 3" descr="C:\Users\jorge\Downloads\disponibilid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7509" y="707073"/>
            <a:ext cx="681672" cy="681672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665" y="2567940"/>
            <a:ext cx="8164083" cy="3639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84720" cy="990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Funcionamiento – Calcular nóminas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escoge el mes de la lista y se calculan las nóminas</a:t>
            </a:r>
          </a:p>
          <a:p>
            <a:r>
              <a:rPr lang="es-ES" dirty="0" smtClean="0"/>
              <a:t>Si ya están calculadas se permite visualizarlas</a:t>
            </a:r>
            <a:endParaRPr lang="es-E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2761615"/>
            <a:ext cx="8715584" cy="1848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531" name="Picture 3" descr="C:\Users\jorge\Downloads\nomina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900" y="571500"/>
            <a:ext cx="928800" cy="928800"/>
          </a:xfrm>
          <a:prstGeom prst="rect">
            <a:avLst/>
          </a:prstGeom>
          <a:noFill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7855" y="4746194"/>
            <a:ext cx="4855845" cy="195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84720" cy="9906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Funcionamiento – Visualizar nóminas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visualizan las nóminas del mes actual</a:t>
            </a:r>
            <a:endParaRPr lang="es-ES" dirty="0"/>
          </a:p>
        </p:txBody>
      </p:sp>
      <p:pic>
        <p:nvPicPr>
          <p:cNvPr id="23554" name="Picture 2" descr="C:\Users\jorge\Downloads\busque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5570" y="534670"/>
            <a:ext cx="928800" cy="928800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59" y="2537460"/>
            <a:ext cx="7967413" cy="4095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84720" cy="9906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Funcionamiento – Visualizar resultados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visualizan los resultados de la semana actual</a:t>
            </a:r>
            <a:endParaRPr lang="es-E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2346960"/>
            <a:ext cx="8061047" cy="4001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79" name="Picture 3" descr="C:\Users\jorge\Downloads\resultado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6548" y="514668"/>
            <a:ext cx="928800" cy="9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 - Árbitro</a:t>
            </a:r>
            <a:endParaRPr lang="es-E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585" y="1714500"/>
            <a:ext cx="3025775" cy="4856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80060" y="1584960"/>
            <a:ext cx="8229600" cy="4876800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97140" cy="990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Funcionamiento – Consultar Partidos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81000" y="1638300"/>
            <a:ext cx="1973580" cy="483870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Para cada partido se pueden ver los detalles</a:t>
            </a:r>
          </a:p>
          <a:p>
            <a:r>
              <a:rPr lang="es-ES" sz="2000" dirty="0" smtClean="0"/>
              <a:t>Sólo se puede enviar resultado si se ha jugado y si se es árbitro principal</a:t>
            </a:r>
            <a:endParaRPr lang="es-ES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630" y="1623060"/>
            <a:ext cx="3439005" cy="4156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650" name="Picture 2" descr="C:\Users\jorge\Downloads\WhatsApp Image 2019-09-01 at 00.46.26.jpeg"/>
          <p:cNvPicPr>
            <a:picLocks noChangeAspect="1" noChangeArrowheads="1"/>
          </p:cNvPicPr>
          <p:nvPr/>
        </p:nvPicPr>
        <p:blipFill>
          <a:blip r:embed="rId3" cstate="print"/>
          <a:srcRect t="3743" b="2758"/>
          <a:stretch>
            <a:fillRect/>
          </a:stretch>
        </p:blipFill>
        <p:spPr bwMode="auto">
          <a:xfrm>
            <a:off x="5882042" y="1630680"/>
            <a:ext cx="2863772" cy="476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2" descr="C:\Users\jorge\Downloads\calendario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6068" y="514668"/>
            <a:ext cx="928800" cy="9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59040" cy="990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Funcionamiento – Consultar nóminas</a:t>
            </a:r>
            <a:endParaRPr lang="es-ES" dirty="0"/>
          </a:p>
        </p:txBody>
      </p:sp>
      <p:pic>
        <p:nvPicPr>
          <p:cNvPr id="266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463" y="1722120"/>
            <a:ext cx="2928337" cy="46392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9460" y="1729740"/>
            <a:ext cx="2908450" cy="4616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20980" y="1752600"/>
            <a:ext cx="2346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Se pueden consultar las nóminas desglosadas del mes y las del año.</a:t>
            </a:r>
            <a:endParaRPr lang="es-ES" dirty="0"/>
          </a:p>
        </p:txBody>
      </p:sp>
      <p:pic>
        <p:nvPicPr>
          <p:cNvPr id="6" name="Picture 5" descr="C:\Users\jorge\Downloads\bols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6715" y="571500"/>
            <a:ext cx="905940" cy="905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4320" y="533400"/>
            <a:ext cx="7734300" cy="990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Funcionamiento – Enviar Disponibilidad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91640"/>
            <a:ext cx="1996440" cy="4785360"/>
          </a:xfrm>
        </p:spPr>
        <p:txBody>
          <a:bodyPr/>
          <a:lstStyle/>
          <a:p>
            <a:r>
              <a:rPr lang="es-ES" sz="2800" baseline="-25000" dirty="0" smtClean="0"/>
              <a:t>Se envía una vez por semana y para la semana siguiente</a:t>
            </a:r>
          </a:p>
          <a:p>
            <a:endParaRPr lang="es-ES" baseline="-25000" dirty="0"/>
          </a:p>
        </p:txBody>
      </p:sp>
      <p:pic>
        <p:nvPicPr>
          <p:cNvPr id="5" name="4 Imagen" descr="C:\Users\jorge\Downloads\WhatsApp Image 2019-08-30 at 01.13.10.jpeg"/>
          <p:cNvPicPr/>
          <p:nvPr/>
        </p:nvPicPr>
        <p:blipFill>
          <a:blip r:embed="rId2" cstate="print"/>
          <a:srcRect t="2928" b="21263"/>
          <a:stretch>
            <a:fillRect/>
          </a:stretch>
        </p:blipFill>
        <p:spPr bwMode="auto">
          <a:xfrm>
            <a:off x="2405450" y="1714500"/>
            <a:ext cx="3210490" cy="4442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5 Imagen" descr="C:\Users\jorge\Downloads\WhatsApp Image 2019-08-30 at 20.21.50.jpeg"/>
          <p:cNvPicPr/>
          <p:nvPr/>
        </p:nvPicPr>
        <p:blipFill>
          <a:blip r:embed="rId3" cstate="print"/>
          <a:srcRect t="3057" b="20743"/>
          <a:stretch>
            <a:fillRect/>
          </a:stretch>
        </p:blipFill>
        <p:spPr bwMode="auto">
          <a:xfrm>
            <a:off x="5719640" y="1709124"/>
            <a:ext cx="3134800" cy="4432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4" descr="C:\Users\jorge\Downloads\lista-de-verificac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2800" y="635318"/>
            <a:ext cx="928800" cy="9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Gestión de federaciones deportivas</a:t>
            </a:r>
          </a:p>
          <a:p>
            <a:endParaRPr lang="es-ES" dirty="0" smtClean="0"/>
          </a:p>
          <a:p>
            <a:r>
              <a:rPr lang="es-ES" dirty="0" smtClean="0"/>
              <a:t>Tiene dos partes:</a:t>
            </a:r>
          </a:p>
          <a:p>
            <a:endParaRPr lang="es-ES" dirty="0" smtClean="0"/>
          </a:p>
        </p:txBody>
      </p:sp>
      <p:sp>
        <p:nvSpPr>
          <p:cNvPr id="1026" name="AutoShape 2" descr="Resultado de imagen de android smartphon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Resultado de imagen de android smartphon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0" name="AutoShape 6" descr="Resultado de imagen de android smartphon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2" name="AutoShape 8" descr="Resultado de imagen de android smartphon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6" name="Picture 12" descr="Resultado de imagen de android smartphone vec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05" y="2177059"/>
            <a:ext cx="2650537" cy="3749287"/>
          </a:xfrm>
          <a:prstGeom prst="rect">
            <a:avLst/>
          </a:prstGeom>
          <a:noFill/>
        </p:spPr>
      </p:pic>
      <p:sp>
        <p:nvSpPr>
          <p:cNvPr id="1038" name="AutoShape 14" descr="Resultado de imagen de android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0" name="AutoShape 16" descr="Resultado de imagen de android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2" name="AutoShape 18" descr="Resultado de imagen de android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4" name="Picture 20" descr="Resultado de imagen de android vec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387" y="3034099"/>
            <a:ext cx="849944" cy="849944"/>
          </a:xfrm>
          <a:prstGeom prst="rect">
            <a:avLst/>
          </a:prstGeom>
          <a:noFill/>
        </p:spPr>
      </p:pic>
      <p:pic>
        <p:nvPicPr>
          <p:cNvPr id="1046" name="Picture 22" descr="Resultado de imagen de monitor pc vect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051" y="3131388"/>
            <a:ext cx="4140380" cy="2764663"/>
          </a:xfrm>
          <a:prstGeom prst="rect">
            <a:avLst/>
          </a:prstGeom>
          <a:noFill/>
        </p:spPr>
      </p:pic>
      <p:sp>
        <p:nvSpPr>
          <p:cNvPr id="1050" name="AutoShape 26" descr="Resultado de imagen de windows 10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54" name="Picture 30" descr="Resultado de imagen de windows 10 logo"/>
          <p:cNvPicPr>
            <a:picLocks noChangeAspect="1" noChangeArrowheads="1"/>
          </p:cNvPicPr>
          <p:nvPr/>
        </p:nvPicPr>
        <p:blipFill>
          <a:blip r:embed="rId5" cstate="print"/>
          <a:srcRect b="27320"/>
          <a:stretch>
            <a:fillRect/>
          </a:stretch>
        </p:blipFill>
        <p:spPr bwMode="auto">
          <a:xfrm>
            <a:off x="1604998" y="3786997"/>
            <a:ext cx="1364944" cy="992038"/>
          </a:xfrm>
          <a:prstGeom prst="rect">
            <a:avLst/>
          </a:prstGeom>
          <a:noFill/>
        </p:spPr>
      </p:pic>
      <p:pic>
        <p:nvPicPr>
          <p:cNvPr id="1056" name="Picture 32" descr="Resultado de imagen de admin vect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5870" y="3821501"/>
            <a:ext cx="924644" cy="924644"/>
          </a:xfrm>
          <a:prstGeom prst="rect">
            <a:avLst/>
          </a:prstGeom>
          <a:noFill/>
        </p:spPr>
      </p:pic>
      <p:pic>
        <p:nvPicPr>
          <p:cNvPr id="1062" name="Picture 38" descr="Resultado de imagen de referee vector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5821" y="4072399"/>
            <a:ext cx="1183895" cy="1169398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1095555" y="5805577"/>
            <a:ext cx="3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	Administrador</a:t>
            </a:r>
            <a:endParaRPr lang="es-ES" i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224733" y="5888964"/>
            <a:ext cx="3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	       Árbitro</a:t>
            </a:r>
            <a:endParaRPr lang="es-ES" i="1" dirty="0"/>
          </a:p>
        </p:txBody>
      </p:sp>
      <p:pic>
        <p:nvPicPr>
          <p:cNvPr id="1064" name="Picture 40" descr="Resultado de imagen de xamarin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0155" y="1737360"/>
            <a:ext cx="4749165" cy="4749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Funcionamiento – Consultar informes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706880"/>
            <a:ext cx="4526280" cy="4770120"/>
          </a:xfrm>
        </p:spPr>
        <p:txBody>
          <a:bodyPr/>
          <a:lstStyle/>
          <a:p>
            <a:r>
              <a:rPr lang="es-ES" dirty="0" smtClean="0"/>
              <a:t>Se pueden consultar informes de todo el año</a:t>
            </a:r>
            <a:endParaRPr lang="es-E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1140" y="1694070"/>
            <a:ext cx="3322320" cy="47113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675" name="Picture 3" descr="C:\Users\jorge\Downloads\docu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760" y="518160"/>
            <a:ext cx="928800" cy="9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- ¿Por qué?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Automatizar tareas</a:t>
            </a:r>
          </a:p>
          <a:p>
            <a:r>
              <a:rPr lang="es-ES" dirty="0" smtClean="0"/>
              <a:t>Aumentar eficiencia</a:t>
            </a:r>
          </a:p>
          <a:p>
            <a:r>
              <a:rPr lang="es-ES" dirty="0" smtClean="0"/>
              <a:t>Mejorar trabajo en federaciones</a:t>
            </a:r>
          </a:p>
          <a:p>
            <a:r>
              <a:rPr lang="es-ES" dirty="0" smtClean="0"/>
              <a:t>Reducir errores </a:t>
            </a:r>
          </a:p>
          <a:p>
            <a:endParaRPr lang="es-ES" dirty="0"/>
          </a:p>
        </p:txBody>
      </p:sp>
      <p:pic>
        <p:nvPicPr>
          <p:cNvPr id="15362" name="Picture 2" descr="Resultado de imagen de automatizar tare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850" y="3668875"/>
            <a:ext cx="1714500" cy="1714500"/>
          </a:xfrm>
          <a:prstGeom prst="rect">
            <a:avLst/>
          </a:prstGeom>
          <a:noFill/>
        </p:spPr>
      </p:pic>
      <p:pic>
        <p:nvPicPr>
          <p:cNvPr id="15364" name="Picture 4" descr="Resultado de imagen de increase vec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280" y="3485563"/>
            <a:ext cx="2428875" cy="1876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específicos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Ofrecer una herramienta para designar partidos cómodamente (Administrador)</a:t>
            </a:r>
          </a:p>
          <a:p>
            <a:endParaRPr lang="es-ES" dirty="0" smtClean="0"/>
          </a:p>
          <a:p>
            <a:r>
              <a:rPr lang="es-ES" dirty="0" smtClean="0"/>
              <a:t>Permitir consultar partidos y nóminas desde el móvil (Árbitro)</a:t>
            </a:r>
          </a:p>
          <a:p>
            <a:endParaRPr lang="es-ES" dirty="0" smtClean="0"/>
          </a:p>
          <a:p>
            <a:r>
              <a:rPr lang="es-ES" dirty="0" smtClean="0"/>
              <a:t>Permitir enviar y recibir resultados de los partidos (Árbitro y administrador)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 -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dirty="0" smtClean="0"/>
              <a:t>Es común para Windows y </a:t>
            </a:r>
            <a:r>
              <a:rPr lang="es-ES" sz="1600" dirty="0" err="1" smtClean="0"/>
              <a:t>Android</a:t>
            </a:r>
            <a:endParaRPr lang="es-ES" sz="1600" dirty="0" smtClean="0"/>
          </a:p>
          <a:p>
            <a:r>
              <a:rPr lang="es-ES" sz="1600" dirty="0" smtClean="0"/>
              <a:t>Permite a los usuarios mantener la sesión iniciada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92" y="2537461"/>
            <a:ext cx="7901568" cy="327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152" y="3070860"/>
            <a:ext cx="3944031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Resultado de imagen de fedesap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1860" y="2927819"/>
            <a:ext cx="1788685" cy="136781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8504" y="2874645"/>
            <a:ext cx="2657068" cy="149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70349" y="3085105"/>
            <a:ext cx="2997051" cy="9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 - Administrador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sz="1600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" y="1632242"/>
            <a:ext cx="8443796" cy="4334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Funcionamiento – Crear árbitro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Introduce los datos del nuevo árbitro</a:t>
            </a:r>
          </a:p>
          <a:p>
            <a:r>
              <a:rPr lang="es-ES" dirty="0" smtClean="0"/>
              <a:t>Al confirmar pregunta si quiere crear nuevo usuario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" y="2614220"/>
            <a:ext cx="8755380" cy="196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3" name="Picture 5" descr="C:\Users\jorge\Downloads\arbit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0810" y="586740"/>
            <a:ext cx="928800" cy="928800"/>
          </a:xfrm>
          <a:prstGeom prst="rect">
            <a:avLst/>
          </a:prstGeom>
          <a:noFill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 l="3292" t="4858" r="4083" b="11336"/>
          <a:stretch>
            <a:fillRect/>
          </a:stretch>
        </p:blipFill>
        <p:spPr bwMode="auto">
          <a:xfrm>
            <a:off x="2987040" y="4777740"/>
            <a:ext cx="3108960" cy="1577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 – Crear usuario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Introduce los datos del nuevo usuario</a:t>
            </a:r>
            <a:endParaRPr lang="es-ES" dirty="0"/>
          </a:p>
        </p:txBody>
      </p:sp>
      <p:pic>
        <p:nvPicPr>
          <p:cNvPr id="4" name="Picture 4" descr="C:\Users\jorge\Downloads\usuar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593" y="548641"/>
            <a:ext cx="929640" cy="92964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735" y="3227874"/>
            <a:ext cx="8845105" cy="2214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 – Crear partido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Introduce los datos del nuevo partido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711" y="2750820"/>
            <a:ext cx="8886875" cy="2529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460" name="Picture 4" descr="C:\Users\jorge\Downloads\calendar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4630" y="632460"/>
            <a:ext cx="928800" cy="9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783</TotalTime>
  <Words>289</Words>
  <Application>Microsoft Office PowerPoint</Application>
  <PresentationFormat>Presentación en pantalla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Clarity</vt:lpstr>
      <vt:lpstr>Diapositiva 1</vt:lpstr>
      <vt:lpstr>¿Qué es?</vt:lpstr>
      <vt:lpstr>Objetivo - ¿Por qué?</vt:lpstr>
      <vt:lpstr>Objetivos específicos</vt:lpstr>
      <vt:lpstr>Funcionamiento - Login</vt:lpstr>
      <vt:lpstr>Funcionamiento - Administrador</vt:lpstr>
      <vt:lpstr>Funcionamiento – Crear árbitro</vt:lpstr>
      <vt:lpstr>Funcionamiento – Crear usuario</vt:lpstr>
      <vt:lpstr>Funcionamiento – Crear partido</vt:lpstr>
      <vt:lpstr>Funcionamiento – Crear informe</vt:lpstr>
      <vt:lpstr>Funcionamiento – Designar Partidos</vt:lpstr>
      <vt:lpstr>Funcionamiento – Designar Partidos</vt:lpstr>
      <vt:lpstr>Funcionamiento – Calcular nóminas</vt:lpstr>
      <vt:lpstr>Funcionamiento – Visualizar nóminas</vt:lpstr>
      <vt:lpstr>Funcionamiento – Visualizar resultados</vt:lpstr>
      <vt:lpstr>Funcionamiento - Árbitro</vt:lpstr>
      <vt:lpstr>Funcionamiento – Consultar Partidos</vt:lpstr>
      <vt:lpstr>Funcionamiento – Consultar nóminas</vt:lpstr>
      <vt:lpstr>Funcionamiento – Enviar Disponibilidad</vt:lpstr>
      <vt:lpstr>Funcionamiento – Consultar informes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Pascual</dc:creator>
  <cp:lastModifiedBy>jorge</cp:lastModifiedBy>
  <cp:revision>46</cp:revision>
  <dcterms:created xsi:type="dcterms:W3CDTF">2014-09-16T21:32:26Z</dcterms:created>
  <dcterms:modified xsi:type="dcterms:W3CDTF">2019-09-05T17:11:39Z</dcterms:modified>
</cp:coreProperties>
</file>