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320" r:id="rId3"/>
    <p:sldId id="296" r:id="rId4"/>
    <p:sldId id="267" r:id="rId5"/>
    <p:sldId id="280" r:id="rId6"/>
    <p:sldId id="268" r:id="rId7"/>
    <p:sldId id="293" r:id="rId8"/>
    <p:sldId id="321" r:id="rId9"/>
    <p:sldId id="322" r:id="rId10"/>
    <p:sldId id="271" r:id="rId11"/>
    <p:sldId id="324" r:id="rId12"/>
    <p:sldId id="266" r:id="rId13"/>
    <p:sldId id="282" r:id="rId14"/>
    <p:sldId id="275" r:id="rId15"/>
    <p:sldId id="273" r:id="rId16"/>
    <p:sldId id="272" r:id="rId17"/>
    <p:sldId id="289" r:id="rId18"/>
    <p:sldId id="274" r:id="rId19"/>
    <p:sldId id="257" r:id="rId20"/>
    <p:sldId id="262" r:id="rId21"/>
    <p:sldId id="312" r:id="rId22"/>
    <p:sldId id="291" r:id="rId23"/>
    <p:sldId id="301" r:id="rId24"/>
    <p:sldId id="303" r:id="rId25"/>
    <p:sldId id="300" r:id="rId26"/>
    <p:sldId id="306" r:id="rId27"/>
    <p:sldId id="313" r:id="rId28"/>
    <p:sldId id="314" r:id="rId29"/>
    <p:sldId id="315" r:id="rId30"/>
    <p:sldId id="316" r:id="rId31"/>
    <p:sldId id="323" r:id="rId32"/>
    <p:sldId id="285" r:id="rId33"/>
    <p:sldId id="307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07131" y="3405668"/>
            <a:ext cx="2098149" cy="192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671403" y="2202087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CLASE</a:t>
            </a:r>
            <a:r>
              <a:rPr lang="es-PE" sz="3200" b="1" dirty="0" smtClean="0">
                <a:solidFill>
                  <a:srgbClr val="FFFF00"/>
                </a:solidFill>
              </a:rPr>
              <a:t> </a:t>
            </a:r>
            <a:r>
              <a:rPr lang="es-PE" sz="3600" b="1" dirty="0" smtClean="0">
                <a:solidFill>
                  <a:srgbClr val="FFFF00"/>
                </a:solidFill>
              </a:rPr>
              <a:t>1</a:t>
            </a:r>
            <a:endParaRPr lang="es-PE" sz="32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476608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PYTHON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504" y="275814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005" l="4135" r="97744">
                        <a14:foregroundMark x1="74812" y1="73016" x2="74812" y2="73016"/>
                        <a14:foregroundMark x1="77444" y1="33862" x2="77444" y2="33862"/>
                        <a14:foregroundMark x1="85714" y1="31746" x2="85714" y2="31746"/>
                      </a14:backgroundRemoval>
                    </a14:imgEffect>
                  </a14:imgLayer>
                </a14:imgProps>
              </a:ext>
            </a:extLst>
          </a:blip>
          <a:srcRect l="5604" t="15637" r="8926" b="11472"/>
          <a:stretch/>
        </p:blipFill>
        <p:spPr>
          <a:xfrm>
            <a:off x="567126" y="3982783"/>
            <a:ext cx="3193144" cy="2191657"/>
          </a:xfrm>
          <a:prstGeom prst="rect">
            <a:avLst/>
          </a:prstGeom>
        </p:spPr>
      </p:pic>
      <p:pic>
        <p:nvPicPr>
          <p:cNvPr id="1028" name="Picture 4" descr="Resultado de imagen para nvidia jets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5" b="84014" l="11029" r="86432">
                        <a14:foregroundMark x1="55429" y1="51429" x2="55429" y2="51429"/>
                        <a14:foregroundMark x1="45786" y1="42000" x2="45786" y2="42000"/>
                        <a14:foregroundMark x1="49357" y1="75429" x2="49357" y2="7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" r="4143" b="6651"/>
          <a:stretch/>
        </p:blipFill>
        <p:spPr bwMode="auto">
          <a:xfrm>
            <a:off x="6481032" y="3356427"/>
            <a:ext cx="4263779" cy="31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146504" y="2758140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</a:t>
            </a:r>
            <a:r>
              <a:rPr lang="es-PE" sz="2800" b="1" dirty="0" smtClean="0">
                <a:solidFill>
                  <a:srgbClr val="00B0F0"/>
                </a:solidFill>
              </a:rPr>
              <a:t> 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718778" y="2620254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NVIDIA JETSON NANO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HOLA MUNDO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86" t="4316" r="1981" b="3234"/>
          <a:stretch/>
        </p:blipFill>
        <p:spPr>
          <a:xfrm>
            <a:off x="435428" y="2859315"/>
            <a:ext cx="3643086" cy="352697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5428" y="2132471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PRENDER LED CON PYTHON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5122" name="Picture 2" descr="Resultado de imagen para RASPBERRY RECONOCIMIENTO FACIA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2934835"/>
            <a:ext cx="4762500" cy="3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397625" y="2222287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RECONOCIMIENTO FACIAL CON PYTHON EN RASPBERRY PI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PYTHON-IDE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897" y="2032000"/>
            <a:ext cx="9327470" cy="4376057"/>
          </a:xfrm>
        </p:spPr>
        <p:txBody>
          <a:bodyPr>
            <a:normAutofit/>
          </a:bodyPr>
          <a:lstStyle/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IDLE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PYCHARM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ECLIPSE + 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PyDev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pluggin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Spyder</a:t>
            </a:r>
            <a:endParaRPr lang="es-PE" sz="3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Studio </a:t>
            </a:r>
            <a:endParaRPr lang="es-PE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IDE PARA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 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77" y1="43011" x2="9677" y2="43011"/>
                        <a14:foregroundMark x1="29032" y1="18280" x2="29032" y2="18280"/>
                        <a14:foregroundMark x1="18280" y1="43548" x2="18280" y2="43548"/>
                        <a14:foregroundMark x1="22043" y1="79032" x2="22043" y2="79032"/>
                        <a14:foregroundMark x1="13441" y1="73118" x2="13441" y2="73118"/>
                        <a14:foregroundMark x1="13441" y1="73118" x2="13441" y2="73118"/>
                        <a14:foregroundMark x1="10753" y1="23118" x2="10753" y2="23118"/>
                        <a14:foregroundMark x1="43011" y1="16129" x2="43011" y2="16129"/>
                        <a14:foregroundMark x1="51613" y1="11290" x2="51613" y2="11290"/>
                        <a14:foregroundMark x1="67742" y1="11290" x2="67742" y2="11290"/>
                        <a14:foregroundMark x1="20968" y1="13441" x2="20968" y2="13441"/>
                        <a14:foregroundMark x1="24194" y1="14516" x2="24194" y2="14516"/>
                        <a14:foregroundMark x1="16129" y1="43011" x2="16129" y2="43011"/>
                        <a14:foregroundMark x1="4839" y1="46774" x2="4839" y2="46774"/>
                        <a14:foregroundMark x1="8602" y1="59140" x2="8602" y2="59140"/>
                        <a14:foregroundMark x1="36559" y1="88172" x2="36559" y2="88172"/>
                        <a14:foregroundMark x1="40323" y1="39247" x2="40323" y2="39247"/>
                        <a14:foregroundMark x1="51075" y1="39785" x2="51075" y2="39785"/>
                        <a14:foregroundMark x1="45699" y1="30645" x2="45699" y2="30645"/>
                        <a14:foregroundMark x1="42473" y1="70968" x2="42473" y2="70968"/>
                        <a14:foregroundMark x1="29032" y1="74194" x2="29032" y2="74194"/>
                        <a14:foregroundMark x1="37634" y1="73656" x2="37634" y2="73656"/>
                        <a14:foregroundMark x1="23118" y1="87097" x2="23118" y2="87097"/>
                        <a14:foregroundMark x1="29570" y1="88710" x2="29570" y2="88710"/>
                        <a14:foregroundMark x1="44086" y1="84946" x2="44086" y2="84946"/>
                        <a14:foregroundMark x1="34409" y1="83871" x2="34409" y2="83871"/>
                        <a14:foregroundMark x1="32258" y1="9140" x2="32258" y2="9140"/>
                        <a14:foregroundMark x1="85484" y1="58065" x2="85484" y2="58065"/>
                        <a14:foregroundMark x1="68280" y1="83333" x2="68280" y2="83333"/>
                        <a14:foregroundMark x1="48387" y1="87097" x2="48387" y2="87097"/>
                        <a14:foregroundMark x1="58602" y1="87634" x2="58602" y2="87634"/>
                        <a14:foregroundMark x1="52151" y1="88172" x2="52151" y2="88172"/>
                        <a14:foregroundMark x1="63978" y1="84409" x2="63978" y2="84409"/>
                        <a14:foregroundMark x1="55914" y1="84946" x2="55914" y2="84946"/>
                        <a14:foregroundMark x1="16667" y1="67204" x2="16667" y2="67204"/>
                        <a14:foregroundMark x1="16129" y1="22581" x2="16129" y2="22581"/>
                        <a14:foregroundMark x1="83333" y1="73656" x2="83333" y2="73656"/>
                        <a14:foregroundMark x1="77419" y1="86022" x2="77419" y2="86022"/>
                        <a14:foregroundMark x1="71505" y1="89247" x2="71505" y2="89247"/>
                        <a14:foregroundMark x1="63978" y1="93011" x2="63978" y2="93011"/>
                        <a14:foregroundMark x1="55376" y1="94624" x2="55376" y2="94624"/>
                        <a14:foregroundMark x1="69355" y1="93011" x2="69355" y2="93011"/>
                        <a14:foregroundMark x1="74731" y1="87097" x2="74731" y2="87097"/>
                        <a14:foregroundMark x1="82258" y1="87634" x2="82258" y2="87634"/>
                        <a14:foregroundMark x1="81183" y1="63978" x2="81183" y2="63978"/>
                        <a14:foregroundMark x1="83871" y1="77957" x2="83871" y2="77957"/>
                        <a14:foregroundMark x1="83871" y1="84946" x2="83871" y2="84946"/>
                        <a14:foregroundMark x1="84409" y1="71505" x2="84409" y2="71505"/>
                        <a14:foregroundMark x1="84409" y1="61828" x2="84409" y2="61828"/>
                        <a14:foregroundMark x1="67742" y1="39785" x2="67742" y2="39785"/>
                        <a14:foregroundMark x1="67742" y1="50000" x2="6774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800" y="4422321"/>
            <a:ext cx="3143713" cy="2051050"/>
          </a:xfrm>
          <a:prstGeom prst="rect">
            <a:avLst/>
          </a:prstGeom>
        </p:spPr>
      </p:pic>
      <p:pic>
        <p:nvPicPr>
          <p:cNvPr id="1028" name="Picture 4" descr="Resultado de imagen para SPY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7"/>
          <a:stretch/>
        </p:blipFill>
        <p:spPr bwMode="auto">
          <a:xfrm>
            <a:off x="5592236" y="4337865"/>
            <a:ext cx="4267326" cy="22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088571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PYCHARM</a:t>
            </a:r>
            <a:endParaRPr lang="es-PE" sz="36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518313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SPYDER</a:t>
            </a:r>
            <a:endParaRPr lang="es-P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2" y="3313815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05963" y="2338251"/>
            <a:ext cx="5747657" cy="56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ENTORNO DEL PYTHON IDLE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258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62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chemeClr val="bg1"/>
                </a:solidFill>
              </a:rPr>
              <a:t> </a:t>
            </a:r>
            <a:r>
              <a:rPr lang="es-PE" sz="2400" dirty="0" smtClean="0">
                <a:solidFill>
                  <a:schemeClr val="bg1"/>
                </a:solidFill>
              </a:rPr>
              <a:t>: Variable de tipo entero que solo puede </a:t>
            </a:r>
            <a:r>
              <a:rPr lang="es-PE" sz="2400" dirty="0" err="1" smtClean="0">
                <a:solidFill>
                  <a:schemeClr val="bg1"/>
                </a:solidFill>
              </a:rPr>
              <a:t>gardar</a:t>
            </a:r>
            <a:r>
              <a:rPr lang="es-PE" sz="2400" dirty="0" smtClean="0">
                <a:solidFill>
                  <a:schemeClr val="bg1"/>
                </a:solidFill>
              </a:rPr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>
                <a:solidFill>
                  <a:schemeClr val="bg1"/>
                </a:solidFill>
              </a:rPr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>
                <a:solidFill>
                  <a:schemeClr val="bg1"/>
                </a:solidFill>
              </a:rPr>
              <a:t> : Permite almacenar una cadena de caracteres.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>
                <a:solidFill>
                  <a:schemeClr val="bg1"/>
                </a:solidFill>
              </a:rPr>
              <a:t>: permite representar solo dos posibles valores verdadero o falso , true o falso respectivamente 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946367"/>
            <a:ext cx="11216532" cy="4441370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sz="2400" b="1" dirty="0" smtClean="0">
                <a:solidFill>
                  <a:schemeClr val="bg1"/>
                </a:solidFill>
              </a:rPr>
              <a:t>MOSTRAR MENSAJES EN LA SHELL DE PYTHON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6515" y="3945447"/>
            <a:ext cx="6142447" cy="865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aprendiendo</a:t>
            </a:r>
            <a:r>
              <a:rPr lang="es-PE" sz="2800" b="1" dirty="0" smtClean="0">
                <a:solidFill>
                  <a:srgbClr val="FFFF00"/>
                </a:solidFill>
              </a:rPr>
              <a:t> </a:t>
            </a:r>
            <a:r>
              <a:rPr lang="es-PE" sz="2800" b="1" dirty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python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50343" y="5508543"/>
            <a:ext cx="4702732" cy="879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en UMAKER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TIPADO DINAMICO 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532586" y="2967263"/>
            <a:ext cx="4418238" cy="178108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553199" y="2751727"/>
            <a:ext cx="5003075" cy="22121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2586" y="5225143"/>
            <a:ext cx="7363185" cy="133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No se requiere declarar el tipo de dato de una variable para asignarle un valor , esta característica es llamada </a:t>
            </a:r>
            <a:r>
              <a:rPr lang="es-PE" sz="2400" b="1" dirty="0" err="1" smtClean="0">
                <a:solidFill>
                  <a:schemeClr val="bg1"/>
                </a:solidFill>
              </a:rPr>
              <a:t>tipado</a:t>
            </a:r>
            <a:r>
              <a:rPr lang="es-PE" sz="2400" b="1" dirty="0" smtClean="0">
                <a:solidFill>
                  <a:schemeClr val="bg1"/>
                </a:solidFill>
              </a:rPr>
              <a:t> dinámico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matemáticos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Tabla de operadores matemáticos comúnmente utilizados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4020"/>
              </p:ext>
            </p:extLst>
          </p:nvPr>
        </p:nvGraphicFramePr>
        <p:xfrm>
          <a:off x="4454344" y="3211649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971" y="2075543"/>
            <a:ext cx="10885603" cy="4046999"/>
          </a:xfrm>
        </p:spPr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Tipo de dato que contiene una cadena de caracteres , palabras o frases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3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¿Qué es Python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7511" y="2802858"/>
            <a:ext cx="12563459" cy="3638763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 .</a:t>
            </a:r>
            <a:endParaRPr lang="es-PE" dirty="0"/>
          </a:p>
        </p:txBody>
      </p:sp>
      <p:pic>
        <p:nvPicPr>
          <p:cNvPr id="7170" name="Picture 2" descr="Resultado de imagen para ROBOT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8110"/>
          <a:stretch/>
        </p:blipFill>
        <p:spPr bwMode="auto">
          <a:xfrm>
            <a:off x="203200" y="3336198"/>
            <a:ext cx="3773714" cy="33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22514" y="2452914"/>
            <a:ext cx="3135086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EL PODER DE PYTHON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281715" y="2339368"/>
            <a:ext cx="7707085" cy="43370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Lenguaje con reglas gramaticales (sintaxis) gracias al cual se puede programar una serie de instrucciones o secuencias de ordenes en un ordenador con el fin de controlar su comportamiento lógico y físico siendo Python un lenguaje multiplataforma , multiparadigma y de código legible para su rápido aprendizaje 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032000"/>
            <a:ext cx="11538857" cy="3960813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Una lista es un conjunto ordenado de elementos del mismo o diferente tipo, cuyo contenido puede </a:t>
            </a:r>
            <a:r>
              <a:rPr lang="es-PE" sz="2400" b="1" dirty="0" smtClean="0">
                <a:solidFill>
                  <a:schemeClr val="bg1"/>
                </a:solidFill>
              </a:rPr>
              <a:t>modificarse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4569"/>
              </p:ext>
            </p:extLst>
          </p:nvPr>
        </p:nvGraphicFramePr>
        <p:xfrm>
          <a:off x="2299063" y="4295910"/>
          <a:ext cx="7428414" cy="10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8069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1205359" y="4438748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508369" y="5030977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487683" y="4307407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7682" y="4921769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INDICE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UNA LISTA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380343"/>
            <a:ext cx="9344990" cy="4030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Devuelve el ultimo elemento de una lista 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279413" y="3115611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append</a:t>
            </a:r>
            <a:r>
              <a:rPr lang="es-PE" sz="2400" b="1" dirty="0" smtClean="0">
                <a:solidFill>
                  <a:srgbClr val="FFFF00"/>
                </a:solidFill>
              </a:rPr>
              <a:t>(valor)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613241" y="421010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insert</a:t>
            </a:r>
            <a:r>
              <a:rPr lang="es-PE" sz="2400" b="1" dirty="0" smtClean="0">
                <a:solidFill>
                  <a:srgbClr val="FFFF00"/>
                </a:solidFill>
              </a:rPr>
              <a:t>(</a:t>
            </a:r>
            <a:r>
              <a:rPr lang="es-PE" sz="2400" b="1" dirty="0" err="1" smtClean="0">
                <a:solidFill>
                  <a:srgbClr val="FFFF00"/>
                </a:solidFill>
              </a:rPr>
              <a:t>posición,valor</a:t>
            </a:r>
            <a:r>
              <a:rPr lang="es-PE" sz="2400" b="1" dirty="0" smtClean="0">
                <a:solidFill>
                  <a:srgbClr val="FFFF00"/>
                </a:solidFill>
              </a:rPr>
              <a:t>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9413" y="5692801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pop(posición)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 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r>
              <a:rPr lang="es-PE" dirty="0" smtClean="0">
                <a:solidFill>
                  <a:schemeClr val="bg1"/>
                </a:solidFill>
              </a:rPr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>
                <a:solidFill>
                  <a:schemeClr val="bg1"/>
                </a:solidFill>
              </a:rPr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46394" y="3356338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count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62699" y="5243467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split</a:t>
            </a:r>
            <a:r>
              <a:rPr lang="es-PE" sz="2400" b="1" dirty="0" smtClean="0">
                <a:solidFill>
                  <a:srgbClr val="FFFF00"/>
                </a:solidFill>
              </a:rPr>
              <a:t>(separador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IF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164865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974545" y="3674534"/>
            <a:ext cx="846360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48636"/>
            <a:ext cx="0" cy="37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3328609"/>
            <a:ext cx="3553097" cy="29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   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87308" y="4229402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9" y="4054563"/>
            <a:ext cx="2197682" cy="1954351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4839236" y="3566158"/>
            <a:ext cx="555172" cy="4884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4357010" y="3324981"/>
            <a:ext cx="555172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41934" y="3312940"/>
            <a:ext cx="1034956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919139" y="3934942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19138" y="4844747"/>
            <a:ext cx="111360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78430" y="4201247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B=A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20" y="3719286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sz="2800" b="1" dirty="0">
                <a:solidFill>
                  <a:schemeClr val="bg1"/>
                </a:solidFill>
              </a:rPr>
              <a:t>Este término significa mover un bloque de texto hacia la derecha insertando espacios o tabuladores, para así separarlo del margen izquierdo y mejor distinguirlo del texto </a:t>
            </a:r>
            <a:r>
              <a:rPr lang="es-PE" sz="2800" b="1" dirty="0" smtClean="0">
                <a:solidFill>
                  <a:schemeClr val="bg1"/>
                </a:solidFill>
              </a:rPr>
              <a:t>adyacente</a:t>
            </a:r>
            <a:endParaRPr lang="es-PE" sz="36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for</a:t>
            </a:r>
            <a:r>
              <a:rPr lang="es-PE" sz="2400" b="1" dirty="0">
                <a:solidFill>
                  <a:schemeClr val="bg1"/>
                </a:solidFill>
              </a:rPr>
              <a:t> es un bucle que repite el bloque de instrucciones un número </a:t>
            </a:r>
            <a:r>
              <a:rPr lang="es-PE" sz="2400" b="1" dirty="0" smtClean="0">
                <a:solidFill>
                  <a:schemeClr val="bg1"/>
                </a:solidFill>
              </a:rPr>
              <a:t>predeterminado </a:t>
            </a:r>
            <a:r>
              <a:rPr lang="es-PE" sz="2400" b="1" dirty="0">
                <a:solidFill>
                  <a:schemeClr val="bg1"/>
                </a:solidFill>
              </a:rPr>
              <a:t>de veces. El bloque de instrucciones que se repite se suele llamar cuerpo del bucle y cada repetición se suele llamar iteración</a:t>
            </a:r>
            <a:r>
              <a:rPr lang="es-PE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FFFF0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EJEMPLO1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REALIZA UN CODIGO MEDIANTE EL BUCLE “FOR” Y QUE EL PROGRAMA PIDA QUE SE LE INGRESE LA ALTURA CON EL FIN DE MOSTRAR LO SIGUIENTE:</a:t>
            </a: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31" y="3864098"/>
            <a:ext cx="2072824" cy="243033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222063" y="3466905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INGRESAR ALTURA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474576" y="4457087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H=4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80812" y="3281371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RESULTADO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2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29691"/>
            <a:ext cx="9523413" cy="359010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Se tiene un lista de valores [100,200,150,130,111,125]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Se requiere encontrar el primer número impar y devolver su posición junto con su valor , además se tiene que detener las iteraciones.</a:t>
            </a:r>
          </a:p>
          <a:p>
            <a:pPr marL="0" indent="0">
              <a:buNone/>
            </a:pPr>
            <a:endParaRPr lang="es-PE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5" y="4120242"/>
            <a:ext cx="5905500" cy="262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90" y="5153025"/>
            <a:ext cx="4019550" cy="866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903029" y="3997234"/>
            <a:ext cx="2244659" cy="522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RESULTADO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3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162629"/>
            <a:ext cx="11271686" cy="3696169"/>
          </a:xfrm>
        </p:spPr>
        <p:txBody>
          <a:bodyPr/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2 vectores y se requiere determinar el producto punto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2" y="3957447"/>
            <a:ext cx="4591050" cy="2667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56703" y="3821973"/>
            <a:ext cx="5316583" cy="2521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PRODUCTO PUNTO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Vector1=[v1,v2,v3]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Vector2=[a1,a2,a3]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Producto punto=v1*a1+v2*a2+a3*v3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PROGRAMACIÓN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Lenguaje diseñado para describir el conjunto de acciones consecutivas que un equipo debe ejecutar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Mucho mas fácil de comprender que un lenguaje maquina.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Permite mayor portabilidad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4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una secuencia de datos x=[10,20,30,40,50]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N=número de términos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media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varianza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10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>
                <a:solidFill>
                  <a:schemeClr val="bg1"/>
                </a:solidFill>
              </a:rPr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C000"/>
                </a:solidFill>
              </a:rPr>
              <a:t>True</a:t>
            </a:r>
            <a:r>
              <a:rPr lang="es-PE" sz="2400" b="1" dirty="0" smtClean="0">
                <a:solidFill>
                  <a:schemeClr val="bg1"/>
                </a:solidFill>
              </a:rPr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 smtClean="0">
              <a:solidFill>
                <a:srgbClr val="FFFF00"/>
              </a:solidFill>
            </a:endParaRPr>
          </a:p>
          <a:p>
            <a:pPr algn="ctr"/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En Python representa un archivo con extensión  [. </a:t>
            </a:r>
            <a:r>
              <a:rPr lang="es-PE" sz="2000" b="1" dirty="0" err="1" smtClean="0">
                <a:solidFill>
                  <a:schemeClr val="bg1"/>
                </a:solidFill>
              </a:rPr>
              <a:t>py</a:t>
            </a:r>
            <a:r>
              <a:rPr lang="es-PE" sz="2000" b="1" dirty="0" smtClean="0">
                <a:solidFill>
                  <a:schemeClr val="bg1"/>
                </a:solidFill>
              </a:rPr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3649538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4" y="3465829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48054" y="259656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37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Modulo que contiene un conjunto de métodos y atributos relacionados al manejo del tiempo </a:t>
            </a:r>
          </a:p>
          <a:p>
            <a:r>
              <a:rPr lang="es-PE" b="1" dirty="0" err="1" smtClean="0">
                <a:solidFill>
                  <a:schemeClr val="bg1"/>
                </a:solidFill>
              </a:rPr>
              <a:t>sleep</a:t>
            </a:r>
            <a:r>
              <a:rPr lang="es-PE" dirty="0" smtClean="0">
                <a:solidFill>
                  <a:schemeClr val="bg1"/>
                </a:solidFill>
              </a:rPr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1"/>
                </a:solidFill>
              </a:rPr>
              <a:t>time</a:t>
            </a:r>
            <a:r>
              <a:rPr lang="es-PE" dirty="0" smtClean="0">
                <a:solidFill>
                  <a:schemeClr val="bg1"/>
                </a:solidFill>
              </a:rPr>
              <a:t>. Método que permite determinar el tiempo que ha transcurrido desde la época 1 de enero del 1970 a las 00:00:00 horas .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B0F0"/>
                </a:solidFill>
              </a:rPr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Fuertemente </a:t>
            </a: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Esta caracterizado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por expresar los 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algoritmos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una manera adecuada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tal manera que el humano tenga la capacidad de poder comprenderlo de una manera sencilla,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en lugar de la capacidad con que los ejecutan las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máquinas.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Ejemplos de lenguaje de alto nivel PYTHON ,C,C++ , JAVA, PHP ,JavaScript, MATLAB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PYTHON-APLICACIONES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HERRAMIENTAS IMPORTANTES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openc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6" y="3904945"/>
            <a:ext cx="1426069" cy="16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0296"/>
          <a:stretch/>
        </p:blipFill>
        <p:spPr>
          <a:xfrm>
            <a:off x="6095999" y="4280589"/>
            <a:ext cx="1562784" cy="69066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0" y="2677159"/>
            <a:ext cx="411117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VISION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747657" y="1871731"/>
            <a:ext cx="6184985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INTELIGENCIA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Resultado de imagen para KERAS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28612" r="36295" b="31589"/>
          <a:stretch/>
        </p:blipFill>
        <p:spPr bwMode="auto">
          <a:xfrm>
            <a:off x="10626318" y="4391377"/>
            <a:ext cx="790304" cy="6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40889" x2="30222" y2="40889"/>
                        <a14:foregroundMark x1="68889" y1="55556" x2="68889" y2="55556"/>
                        <a14:foregroundMark x1="70222" y1="71111" x2="70222" y2="71111"/>
                        <a14:foregroundMark x1="48444" y1="78667" x2="48444" y2="78667"/>
                        <a14:foregroundMark x1="70222" y1="44444" x2="70222" y2="44444"/>
                        <a14:foregroundMark x1="38222" y1="30667" x2="38222" y2="30667"/>
                        <a14:foregroundMark x1="32444" y1="73333" x2="32444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123" y="5711426"/>
            <a:ext cx="1141642" cy="96665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5558042" y="3169079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TENSORFLOW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293945" y="3350792"/>
            <a:ext cx="2638697" cy="657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KERAS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823202" y="4757838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PYTORCH</a:t>
            </a:r>
            <a:endParaRPr lang="es-PE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222287"/>
            <a:ext cx="11271686" cy="4280113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52101" y="2458009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DISEÑO DE INTERFAZ GRAFICA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2458" y="3293436"/>
            <a:ext cx="122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FFFF00"/>
                </a:solidFill>
              </a:rPr>
              <a:t>PYQT5</a:t>
            </a:r>
            <a:endParaRPr lang="es-PE" sz="20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5813" t="-809" b="63632"/>
          <a:stretch/>
        </p:blipFill>
        <p:spPr>
          <a:xfrm>
            <a:off x="1821432" y="3921019"/>
            <a:ext cx="729423" cy="587829"/>
          </a:xfrm>
          <a:prstGeom prst="rect">
            <a:avLst/>
          </a:prstGeom>
        </p:spPr>
      </p:pic>
      <p:pic>
        <p:nvPicPr>
          <p:cNvPr id="8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652101" y="4069432"/>
            <a:ext cx="1112314" cy="20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8335964" y="2610409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PAGINAS WEB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871" y="4129153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045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890" y="2590152"/>
            <a:ext cx="272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FFFF00"/>
                </a:solidFill>
              </a:rPr>
              <a:t>MATPLOTLIB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51123" y="2147697"/>
            <a:ext cx="272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PROCESAMIENTO DE SEÑALES DIGITALES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308575"/>
            <a:ext cx="2577252" cy="523875"/>
          </a:xfrm>
          <a:prstGeom prst="rect">
            <a:avLst/>
          </a:prstGeom>
        </p:spPr>
      </p:pic>
      <p:pic>
        <p:nvPicPr>
          <p:cNvPr id="3078" name="Picture 6" descr="Resultado de imagen para MATPLOTLIB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b="29465"/>
          <a:stretch/>
        </p:blipFill>
        <p:spPr bwMode="auto">
          <a:xfrm>
            <a:off x="157910" y="4282515"/>
            <a:ext cx="2569029" cy="190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3" y="4050286"/>
            <a:ext cx="3028950" cy="15144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49809" y="2137237"/>
            <a:ext cx="272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ALGEBRA LINEAL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3084" name="Picture 12" descr="Resultado de imagen para nump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32" y="4050286"/>
            <a:ext cx="2328805" cy="14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1697</TotalTime>
  <Words>831</Words>
  <Application>Microsoft Office PowerPoint</Application>
  <PresentationFormat>Panorámica</PresentationFormat>
  <Paragraphs>289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Century Gothic</vt:lpstr>
      <vt:lpstr>Wingdings</vt:lpstr>
      <vt:lpstr>Wingdings 2</vt:lpstr>
      <vt:lpstr>Citable</vt:lpstr>
      <vt:lpstr> </vt:lpstr>
      <vt:lpstr>¿Qué es Python ?</vt:lpstr>
      <vt:lpstr>LENGUAJE DE PROGRAMACIÓN</vt:lpstr>
      <vt:lpstr>PYTHON</vt:lpstr>
      <vt:lpstr>LENGUAJE DE ALTO NIVEL</vt:lpstr>
      <vt:lpstr>PYTHON-APLICACIONES</vt:lpstr>
      <vt:lpstr>HERRAMIENTAS IMPORTANTES</vt:lpstr>
      <vt:lpstr>HERRAMIENTAS IMPORTANTES</vt:lpstr>
      <vt:lpstr>HERRAMIENTAS IMPORTANTES</vt:lpstr>
      <vt:lpstr>PYTHON </vt:lpstr>
      <vt:lpstr>HOLA MUNDO</vt:lpstr>
      <vt:lpstr>PYTHON-IDE</vt:lpstr>
      <vt:lpstr>IDE PARA PYTHON</vt:lpstr>
      <vt:lpstr>PYTHON IDLE</vt:lpstr>
      <vt:lpstr>TIPOS DE DATOS</vt:lpstr>
      <vt:lpstr>SALIDA EN PYTHON</vt:lpstr>
      <vt:lpstr>TIPADO DINAMICO </vt:lpstr>
      <vt:lpstr>Operadores matemáticos</vt:lpstr>
      <vt:lpstr>STRING</vt:lpstr>
      <vt:lpstr>LISTAS</vt:lpstr>
      <vt:lpstr>METODOS DE UNA LISTA</vt:lpstr>
      <vt:lpstr>METODOS DE UN STRING</vt:lpstr>
      <vt:lpstr>SENTENCIA IF</vt:lpstr>
      <vt:lpstr>SENTENCIA if-else</vt:lpstr>
      <vt:lpstr>INDENTACIÓN</vt:lpstr>
      <vt:lpstr>BUCLE FOR</vt:lpstr>
      <vt:lpstr>EJEMPLO1</vt:lpstr>
      <vt:lpstr>EJEMPLO 2</vt:lpstr>
      <vt:lpstr>EJEMPLO 3</vt:lpstr>
      <vt:lpstr>EJEMPLO 4</vt:lpstr>
      <vt:lpstr> BUCLE WHILE </vt:lpstr>
      <vt:lpstr>  BUCLE WHILE </vt:lpstr>
      <vt:lpstr>MODULOS</vt:lpstr>
      <vt:lpstr>PAQUETE</vt:lpstr>
      <vt:lpstr>MODULO time </vt:lpstr>
      <vt:lpstr>MODULO time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77</cp:revision>
  <dcterms:created xsi:type="dcterms:W3CDTF">2019-08-08T16:11:01Z</dcterms:created>
  <dcterms:modified xsi:type="dcterms:W3CDTF">2020-01-06T01:11:20Z</dcterms:modified>
</cp:coreProperties>
</file>