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5" r:id="rId3"/>
    <p:sldId id="266" r:id="rId4"/>
    <p:sldId id="257" r:id="rId5"/>
    <p:sldId id="258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8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5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72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08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37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948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14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06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117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28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24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B573-5808-4656-A27E-E31801245151}" type="datetimeFigureOut">
              <a:rPr lang="es-PE" smtClean="0"/>
              <a:t>29/01/2020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8486-F813-4DCB-9C59-82C1C328FEA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2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COMUNICACIÓN UTILIZANDO SOCKETS EN PYTHON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By</a:t>
            </a:r>
            <a:r>
              <a:rPr lang="es-PE" dirty="0" smtClean="0"/>
              <a:t> :Jorge Orlando Miranda Ñahui</a:t>
            </a:r>
          </a:p>
          <a:p>
            <a:r>
              <a:rPr lang="es-PE" dirty="0" err="1" smtClean="0"/>
              <a:t>Github</a:t>
            </a:r>
            <a:r>
              <a:rPr lang="es-PE" dirty="0" smtClean="0"/>
              <a:t> :https://github.com/</a:t>
            </a:r>
            <a:r>
              <a:rPr lang="es-PE" dirty="0" err="1" smtClean="0"/>
              <a:t>jorgepdsML</a:t>
            </a:r>
            <a:endParaRPr lang="es-PE" dirty="0"/>
          </a:p>
          <a:p>
            <a:r>
              <a:rPr lang="es-PE" dirty="0" err="1" smtClean="0"/>
              <a:t>Youtube</a:t>
            </a:r>
            <a:r>
              <a:rPr lang="es-PE" dirty="0" smtClean="0"/>
              <a:t> :jorge miranda redes neuronales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739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EJECUTANDO EL CODIGO DEL SERVIDOR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esta ventana del terminal CMD podemos observa como el servidor interactúa con los datos que el cliente le están enviando . El servidor solo esta mostrando lo que el cliente le esta enviando 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825"/>
            <a:ext cx="8315325" cy="32670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206240" y="5277394"/>
            <a:ext cx="2560320" cy="404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7249886" y="5277394"/>
            <a:ext cx="4794068" cy="860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SERVIDOR SEGUIRA EN FUNCIONAMIENTO , ESTARA A LA ESPERA DE OTROS DISPOSITIVOS CLIENTES QUE QUIERAN COMUNICARSE 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961120" y="3140982"/>
            <a:ext cx="3492818" cy="860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 RECIBIDOS DEL CLIENTE </a:t>
            </a:r>
            <a:endParaRPr lang="es-PE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7680960" y="3775167"/>
            <a:ext cx="901337" cy="58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SOCKET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comunicación mediante sockets es una forma de IPC (inter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communication</a:t>
            </a:r>
            <a:r>
              <a:rPr lang="es-PE" dirty="0" smtClean="0"/>
              <a:t>) que puede trabajar bajo la capa de transporte TCP y UDP . 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38200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CLIENTE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715795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SERVER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15640" y="3894909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81654" y="3968932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8" name="Redondear rectángulo de esquina sencilla 7"/>
          <p:cNvSpPr/>
          <p:nvPr/>
        </p:nvSpPr>
        <p:spPr>
          <a:xfrm>
            <a:off x="4249781" y="4114800"/>
            <a:ext cx="2431873" cy="191589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680311" y="3096114"/>
            <a:ext cx="1920240" cy="339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Flujo de bytes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3732710" y="5242389"/>
            <a:ext cx="3815443" cy="112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Utilizaremos el protocolo TCP para el transporte y encaminamiento de los datos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34338" y="5121639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conectara el servidor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003172" y="5121638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Escuchara a los clientes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831874" y="3082834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127.0.0.1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472354" y="3078570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Local host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3161211" y="3013211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127.0.0.1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811926" y="3015433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Local host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1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SOCKET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Para el uso de los sockets utilizaremos el modulo socket que ya esta instalado en sus respectivos ordenadores .</a:t>
            </a:r>
          </a:p>
          <a:p>
            <a:r>
              <a:rPr lang="es-PE" dirty="0" smtClean="0"/>
              <a:t>El modulo socket ofrece la clase socket que utilizaremos para instanciar o crear un objeto del tipo socket (en ambos archivos cliente y servidor)-</a:t>
            </a:r>
          </a:p>
          <a:p>
            <a:endParaRPr lang="es-PE" dirty="0"/>
          </a:p>
          <a:p>
            <a:r>
              <a:rPr lang="es-PE" dirty="0" smtClean="0"/>
              <a:t>Los objetos tipos socket poseen varios métodos para la conexión a un servidor , para leer datos , para enviar datos entre otras cosas.</a:t>
            </a:r>
          </a:p>
          <a:p>
            <a:r>
              <a:rPr lang="es-PE" b="1" dirty="0" err="1" smtClean="0"/>
              <a:t>Localhost</a:t>
            </a:r>
            <a:r>
              <a:rPr lang="es-PE" b="1" dirty="0" smtClean="0"/>
              <a:t> (127.0.0.1)</a:t>
            </a:r>
            <a:r>
              <a:rPr lang="es-PE" dirty="0" smtClean="0"/>
              <a:t> indica que estaremos implementado el servidor y cliente en el mismo ordenador</a:t>
            </a:r>
          </a:p>
          <a:p>
            <a:r>
              <a:rPr lang="es-PE" dirty="0" smtClean="0"/>
              <a:t>Se puede también utilizaremos diferentes ordenadores y realizar una comunicación de datos entre diferentes ordenadores que se encuentren conectados en la misma RED.</a:t>
            </a:r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099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ABRIR EL TERMINAL DE WINDOWS (CMD)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" y="2600067"/>
            <a:ext cx="10515600" cy="37168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2846" y="1518360"/>
            <a:ext cx="5368834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ACCDER AL DIRECTORIO DONDE ESTAN LOS ARCHIVOS DE PYTHON (CLIENTE)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6461759" y="1410789"/>
            <a:ext cx="4798423" cy="956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ACCDER AL DIRECTORIO DONDE ESTAN LOS ARCHIVOS DE PYTHON (SERVIDOR)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13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EJECUTANDO EL CODIGO DEL SERVIDOR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Ejecutar el script del código del servidor desde el terminal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2" y="2586446"/>
            <a:ext cx="8370569" cy="39057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91349" y="3696789"/>
            <a:ext cx="2991394" cy="36576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0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SERVIDOR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servidor esta </a:t>
            </a:r>
            <a:r>
              <a:rPr lang="es-PE" dirty="0" smtClean="0">
                <a:solidFill>
                  <a:srgbClr val="FF0000"/>
                </a:solidFill>
              </a:rPr>
              <a:t>activo</a:t>
            </a:r>
            <a:r>
              <a:rPr lang="es-PE" dirty="0" smtClean="0"/>
              <a:t> y escuchando posibles conexiones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7554"/>
            <a:ext cx="7600541" cy="37543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3918857"/>
            <a:ext cx="2675709" cy="287383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92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EJECUTANDO EL CODIGO DEL CLIENTE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Ejecutar el script del código del cliente desde otra ventana del terminal</a:t>
            </a:r>
          </a:p>
          <a:p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42" y="2633663"/>
            <a:ext cx="7229475" cy="35433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579326" y="3056709"/>
            <a:ext cx="2991394" cy="36576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9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INTERACCIÓN CLIENTE - SERVIDOR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Después de ejecutar el script de cliente. Se comenzara a enviar datos al servidor (otro terminal de </a:t>
            </a:r>
            <a:r>
              <a:rPr lang="es-PE" dirty="0" err="1" smtClean="0"/>
              <a:t>cmd</a:t>
            </a:r>
            <a:r>
              <a:rPr lang="es-PE" dirty="0" smtClean="0"/>
              <a:t>) y se visualizara los datos recibidos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22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EJECUTANDO EL CODIGO DEL CLIENTE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el terminal que ejecuta el script del cliente podemos observar lo que estaría enviando de datos y como estaría interactuando con el servidor (otra ventana del terminal CMD)</a:t>
            </a: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48735"/>
          <a:stretch/>
        </p:blipFill>
        <p:spPr>
          <a:xfrm>
            <a:off x="3052489" y="3043646"/>
            <a:ext cx="8124825" cy="31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398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COMUNICACIÓN UTILIZANDO SOCKETS EN PYTHON</vt:lpstr>
      <vt:lpstr>SOCKET</vt:lpstr>
      <vt:lpstr>SOCKET</vt:lpstr>
      <vt:lpstr>ABRIR EL TERMINAL DE WINDOWS (CMD)</vt:lpstr>
      <vt:lpstr>EJECUTANDO EL CODIGO DEL SERVIDOR</vt:lpstr>
      <vt:lpstr>SERVIDOR </vt:lpstr>
      <vt:lpstr>EJECUTANDO EL CODIGO DEL CLIENTE</vt:lpstr>
      <vt:lpstr>INTERACCIÓN CLIENTE - SERVIDOR</vt:lpstr>
      <vt:lpstr>EJECUTANDO EL CODIGO DEL CLIENTE</vt:lpstr>
      <vt:lpstr>EJECUTANDO EL CODIGO DEL SERVIDOR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UTILIZANDO SOCKETS EN PYTHON</dc:title>
  <dc:creator>jorge orlando miranda ñahui</dc:creator>
  <cp:lastModifiedBy>jorge orlando miranda ñahui</cp:lastModifiedBy>
  <cp:revision>4</cp:revision>
  <dcterms:created xsi:type="dcterms:W3CDTF">2020-01-30T02:49:02Z</dcterms:created>
  <dcterms:modified xsi:type="dcterms:W3CDTF">2020-01-30T03:17:55Z</dcterms:modified>
</cp:coreProperties>
</file>