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61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61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8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417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03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36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365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528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257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98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2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CA19-2F61-405F-8227-9438B41BF6D3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967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B0F0"/>
                </a:solidFill>
              </a:rPr>
              <a:t>VIRTUAL NETWORK COMPUTING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ACCESO REMOTO DEL ESCRITORIO DE LA RASPBERRY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961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HABILITAR VNC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ENTER EN LA OPCIÓN </a:t>
            </a:r>
            <a:r>
              <a:rPr lang="es-PE" dirty="0" smtClean="0">
                <a:solidFill>
                  <a:srgbClr val="FF0000"/>
                </a:solidFill>
              </a:rPr>
              <a:t>YES                                     OK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2634207"/>
            <a:ext cx="6134100" cy="3790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020" y="2634207"/>
            <a:ext cx="4581525" cy="36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B0F0"/>
                </a:solidFill>
              </a:rPr>
              <a:t>FINALIZAR LA CONFIGURACIÓN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SELECCIONAR </a:t>
            </a:r>
            <a:r>
              <a:rPr lang="es-PE" dirty="0" smtClean="0">
                <a:solidFill>
                  <a:srgbClr val="FF0000"/>
                </a:solidFill>
              </a:rPr>
              <a:t>FINISH 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18" y="2378075"/>
            <a:ext cx="6248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6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VNC VIEWER</a:t>
            </a:r>
            <a:endParaRPr lang="es-PE" b="1" dirty="0">
              <a:solidFill>
                <a:srgbClr val="00B0F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38" y="1685109"/>
            <a:ext cx="8334375" cy="4885507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>
            <a:off x="2286000" y="2155371"/>
            <a:ext cx="1802676" cy="1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261257" y="1690688"/>
            <a:ext cx="2024743" cy="921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IP DE LA RASPBERRY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2286000" y="3884294"/>
            <a:ext cx="3683727" cy="228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2285999" y="4305570"/>
            <a:ext cx="3683727" cy="228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574767" y="3406184"/>
            <a:ext cx="1097280" cy="489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pi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450671" y="4122012"/>
            <a:ext cx="1345473" cy="489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raspberry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3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ACCESO REMOTO AL RASPBERRY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B0F0"/>
                </a:solidFill>
              </a:rPr>
              <a:t>LISTO PARA PROGRAMAR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2338251"/>
            <a:ext cx="9987915" cy="42323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53051" y="1690688"/>
            <a:ext cx="4900749" cy="42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DESKTOP DE LA RASPBERRY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9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ACCESO REMOTO MEDIANTE SSH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MEDIANTE EL USO DE PUTTY QUE ES UN EMULADOR DE TERMINAL PODREMOS ACCEDER REMOTAMENTE AL TERMINAL DE LA RASPBERRY MEDIANTE EL USO DE PROTOCOLO SSH</a:t>
            </a:r>
          </a:p>
          <a:p>
            <a:endParaRPr lang="es-PE" dirty="0"/>
          </a:p>
          <a:p>
            <a:r>
              <a:rPr lang="es-PE" dirty="0" smtClean="0"/>
              <a:t>LOS EQUIPOS DEBEN ESTAR EN LA MISMA RED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024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CONEXIÓN A UNA RED WIFI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endParaRPr lang="es-PE" dirty="0"/>
          </a:p>
        </p:txBody>
      </p:sp>
      <p:sp>
        <p:nvSpPr>
          <p:cNvPr id="4" name="Llamada de nube 3"/>
          <p:cNvSpPr/>
          <p:nvPr/>
        </p:nvSpPr>
        <p:spPr>
          <a:xfrm>
            <a:off x="3879669" y="1866402"/>
            <a:ext cx="3866606" cy="152835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RED WIFI</a:t>
            </a:r>
          </a:p>
          <a:p>
            <a:pPr algn="ctr"/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903513" y="4715692"/>
            <a:ext cx="2638697" cy="83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LAPTOP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302137" y="4502378"/>
            <a:ext cx="3331029" cy="90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RASPBERRY</a:t>
            </a:r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ESCANEAR IP DE LA RASPBERRY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91385"/>
            <a:ext cx="9784079" cy="4351338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6635931" y="3030583"/>
            <a:ext cx="3409405" cy="1018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10045336" y="2390503"/>
            <a:ext cx="1750424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DIRECCIÓN IP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2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PUTTY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02" y="2243635"/>
            <a:ext cx="5363819" cy="435133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071155" y="1358537"/>
            <a:ext cx="2220686" cy="65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PRIMER PASO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702732" y="1377179"/>
            <a:ext cx="2220686" cy="65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SEGUNDO PASO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73" y="3552801"/>
            <a:ext cx="5544639" cy="24384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7066189" y="2718718"/>
            <a:ext cx="4019005" cy="65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INGRESAR :</a:t>
            </a:r>
          </a:p>
          <a:p>
            <a:pPr algn="ctr"/>
            <a:r>
              <a:rPr lang="es-PE" b="1" dirty="0" smtClean="0">
                <a:solidFill>
                  <a:schemeClr val="bg1"/>
                </a:solidFill>
              </a:rPr>
              <a:t>USERNAME Y PASSWORD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SHELL DE RASPBIAN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DESPUES DE HABER INGRESADO AL TERMINAL MEDIANTE PUTTY SE TIENE LO SIGUIENTE: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3" y="2646044"/>
            <a:ext cx="6181725" cy="39433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511143" y="3958046"/>
            <a:ext cx="2965268" cy="15675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C000"/>
                </a:solidFill>
              </a:rPr>
              <a:t>NOS ENCONTRAMOS EN LA TERMINAL DE COMANDOS DE LA RASPBERRY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9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CONFIGURACIÓN DE LA RASPBERRY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SEGUIMOS CON PUTTY</a:t>
            </a:r>
          </a:p>
          <a:p>
            <a:r>
              <a:rPr lang="es-PE" dirty="0" err="1" smtClean="0"/>
              <a:t>Tipear</a:t>
            </a:r>
            <a:r>
              <a:rPr lang="es-PE" dirty="0" smtClean="0"/>
              <a:t> sudo </a:t>
            </a:r>
            <a:r>
              <a:rPr lang="es-PE" dirty="0" err="1" smtClean="0"/>
              <a:t>raspi-config</a:t>
            </a:r>
            <a:r>
              <a:rPr lang="es-PE" dirty="0" smtClean="0"/>
              <a:t>   luego </a:t>
            </a:r>
            <a:r>
              <a:rPr lang="es-PE" dirty="0" err="1" smtClean="0"/>
              <a:t>Enter</a:t>
            </a:r>
            <a:r>
              <a:rPr lang="es-PE" dirty="0" smtClean="0"/>
              <a:t>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5" y="2968398"/>
            <a:ext cx="6296025" cy="353377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222603" y="4992302"/>
            <a:ext cx="3814354" cy="11756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C000"/>
                </a:solidFill>
              </a:rPr>
              <a:t>sudo </a:t>
            </a:r>
            <a:r>
              <a:rPr lang="es-PE" sz="3600" b="1" dirty="0" err="1" smtClean="0">
                <a:solidFill>
                  <a:srgbClr val="00B0F0"/>
                </a:solidFill>
              </a:rPr>
              <a:t>raspi-config</a:t>
            </a:r>
            <a:endParaRPr lang="es-PE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Interfacing</a:t>
            </a:r>
            <a:r>
              <a:rPr lang="es-PE" dirty="0" smtClean="0"/>
              <a:t> </a:t>
            </a:r>
            <a:r>
              <a:rPr lang="es-PE" dirty="0" err="1" smtClean="0"/>
              <a:t>Options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Nos aparecerá la siguiente ventana para la configuración de la raspberry pi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97" y="2763066"/>
            <a:ext cx="6257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VNC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03" y="2167459"/>
            <a:ext cx="8608423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161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VIRTUAL NETWORK COMPUTING</vt:lpstr>
      <vt:lpstr>ACCESO REMOTO MEDIANTE SSH</vt:lpstr>
      <vt:lpstr>CONEXIÓN A UNA RED WIFI</vt:lpstr>
      <vt:lpstr>ESCANEAR IP DE LA RASPBERRY</vt:lpstr>
      <vt:lpstr>PUTTY</vt:lpstr>
      <vt:lpstr>SHELL DE RASPBIAN</vt:lpstr>
      <vt:lpstr>CONFIGURACIÓN DE LA RASPBERRY</vt:lpstr>
      <vt:lpstr>Interfacing Options</vt:lpstr>
      <vt:lpstr>VNC</vt:lpstr>
      <vt:lpstr>HABILITAR VNC</vt:lpstr>
      <vt:lpstr>FINALIZAR LA CONFIGURACIÓN</vt:lpstr>
      <vt:lpstr>VNC VIEWER</vt:lpstr>
      <vt:lpstr>ACCESO REMOTO AL RASPBERRY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jorge orlando miranda ñahui</dc:creator>
  <cp:lastModifiedBy>jorge orlando miranda ñahui</cp:lastModifiedBy>
  <cp:revision>11</cp:revision>
  <dcterms:created xsi:type="dcterms:W3CDTF">2019-10-24T22:12:00Z</dcterms:created>
  <dcterms:modified xsi:type="dcterms:W3CDTF">2019-10-26T00:36:56Z</dcterms:modified>
</cp:coreProperties>
</file>