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2" r:id="rId11"/>
    <p:sldId id="273" r:id="rId12"/>
    <p:sldId id="280" r:id="rId13"/>
    <p:sldId id="281" r:id="rId14"/>
    <p:sldId id="282" r:id="rId15"/>
    <p:sldId id="283" r:id="rId16"/>
    <p:sldId id="285" r:id="rId17"/>
    <p:sldId id="286" r:id="rId18"/>
    <p:sldId id="287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dailynews.com/new-york/nyc-crime/daily-news-analysis-reveals-crime-rankings-city-subway-system-article-1.1836918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ivethirtyeight/uber-pickups-in-new-york-city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/education/bullying-rates-drop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Feb., 2019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Suggested Data Sources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Suggestions</a:t>
            </a:r>
            <a:r>
              <a:rPr lang="en-US" dirty="0"/>
              <a:t> for Data Sources</a:t>
            </a:r>
            <a:endParaRPr dirty="0"/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5076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</a:t>
            </a:r>
            <a:r>
              <a:rPr lang="en-US" dirty="0"/>
              <a:t>data sources </a:t>
            </a:r>
            <a:r>
              <a:rPr dirty="0"/>
              <a:t>that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sufficiently large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Have a consistent format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Ideally contain more data than needed 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Are well-documented</a:t>
            </a:r>
          </a:p>
          <a:p>
            <a:pPr>
              <a:buSzPct val="100000"/>
              <a:defRPr sz="3600"/>
            </a:pPr>
            <a:endParaRPr lang="en-US" dirty="0"/>
          </a:p>
          <a:p>
            <a:pPr>
              <a:buSzPct val="100000"/>
              <a:defRPr sz="3600"/>
            </a:pPr>
            <a:r>
              <a:rPr lang="en-US" dirty="0"/>
              <a:t>Feel free to ask your instructors for input!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Private Investigator</a:t>
            </a:r>
            <a:endParaRPr dirty="0"/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52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Use aggregate crime data from different police precincts in a city to uncover patterns in criminal activity.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>
                <a:hlinkClick r:id="rId2"/>
              </a:rPr>
              <a:t>Most crime in NYC takes place in the summer</a:t>
            </a:r>
            <a:r>
              <a:rPr lang="en-US" dirty="0"/>
              <a:t>. Can you uncover similar patterns in your city of choosing?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What do your results suggest about how police should plan their patrols? About how best to distribute law enforcement resources over the calendar year?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Uber Rides &amp; Weather</a:t>
            </a:r>
            <a:endParaRPr dirty="0"/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5107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No one likes to walk in subzero temperatures </a:t>
            </a:r>
            <a:r>
              <a:rPr lang="en-US" i="1" dirty="0"/>
              <a:t>or</a:t>
            </a:r>
            <a:r>
              <a:rPr lang="en-US" dirty="0"/>
              <a:t> scorching heat. Do people use Uber more when the weather is uncomfortable?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>
                <a:hlinkClick r:id="rId2"/>
              </a:rPr>
              <a:t>Uber ride data from </a:t>
            </a:r>
            <a:r>
              <a:rPr lang="en-US" dirty="0" err="1">
                <a:hlinkClick r:id="rId2"/>
              </a:rPr>
              <a:t>Kaggle</a:t>
            </a:r>
            <a:r>
              <a:rPr lang="en-US" dirty="0"/>
              <a:t> and data from a weather API, find out if people take Uber more during summer and winter; and if there are relationships between daily temperature and ride frequency.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What do the results tell you about surge pricing strategies and commuter habits?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Bullying &amp; Crime Rates</a:t>
            </a:r>
            <a:endParaRPr dirty="0"/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4676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Bullying and violent crime seem like they should be related. Can we find a correlation between frequency of bullying rates of violent crime?</a:t>
            </a:r>
            <a:endParaRPr dirty="0"/>
          </a:p>
          <a:p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Using </a:t>
            </a:r>
            <a:r>
              <a:rPr lang="en-US" dirty="0" err="1"/>
              <a:t>Data.gov’s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data on bullying</a:t>
            </a:r>
            <a:r>
              <a:rPr lang="en-US" dirty="0"/>
              <a:t> and data from police districts of your choosing, investigate relationships between bullying and violent crime frequency and location (zip code, city, etc.)</a:t>
            </a:r>
          </a:p>
          <a:p>
            <a:pPr>
              <a:buSzPct val="100000"/>
              <a:buFont typeface="Arial"/>
              <a:buChar char="•"/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US" dirty="0"/>
              <a:t>Do these two activities track each other? What do the results suggest about society and public policy?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dirty="0"/>
              <a:t>Begin </a:t>
            </a:r>
            <a:r>
              <a:rPr lang="en-US" dirty="0"/>
              <a:t>Data</a:t>
            </a:r>
            <a:r>
              <a:rPr dirty="0"/>
              <a:t>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Write a description of the scope of your research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Project </a:t>
            </a:r>
            <a:r>
              <a:rPr dirty="0"/>
              <a:t>Description</a:t>
            </a:r>
            <a:r>
              <a:rPr lang="en-US" dirty="0"/>
              <a:t>/Outline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Research Questions to Answer</a:t>
            </a:r>
            <a:endParaRPr dirty="0"/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Data Sets </a:t>
            </a:r>
            <a:r>
              <a:rPr dirty="0"/>
              <a:t>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dirty="0"/>
              <a:t>Rough Breakdown of Tasks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22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Begin researching </a:t>
            </a:r>
            <a:r>
              <a:rPr lang="en-US" dirty="0"/>
              <a:t>data sets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Initial </a:t>
            </a:r>
            <a:r>
              <a:rPr lang="en-US" dirty="0"/>
              <a:t>data exploration</a:t>
            </a:r>
            <a:endParaRPr dirty="0"/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(W/Th)</a:t>
            </a:r>
            <a:endParaRPr lang="en-US"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26882"/>
            <a:ext cx="82296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Development</a:t>
            </a:r>
            <a:r>
              <a:rPr dirty="0"/>
              <a:t>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Pandas to clean and format your data set(s)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describing the </a:t>
            </a:r>
            <a:r>
              <a:rPr lang="en-US" b="1" dirty="0"/>
              <a:t>**data exploration and cleanup**</a:t>
            </a:r>
            <a:r>
              <a:rPr lang="en-US" dirty="0"/>
              <a:t>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</a:t>
            </a:r>
            <a:r>
              <a:rPr lang="en-US" dirty="0" err="1"/>
              <a:t>Jupyter</a:t>
            </a:r>
            <a:r>
              <a:rPr lang="en-US" dirty="0"/>
              <a:t> Notebook illustrating the </a:t>
            </a:r>
            <a:r>
              <a:rPr lang="en-US" b="1" dirty="0"/>
              <a:t>**final data analysis**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Matplotlib</a:t>
            </a:r>
            <a:r>
              <a:rPr lang="en-US" dirty="0"/>
              <a:t> to create a total of 6-8 visualizations of your data (ideally, at least 2 per "question" you ask of your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Save PNG images of your visualizations to distribute to the class and instructional team, and for inclusion in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Optionally, use at least one API, if you can find an API with data pertinent to your primary 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Create a write-up summarizing your major findings. This should include a heading for each "question" you asked of your data, and under each heading, a short description of what you found and any relevant plots.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You will also be responsible for preparing a </a:t>
            </a:r>
            <a:r>
              <a:rPr sz="1600" u="sng" dirty="0"/>
              <a:t>10 minute presentation.</a:t>
            </a:r>
          </a:p>
          <a:p>
            <a:endParaRPr sz="1600"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sz="1600" dirty="0"/>
              <a:t>This will be a formal presentation. </a:t>
            </a:r>
          </a:p>
          <a:p>
            <a:endParaRPr sz="1600"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sz="1600" dirty="0"/>
              <a:t>One in which you explain in detail:</a:t>
            </a:r>
            <a:endParaRPr lang="en-US" sz="1600" dirty="0"/>
          </a:p>
          <a:p>
            <a:pPr>
              <a:buSzPct val="100000"/>
              <a:buFont typeface="Arial"/>
              <a:buChar char="•"/>
              <a:defRPr sz="1600" b="1"/>
            </a:pPr>
            <a:endParaRPr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 exploration and cleanup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The analysis process (accompanied by your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Discuss the implications of your findings. This is where you get to have an open-ended discussion about what your findings "mean".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663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sandip sandhu</cp:lastModifiedBy>
  <cp:revision>33</cp:revision>
  <dcterms:modified xsi:type="dcterms:W3CDTF">2019-02-21T05:59:00Z</dcterms:modified>
</cp:coreProperties>
</file>