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QmxV7R3DuPuEXVq70Mssf7Mah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A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0B0A0F"/>
          </a:solidFill>
          <a:ln w="12700" cap="flat" cmpd="sng">
            <a:solidFill>
              <a:srgbClr val="0B0A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545284" y="100668"/>
            <a:ext cx="11537225" cy="6646361"/>
          </a:xfrm>
          <a:prstGeom prst="roundRect">
            <a:avLst>
              <a:gd name="adj" fmla="val 3334"/>
            </a:avLst>
          </a:prstGeom>
          <a:solidFill>
            <a:srgbClr val="222127"/>
          </a:solidFill>
          <a:ln w="12700" cap="flat" cmpd="sng">
            <a:solidFill>
              <a:srgbClr val="22212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03979" y="681550"/>
            <a:ext cx="1952778" cy="580826"/>
          </a:xfrm>
          <a:prstGeom prst="roundRect">
            <a:avLst>
              <a:gd name="adj" fmla="val 11556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F6B857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A19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4084" y="5973174"/>
            <a:ext cx="788063" cy="789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723971" y="681550"/>
            <a:ext cx="1980000" cy="580826"/>
          </a:xfrm>
          <a:prstGeom prst="roundRect">
            <a:avLst>
              <a:gd name="adj" fmla="val 10244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790704" y="681550"/>
            <a:ext cx="1980000" cy="580826"/>
          </a:xfrm>
          <a:prstGeom prst="roundRect">
            <a:avLst>
              <a:gd name="adj" fmla="val 10244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870542" y="681550"/>
            <a:ext cx="1893112" cy="580826"/>
          </a:xfrm>
          <a:prstGeom prst="roundRect">
            <a:avLst>
              <a:gd name="adj" fmla="val 8932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03979" y="1363045"/>
            <a:ext cx="11298176" cy="3299320"/>
          </a:xfrm>
          <a:prstGeom prst="roundRect">
            <a:avLst>
              <a:gd name="adj" fmla="val 4149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03979" y="4773336"/>
            <a:ext cx="5567800" cy="1866224"/>
          </a:xfrm>
          <a:prstGeom prst="roundRect">
            <a:avLst>
              <a:gd name="adj" fmla="val 5871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6355863" y="4773335"/>
            <a:ext cx="5646294" cy="1866224"/>
          </a:xfrm>
          <a:prstGeom prst="roundRect">
            <a:avLst>
              <a:gd name="adj" fmla="val 6745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"/>
          <p:cNvSpPr txBox="1"/>
          <p:nvPr/>
        </p:nvSpPr>
        <p:spPr>
          <a:xfrm>
            <a:off x="2979403" y="160297"/>
            <a:ext cx="623319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pt-BR" sz="2400" b="1" i="0" u="none" strike="noStrike" cap="none" dirty="0">
                <a:solidFill>
                  <a:srgbClr val="D8A24F"/>
                </a:solidFill>
                <a:latin typeface="+mj-lt"/>
                <a:ea typeface="Arial"/>
                <a:cs typeface="Arial"/>
                <a:sym typeface="Arial"/>
              </a:rPr>
              <a:t>INDICADORES DE PRODUÇÃO</a:t>
            </a:r>
            <a:endParaRPr sz="2400" b="1" dirty="0">
              <a:solidFill>
                <a:srgbClr val="D8A24F"/>
              </a:solidFill>
              <a:latin typeface="+mj-lt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8851311" y="681550"/>
            <a:ext cx="1569054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500719" y="681550"/>
            <a:ext cx="1501436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Jorge Platero</cp:lastModifiedBy>
  <cp:revision>2</cp:revision>
  <dcterms:created xsi:type="dcterms:W3CDTF">2021-09-28T22:09:29Z</dcterms:created>
  <dcterms:modified xsi:type="dcterms:W3CDTF">2024-02-22T00:04:49Z</dcterms:modified>
</cp:coreProperties>
</file>