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1" r:id="rId8"/>
    <p:sldId id="260" r:id="rId9"/>
    <p:sldId id="264" r:id="rId10"/>
    <p:sldId id="266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D0FA88-4927-4418-8ECC-DAB19763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2037055"/>
            <a:ext cx="2783889" cy="27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89A7BA-E1B8-46B8-BC82-C21E38D3EF5F}"/>
              </a:ext>
            </a:extLst>
          </p:cNvPr>
          <p:cNvSpPr txBox="1"/>
          <p:nvPr/>
        </p:nvSpPr>
        <p:spPr>
          <a:xfrm>
            <a:off x="4133850" y="2628780"/>
            <a:ext cx="68389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anose="020B0609020204030204" pitchFamily="49" charset="0"/>
                <a:cs typeface="Calibri" panose="020F0502020204030204" pitchFamily="34" charset="0"/>
              </a:rPr>
              <a:t>Curso introductorio a </a:t>
            </a:r>
            <a:r>
              <a:rPr lang="es-AR" sz="5400" dirty="0">
                <a:latin typeface="Consolas" panose="020B0609020204030204" pitchFamily="49" charset="0"/>
                <a:cs typeface="Calibri" panose="020F0502020204030204" pitchFamily="34" charset="0"/>
              </a:rPr>
              <a:t>Python</a:t>
            </a:r>
            <a:endParaRPr lang="es-AR" sz="4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1FDFCF2-B917-4E85-A429-8F4044F0F118}"/>
              </a:ext>
            </a:extLst>
          </p:cNvPr>
          <p:cNvSpPr txBox="1"/>
          <p:nvPr/>
        </p:nvSpPr>
        <p:spPr>
          <a:xfrm>
            <a:off x="7046027" y="18760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Operadores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34CB1C-E375-4A23-A309-F384CD5410A1}"/>
              </a:ext>
            </a:extLst>
          </p:cNvPr>
          <p:cNvSpPr txBox="1"/>
          <p:nvPr/>
        </p:nvSpPr>
        <p:spPr>
          <a:xfrm>
            <a:off x="355106" y="1797784"/>
            <a:ext cx="39837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Aritméticos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+	-	*	/	%	**	// 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Relacionales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&lt;, &gt;=, &lt;=, ==, !=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Lógicos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And, or, not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Asignación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=, +=, -=, *=, /=, %=,**=, //=</a:t>
            </a:r>
          </a:p>
          <a:p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&amp;=, |=, ~=, ^=, &gt;&gt;=, &lt;&lt;=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C4521D-4A45-44CC-84EF-1849560A4BCC}"/>
              </a:ext>
            </a:extLst>
          </p:cNvPr>
          <p:cNvSpPr txBox="1"/>
          <p:nvPr/>
        </p:nvSpPr>
        <p:spPr>
          <a:xfrm>
            <a:off x="5262339" y="1782395"/>
            <a:ext cx="246413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Pertenencia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In, not in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Identidad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not is</a:t>
            </a:r>
            <a:endParaRPr lang="es-AR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Bitwise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&amp;, |, ~, ^, &gt;&gt;, &lt;&lt;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Walrus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:=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7D83DE-E9B7-402E-ABD0-D40DD3522FBC}"/>
              </a:ext>
            </a:extLst>
          </p:cNvPr>
          <p:cNvSpPr txBox="1"/>
          <p:nvPr/>
        </p:nvSpPr>
        <p:spPr>
          <a:xfrm rot="20011039">
            <a:off x="7200396" y="4764886"/>
            <a:ext cx="4581062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/>
              <a:t>PEP 572</a:t>
            </a:r>
          </a:p>
          <a:p>
            <a:r>
              <a:rPr lang="es-AR" dirty="0"/>
              <a:t>https://www.python.org/dev/peps/pep-0572/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5056A1A-775F-4FD3-A0E2-FCC66D73F414}"/>
              </a:ext>
            </a:extLst>
          </p:cNvPr>
          <p:cNvCxnSpPr/>
          <p:nvPr/>
        </p:nvCxnSpPr>
        <p:spPr>
          <a:xfrm>
            <a:off x="6559061" y="4660777"/>
            <a:ext cx="2334828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AB5C96-9B95-45D0-9D95-D61F632AE1F2}"/>
              </a:ext>
            </a:extLst>
          </p:cNvPr>
          <p:cNvSpPr txBox="1"/>
          <p:nvPr/>
        </p:nvSpPr>
        <p:spPr>
          <a:xfrm>
            <a:off x="7167886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Mutabilidad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2A69E1-F885-4FE9-940C-34408EB8CDF9}"/>
              </a:ext>
            </a:extLst>
          </p:cNvPr>
          <p:cNvSpPr txBox="1"/>
          <p:nvPr/>
        </p:nvSpPr>
        <p:spPr>
          <a:xfrm>
            <a:off x="685800" y="147424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 Python todos los tipos de datos son objetos.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9CFF21-DCF9-4E5D-A85C-4ED2B5FCC9B2}"/>
              </a:ext>
            </a:extLst>
          </p:cNvPr>
          <p:cNvSpPr txBox="1"/>
          <p:nvPr/>
        </p:nvSpPr>
        <p:spPr>
          <a:xfrm>
            <a:off x="685800" y="2077375"/>
            <a:ext cx="985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Identidad, tipo y valor</a:t>
            </a:r>
          </a:p>
          <a:p>
            <a:endParaRPr lang="es-ES" dirty="0"/>
          </a:p>
          <a:p>
            <a:r>
              <a:rPr lang="es-ES" b="1" dirty="0"/>
              <a:t>Identidad: </a:t>
            </a:r>
            <a:r>
              <a:rPr lang="es-ES" dirty="0"/>
              <a:t>Nunca cambia e identifica de manera unívoca al objeto.</a:t>
            </a:r>
          </a:p>
          <a:p>
            <a:r>
              <a:rPr lang="es-ES" b="1" dirty="0"/>
              <a:t>Tipo: </a:t>
            </a:r>
            <a:r>
              <a:rPr lang="es-ES" dirty="0"/>
              <a:t>Nos indica el tipo al que pertenece, como un float o un string.</a:t>
            </a:r>
          </a:p>
          <a:p>
            <a:r>
              <a:rPr lang="es-ES" b="1" dirty="0"/>
              <a:t>Valor: </a:t>
            </a:r>
            <a:r>
              <a:rPr lang="es-ES" dirty="0"/>
              <a:t>Todo objeto tiene unas características particulares. Si estas características pueden ser modificadas, diremos que es un tipo mutable. De lo contrario, que es inmutable.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A19B0-89C7-4C70-9F06-BAD628519BE7}"/>
              </a:ext>
            </a:extLst>
          </p:cNvPr>
          <p:cNvSpPr txBox="1"/>
          <p:nvPr/>
        </p:nvSpPr>
        <p:spPr>
          <a:xfrm>
            <a:off x="685800" y="3959440"/>
            <a:ext cx="7532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Mutables: Si permiten ser modificados una vez creados.</a:t>
            </a:r>
          </a:p>
          <a:p>
            <a:r>
              <a:rPr lang="es-ES" sz="2400" dirty="0">
                <a:solidFill>
                  <a:srgbClr val="FF0000"/>
                </a:solidFill>
              </a:rPr>
              <a:t>Inmutables: Si no permiten ser modificados una vez creados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747119-3EA8-4FED-ADD7-0D26EAB1C32F}"/>
              </a:ext>
            </a:extLst>
          </p:cNvPr>
          <p:cNvSpPr txBox="1"/>
          <p:nvPr/>
        </p:nvSpPr>
        <p:spPr>
          <a:xfrm>
            <a:off x="6666780" y="5103674"/>
            <a:ext cx="3673136" cy="175432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Bytearray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Memoryview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Clases definidas por el usuario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0603B3-0A64-4324-8500-022B7F3304B6}"/>
              </a:ext>
            </a:extLst>
          </p:cNvPr>
          <p:cNvSpPr txBox="1"/>
          <p:nvPr/>
        </p:nvSpPr>
        <p:spPr>
          <a:xfrm>
            <a:off x="10330648" y="4272677"/>
            <a:ext cx="1861352" cy="2585323"/>
          </a:xfrm>
          <a:prstGeom prst="rect">
            <a:avLst/>
          </a:prstGeom>
          <a:solidFill>
            <a:srgbClr val="FF0000"/>
          </a:solidFill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Booleanos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Enteros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Cadenas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Tuplas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6679B9-8080-419F-A130-2CEDBD9D1270}"/>
              </a:ext>
            </a:extLst>
          </p:cNvPr>
          <p:cNvSpPr txBox="1"/>
          <p:nvPr/>
        </p:nvSpPr>
        <p:spPr>
          <a:xfrm rot="21124708">
            <a:off x="539884" y="5450890"/>
            <a:ext cx="53105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aveat" panose="00000500000000000000" pitchFamily="2" charset="0"/>
              </a:rPr>
              <a:t>Si estos conceptos te encantaron los vamos a volver a ver cuando hablemos de funciones!!!!</a:t>
            </a:r>
          </a:p>
        </p:txBody>
      </p:sp>
    </p:spTree>
    <p:extLst>
      <p:ext uri="{BB962C8B-B14F-4D97-AF65-F5344CB8AC3E}">
        <p14:creationId xmlns:p14="http://schemas.microsoft.com/office/powerpoint/2010/main" val="109358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CBA0149-E7C3-4E5E-BFF9-7C77F731327A}"/>
              </a:ext>
            </a:extLst>
          </p:cNvPr>
          <p:cNvSpPr txBox="1"/>
          <p:nvPr/>
        </p:nvSpPr>
        <p:spPr>
          <a:xfrm>
            <a:off x="784157" y="2592280"/>
            <a:ext cx="9951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800" dirty="0"/>
              <a:t>The end…. por ahora</a:t>
            </a:r>
          </a:p>
        </p:txBody>
      </p:sp>
    </p:spTree>
    <p:extLst>
      <p:ext uri="{BB962C8B-B14F-4D97-AF65-F5344CB8AC3E}">
        <p14:creationId xmlns:p14="http://schemas.microsoft.com/office/powerpoint/2010/main" val="243575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F6CBFA-73D4-451C-9140-38264343C873}"/>
              </a:ext>
            </a:extLst>
          </p:cNvPr>
          <p:cNvSpPr txBox="1"/>
          <p:nvPr/>
        </p:nvSpPr>
        <p:spPr>
          <a:xfrm>
            <a:off x="437846" y="1474240"/>
            <a:ext cx="101621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Python es un lenguaje de programación:</a:t>
            </a:r>
          </a:p>
          <a:p>
            <a:endParaRPr lang="es-ES" sz="2800" b="1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Interpretado.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ultiparadigma (programación imperativa, programación orientada a objetos y declarativa -funcional-).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D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inámicamente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F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uertemente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Multiplataforma.</a:t>
            </a:r>
            <a:endParaRPr lang="es-ES" sz="2000" b="0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O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pen source - Administrado por la Python Software Foundation.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 nombre proviene de los humoristas británicos Monty Python.</a:t>
            </a:r>
          </a:p>
          <a:p>
            <a:b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Creador: Guido van Rossum – 1991</a:t>
            </a:r>
          </a:p>
          <a:p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https://www.python.org/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26" y="187600"/>
            <a:ext cx="1286640" cy="12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B88A41-23A8-458A-A7B0-2171929D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6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06DB3E1-3BD1-41B0-9E28-80D5DD99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231"/>
            <a:ext cx="3726028" cy="2796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5E2D86B-79CF-4508-95BF-8C7461A78FDE}"/>
              </a:ext>
            </a:extLst>
          </p:cNvPr>
          <p:cNvSpPr/>
          <p:nvPr/>
        </p:nvSpPr>
        <p:spPr>
          <a:xfrm>
            <a:off x="3059272" y="2015231"/>
            <a:ext cx="3728457" cy="27964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B79768-B0DA-44B0-A7B9-07663DE93ED8}"/>
              </a:ext>
            </a:extLst>
          </p:cNvPr>
          <p:cNvSpPr txBox="1"/>
          <p:nvPr/>
        </p:nvSpPr>
        <p:spPr>
          <a:xfrm>
            <a:off x="3192376" y="2335157"/>
            <a:ext cx="3653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Aplicaciones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Aprendizaje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y automatización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Inteligencia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Juegos y gráficos 3D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331435-DAC3-494A-99CB-5937C66DCAF5}"/>
              </a:ext>
            </a:extLst>
          </p:cNvPr>
          <p:cNvSpPr txBox="1"/>
          <p:nvPr/>
        </p:nvSpPr>
        <p:spPr>
          <a:xfrm>
            <a:off x="1267507" y="5619565"/>
            <a:ext cx="372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https://www.python.org.ar/empresas/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1C36F8-42B2-4B7E-AAB9-B42E46C688B1}"/>
              </a:ext>
            </a:extLst>
          </p:cNvPr>
          <p:cNvSpPr/>
          <p:nvPr/>
        </p:nvSpPr>
        <p:spPr>
          <a:xfrm>
            <a:off x="7197745" y="2104655"/>
            <a:ext cx="2958309" cy="4100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7EF9B6-8AAF-477C-BC72-69CE907AB908}"/>
              </a:ext>
            </a:extLst>
          </p:cNvPr>
          <p:cNvSpPr txBox="1"/>
          <p:nvPr/>
        </p:nvSpPr>
        <p:spPr>
          <a:xfrm>
            <a:off x="7547957" y="2274404"/>
            <a:ext cx="16433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Dropbox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Battlefield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BitTorrent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Google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NASA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Banco Sáenz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AE8653-2566-4148-AAFE-B8DAAC2C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41" y="1063734"/>
            <a:ext cx="1545177" cy="898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A7870B-BE8A-433B-BF82-AF98321D1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833" y="4219317"/>
            <a:ext cx="2377371" cy="1584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97E7BD9-4AE4-4C4A-90A9-7766603C4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895" y="1437076"/>
            <a:ext cx="1398014" cy="1169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0748B7D-32AF-4559-936B-F0523761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9036" y="5617208"/>
            <a:ext cx="985421" cy="9854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CD69E6D-C402-4B1F-A1CD-5DEE97ED6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707" y="2724507"/>
            <a:ext cx="1859884" cy="69890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0CD0411-371B-497B-BCA6-380ED9F0E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5138" y="3706940"/>
            <a:ext cx="2113090" cy="71481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514B625-09C7-470A-AD5E-8D0A4E53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841" y="6296873"/>
            <a:ext cx="1810105" cy="54444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2BF1901-4951-40A7-9F1C-BFFA157B1985}"/>
              </a:ext>
            </a:extLst>
          </p:cNvPr>
          <p:cNvSpPr txBox="1"/>
          <p:nvPr/>
        </p:nvSpPr>
        <p:spPr>
          <a:xfrm>
            <a:off x="420789" y="1318910"/>
            <a:ext cx="578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/>
              <a:t>¿Y qué puedo hacer con Python?</a:t>
            </a:r>
          </a:p>
        </p:txBody>
      </p:sp>
    </p:spTree>
    <p:extLst>
      <p:ext uri="{BB962C8B-B14F-4D97-AF65-F5344CB8AC3E}">
        <p14:creationId xmlns:p14="http://schemas.microsoft.com/office/powerpoint/2010/main" val="18682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876FB9-4695-4873-B8A0-5742C6402DC3}"/>
              </a:ext>
            </a:extLst>
          </p:cNvPr>
          <p:cNvSpPr txBox="1"/>
          <p:nvPr/>
        </p:nvSpPr>
        <p:spPr>
          <a:xfrm>
            <a:off x="1519020" y="2078967"/>
            <a:ext cx="964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Consolas" panose="020B0609020204030204" pitchFamily="49" charset="0"/>
              </a:rPr>
              <a:t>Ya que todos lo hacen... hagamos nuestro primer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97D1F-0500-4583-A49D-876FE6FD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6" y="3232501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F23463-FB59-4373-A275-765B650B93B8}"/>
              </a:ext>
            </a:extLst>
          </p:cNvPr>
          <p:cNvSpPr txBox="1"/>
          <p:nvPr/>
        </p:nvSpPr>
        <p:spPr>
          <a:xfrm>
            <a:off x="7821763" y="18760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Variables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1FFD7B-0811-40AB-9EA3-FC61EE9CF855}"/>
              </a:ext>
            </a:extLst>
          </p:cNvPr>
          <p:cNvSpPr txBox="1"/>
          <p:nvPr/>
        </p:nvSpPr>
        <p:spPr>
          <a:xfrm>
            <a:off x="0" y="5103674"/>
            <a:ext cx="4938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NO SE PERMITEN</a:t>
            </a:r>
          </a:p>
          <a:p>
            <a:endParaRPr lang="es-ES" b="1" dirty="0">
              <a:solidFill>
                <a:schemeClr val="bg1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Palabras reservadas de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Espacios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Guiones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PT Sans" panose="020B0604020202020204" pitchFamily="34" charset="0"/>
              </a:rPr>
              <a:t>N</a:t>
            </a: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úmeros al principio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CA688-01CB-4072-B6EE-7FB36CC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65" y="5103674"/>
            <a:ext cx="7233401" cy="17543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6F4EA4-7399-43B6-8A90-DDF9CFBFF510}"/>
              </a:ext>
            </a:extLst>
          </p:cNvPr>
          <p:cNvSpPr txBox="1"/>
          <p:nvPr/>
        </p:nvSpPr>
        <p:spPr>
          <a:xfrm>
            <a:off x="267673" y="1650949"/>
            <a:ext cx="854785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 una dirección en memoria donde se asignan diferentes valores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Las declaramos inicializándolas solamente…. </a:t>
            </a: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Recuerda que Python es dinámicamente tipado….y fuertemente tipado!!!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Buenas prácticas:</a:t>
            </a:r>
          </a:p>
          <a:p>
            <a:pPr rtl="0"/>
            <a:r>
              <a:rPr lang="es-ES" b="1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https://github.com/kettanaito/naming-cheatsheet</a:t>
            </a:r>
            <a:endParaRPr lang="es-AR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FEDAEA-0BA3-4466-9611-19800167DE01}"/>
              </a:ext>
            </a:extLst>
          </p:cNvPr>
          <p:cNvSpPr/>
          <p:nvPr/>
        </p:nvSpPr>
        <p:spPr>
          <a:xfrm>
            <a:off x="439888" y="2858574"/>
            <a:ext cx="73818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cantidad =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Int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nombre = 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‘Pedro’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String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1D912D-F8E0-4D73-9135-6333E2CC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26" y="1832604"/>
            <a:ext cx="3356340" cy="327107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0B6257-ABB8-4232-B929-1025E023961A}"/>
              </a:ext>
            </a:extLst>
          </p:cNvPr>
          <p:cNvSpPr txBox="1"/>
          <p:nvPr/>
        </p:nvSpPr>
        <p:spPr>
          <a:xfrm>
            <a:off x="9270791" y="3220524"/>
            <a:ext cx="24813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usamos la nomenclatura</a:t>
            </a:r>
          </a:p>
          <a:p>
            <a:pPr algn="ctr"/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snake_case</a:t>
            </a:r>
          </a:p>
          <a:p>
            <a:pPr algn="ctr"/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</p:spTree>
    <p:extLst>
      <p:ext uri="{BB962C8B-B14F-4D97-AF65-F5344CB8AC3E}">
        <p14:creationId xmlns:p14="http://schemas.microsoft.com/office/powerpoint/2010/main" val="266023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B80A76-23FB-40EB-82F7-B79A642B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59" y="2001378"/>
            <a:ext cx="4192883" cy="4856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496F382-1ABD-49E5-8932-0888FDFC2CED}"/>
              </a:ext>
            </a:extLst>
          </p:cNvPr>
          <p:cNvSpPr txBox="1"/>
          <p:nvPr/>
        </p:nvSpPr>
        <p:spPr>
          <a:xfrm>
            <a:off x="1349406" y="1669001"/>
            <a:ext cx="70798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dirty="0"/>
              <a:t>y las CONSTANTES?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998A9-D26B-4F1E-831D-0EFBBCE9ED17}"/>
              </a:ext>
            </a:extLst>
          </p:cNvPr>
          <p:cNvSpPr txBox="1"/>
          <p:nvPr/>
        </p:nvSpPr>
        <p:spPr>
          <a:xfrm rot="20521595">
            <a:off x="3476055" y="4167606"/>
            <a:ext cx="488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accent1">
                    <a:lumMod val="50000"/>
                  </a:schemeClr>
                </a:solidFill>
              </a:rPr>
              <a:t>…no existen en Python!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83C7DC9-5E74-4935-8D83-3EBDA2CEE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19744"/>
            <a:ext cx="3183686" cy="3138256"/>
          </a:xfrm>
          <a:prstGeom prst="rect">
            <a:avLst/>
          </a:prstGeom>
          <a:effectLst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3636AF7-293E-4A92-B98C-B6DD9629AB58}"/>
              </a:ext>
            </a:extLst>
          </p:cNvPr>
          <p:cNvSpPr txBox="1"/>
          <p:nvPr/>
        </p:nvSpPr>
        <p:spPr>
          <a:xfrm>
            <a:off x="532290" y="5288872"/>
            <a:ext cx="2119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usamos mayúscula</a:t>
            </a:r>
          </a:p>
          <a:p>
            <a:pPr algn="ctr"/>
            <a:endParaRPr lang="es-A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D018FE-C4FE-420D-AA65-EDE23606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93740">
            <a:off x="7863315" y="3580575"/>
            <a:ext cx="528232" cy="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88A2E4-CEF8-4EDD-8B2A-2465D8CCF07B}"/>
              </a:ext>
            </a:extLst>
          </p:cNvPr>
          <p:cNvSpPr txBox="1"/>
          <p:nvPr/>
        </p:nvSpPr>
        <p:spPr>
          <a:xfrm>
            <a:off x="511021" y="1899822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latin typeface="Consolas" panose="020B0609020204030204" pitchFamily="49" charset="0"/>
              </a:rPr>
              <a:t>Vamos rápido con esto para no aburrirnos…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E9DA3-D635-4A4F-8241-53CE98228DE7}"/>
              </a:ext>
            </a:extLst>
          </p:cNvPr>
          <p:cNvSpPr txBox="1"/>
          <p:nvPr/>
        </p:nvSpPr>
        <p:spPr>
          <a:xfrm>
            <a:off x="7333232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Comentarios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CBA5D-E643-44BC-8869-41741522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24" y="2884740"/>
            <a:ext cx="6496957" cy="1905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F620B-AF03-4D02-9D4E-F4D17860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473" y="4198652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2E256F-9F62-472B-A952-2F1932DF640B}"/>
              </a:ext>
            </a:extLst>
          </p:cNvPr>
          <p:cNvSpPr txBox="1"/>
          <p:nvPr/>
        </p:nvSpPr>
        <p:spPr>
          <a:xfrm>
            <a:off x="9913328" y="5782164"/>
            <a:ext cx="179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 Puto el que lee</a:t>
            </a:r>
          </a:p>
        </p:txBody>
      </p:sp>
    </p:spTree>
    <p:extLst>
      <p:ext uri="{BB962C8B-B14F-4D97-AF65-F5344CB8AC3E}">
        <p14:creationId xmlns:p14="http://schemas.microsoft.com/office/powerpoint/2010/main" val="24800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322E78-C062-49B9-B275-6446AAC76338}"/>
              </a:ext>
            </a:extLst>
          </p:cNvPr>
          <p:cNvSpPr txBox="1"/>
          <p:nvPr/>
        </p:nvSpPr>
        <p:spPr>
          <a:xfrm>
            <a:off x="7046027" y="18760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Tipo de datos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748E8B-76EF-4F82-9823-527E1F1581D8}"/>
              </a:ext>
            </a:extLst>
          </p:cNvPr>
          <p:cNvSpPr txBox="1"/>
          <p:nvPr/>
        </p:nvSpPr>
        <p:spPr>
          <a:xfrm>
            <a:off x="468099" y="1357051"/>
            <a:ext cx="63914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latin typeface="Consolas" panose="020B0609020204030204" pitchFamily="49" charset="0"/>
              </a:rPr>
              <a:t>Secuencias de caracteres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</a:rPr>
              <a:t>Números enteros positivos y negativos 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no decimales.</a:t>
            </a:r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Flout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Números positivos o negativos con decimales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mi_tamaño = 19.3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True o False</a:t>
            </a:r>
            <a:endParaRPr lang="es-AR" sz="2400" dirty="0"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DE7675-3ACF-451B-A75E-24D97099DE44}"/>
              </a:ext>
            </a:extLst>
          </p:cNvPr>
          <p:cNvSpPr/>
          <p:nvPr/>
        </p:nvSpPr>
        <p:spPr>
          <a:xfrm>
            <a:off x="7046027" y="1304401"/>
            <a:ext cx="3438587" cy="11641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mi_nombre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“Jorge”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mi_apellido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‘Porto’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salto_linea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‘’’soy muy</a:t>
            </a:r>
          </a:p>
          <a:p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macho’’’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A0C23-2C85-4C1C-B0EE-B24221E8192B}"/>
              </a:ext>
            </a:extLst>
          </p:cNvPr>
          <p:cNvSpPr/>
          <p:nvPr/>
        </p:nvSpPr>
        <p:spPr>
          <a:xfrm>
            <a:off x="7046026" y="3066980"/>
            <a:ext cx="343858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mi_edad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-41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3E656-C4B9-43A3-ABC7-61421A1DDED4}"/>
              </a:ext>
            </a:extLst>
          </p:cNvPr>
          <p:cNvSpPr/>
          <p:nvPr/>
        </p:nvSpPr>
        <p:spPr>
          <a:xfrm>
            <a:off x="7046027" y="4534207"/>
            <a:ext cx="3438586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mi_tamanio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19.3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64E2B5E-F8B7-443C-9E96-69DDA24F4E08}"/>
              </a:ext>
            </a:extLst>
          </p:cNvPr>
          <p:cNvSpPr/>
          <p:nvPr/>
        </p:nvSpPr>
        <p:spPr>
          <a:xfrm>
            <a:off x="7049766" y="5906485"/>
            <a:ext cx="343484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soy_fachero = 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702648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1051</TotalTime>
  <Words>547</Words>
  <Application>Microsoft Office PowerPoint</Application>
  <PresentationFormat>Panorámica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Caveat</vt:lpstr>
      <vt:lpstr>Consolas</vt:lpstr>
      <vt:lpstr>PT Sans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Porto</dc:creator>
  <cp:lastModifiedBy>Jorge Porto</cp:lastModifiedBy>
  <cp:revision>17</cp:revision>
  <dcterms:created xsi:type="dcterms:W3CDTF">2021-11-03T17:41:44Z</dcterms:created>
  <dcterms:modified xsi:type="dcterms:W3CDTF">2021-11-05T01:09:02Z</dcterms:modified>
</cp:coreProperties>
</file>