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1" r:id="rId4"/>
    <p:sldId id="260" r:id="rId5"/>
    <p:sldId id="258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8C51-5982-4A1F-94A3-8117742D1616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5394-3A8E-49B4-AB17-7C493090F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Me </a:t>
            </a:r>
            <a:r>
              <a:rPr lang="en-US" dirty="0" err="1"/>
              <a:t>tengo</a:t>
            </a:r>
            <a:r>
              <a:rPr lang="en-US" dirty="0"/>
              <a:t> que </a:t>
            </a:r>
            <a:r>
              <a:rPr lang="en-US" dirty="0" err="1"/>
              <a:t>ir.</a:t>
            </a:r>
            <a:r>
              <a:rPr lang="en-US" dirty="0"/>
              <a:t>.</a:t>
            </a:r>
          </a:p>
          <a:p>
            <a:r>
              <a:rPr lang="en-US" dirty="0" err="1"/>
              <a:t>Dejamos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y se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mando</a:t>
            </a:r>
            <a:r>
              <a:rPr lang="en-US" dirty="0"/>
              <a:t> por </a:t>
            </a:r>
            <a:r>
              <a:rPr lang="en-US" dirty="0" err="1"/>
              <a:t>correo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para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controlado</a:t>
            </a:r>
            <a:endParaRPr lang="en-US" dirty="0"/>
          </a:p>
          <a:p>
            <a:r>
              <a:rPr lang="en-US" dirty="0" err="1"/>
              <a:t>Proxima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  <a:p>
            <a:r>
              <a:rPr lang="en-US" dirty="0"/>
              <a:t>Viernes o </a:t>
            </a:r>
            <a:r>
              <a:rPr lang="en-US" dirty="0" err="1"/>
              <a:t>sabado</a:t>
            </a:r>
            <a:endParaRPr lang="en-US" dirty="0"/>
          </a:p>
          <a:p>
            <a:r>
              <a:rPr lang="en-US" dirty="0"/>
              <a:t>Viernes comida </a:t>
            </a:r>
            <a:r>
              <a:rPr lang="en-US" dirty="0" err="1"/>
              <a:t>godin</a:t>
            </a:r>
            <a:r>
              <a:rPr lang="en-US" dirty="0"/>
              <a:t>.</a:t>
            </a:r>
          </a:p>
          <a:p>
            <a:r>
              <a:rPr lang="en-US" dirty="0" err="1"/>
              <a:t>Sabado</a:t>
            </a:r>
            <a:r>
              <a:rPr lang="en-US" dirty="0"/>
              <a:t> por la </a:t>
            </a:r>
            <a:r>
              <a:rPr lang="en-US" dirty="0" err="1"/>
              <a:t>mañana</a:t>
            </a:r>
            <a:endParaRPr lang="en-US" dirty="0"/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montando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pantallas</a:t>
            </a:r>
            <a:endParaRPr lang="en-US" dirty="0"/>
          </a:p>
          <a:p>
            <a:r>
              <a:rPr lang="en-US" dirty="0" err="1"/>
              <a:t>Checa</a:t>
            </a:r>
            <a:r>
              <a:rPr lang="en-US" dirty="0"/>
              <a:t> </a:t>
            </a:r>
            <a:r>
              <a:rPr lang="en-US" dirty="0" err="1"/>
              <a:t>FireBase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para la demo.</a:t>
            </a:r>
          </a:p>
          <a:p>
            <a:r>
              <a:rPr lang="en-US" dirty="0"/>
              <a:t>Ok. </a:t>
            </a:r>
            <a:r>
              <a:rPr lang="en-US" dirty="0" err="1"/>
              <a:t>Yorch</a:t>
            </a:r>
            <a:r>
              <a:rPr lang="en-US" dirty="0"/>
              <a:t>? </a:t>
            </a:r>
            <a:r>
              <a:rPr lang="en-US" dirty="0" err="1"/>
              <a:t>Sabado</a:t>
            </a:r>
            <a:r>
              <a:rPr lang="en-US" dirty="0"/>
              <a:t>? </a:t>
            </a:r>
            <a:r>
              <a:rPr lang="en-US" dirty="0" err="1"/>
              <a:t>Preguntale</a:t>
            </a:r>
            <a:r>
              <a:rPr lang="en-US" dirty="0"/>
              <a:t> al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Yorch</a:t>
            </a:r>
            <a:endParaRPr lang="en-US" dirty="0"/>
          </a:p>
          <a:p>
            <a:r>
              <a:rPr lang="en-US" dirty="0" err="1"/>
              <a:t>Sábado</a:t>
            </a:r>
            <a:r>
              <a:rPr lang="en-US" dirty="0"/>
              <a:t> a las…. </a:t>
            </a:r>
            <a:r>
              <a:rPr lang="en-US" dirty="0" err="1"/>
              <a:t>Tentativa</a:t>
            </a:r>
            <a:r>
              <a:rPr lang="en-US" dirty="0"/>
              <a:t>? Hora tentative? </a:t>
            </a:r>
            <a:r>
              <a:rPr lang="en-US" dirty="0" err="1"/>
              <a:t>Miércoles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llamamos</a:t>
            </a:r>
            <a:r>
              <a:rPr lang="en-US" dirty="0"/>
              <a:t>. </a:t>
            </a:r>
          </a:p>
          <a:p>
            <a:r>
              <a:rPr lang="en-US" dirty="0" err="1"/>
              <a:t>Patrocinado</a:t>
            </a:r>
            <a:r>
              <a:rPr lang="en-US" dirty="0"/>
              <a:t> pro </a:t>
            </a:r>
            <a:r>
              <a:rPr lang="en-US" dirty="0" err="1"/>
              <a:t>Jnino</a:t>
            </a:r>
            <a:r>
              <a:rPr lang="en-US" dirty="0"/>
              <a:t> </a:t>
            </a:r>
            <a:r>
              <a:rPr lang="en-US" dirty="0" err="1"/>
              <a:t>jajajaja</a:t>
            </a:r>
            <a:r>
              <a:rPr lang="en-US" dirty="0"/>
              <a:t> </a:t>
            </a:r>
            <a:r>
              <a:rPr lang="en-US" dirty="0" err="1"/>
              <a:t>buuu</a:t>
            </a:r>
            <a:r>
              <a:rPr lang="en-US" dirty="0"/>
              <a:t> </a:t>
            </a:r>
          </a:p>
          <a:p>
            <a:r>
              <a:rPr lang="en-US" dirty="0"/>
              <a:t>Vale, </a:t>
            </a:r>
            <a:r>
              <a:rPr lang="en-US" dirty="0" err="1"/>
              <a:t>tamos</a:t>
            </a:r>
            <a:r>
              <a:rPr lang="en-US" dirty="0"/>
              <a:t> </a:t>
            </a:r>
            <a:r>
              <a:rPr lang="en-US" dirty="0" err="1"/>
              <a:t>pendientes</a:t>
            </a:r>
            <a:r>
              <a:rPr lang="en-US" dirty="0"/>
              <a:t>, ahi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vemos</a:t>
            </a:r>
            <a:r>
              <a:rPr lang="en-US" dirty="0"/>
              <a:t>.</a:t>
            </a:r>
          </a:p>
          <a:p>
            <a:r>
              <a:rPr lang="en-US" dirty="0"/>
              <a:t>Ok </a:t>
            </a:r>
            <a:br>
              <a:rPr lang="en-US" dirty="0"/>
            </a:br>
            <a:r>
              <a:rPr lang="en-US" dirty="0" err="1"/>
              <a:t>Ok</a:t>
            </a:r>
            <a:r>
              <a:rPr lang="en-US" dirty="0"/>
              <a:t> Chau </a:t>
            </a:r>
            <a:r>
              <a:rPr lang="en-US" dirty="0" err="1"/>
              <a:t>banda!Igual</a:t>
            </a:r>
            <a:r>
              <a:rPr lang="en-US" dirty="0"/>
              <a:t>, Buena </a:t>
            </a:r>
            <a:r>
              <a:rPr lang="en-US" dirty="0" err="1"/>
              <a:t>tarde</a:t>
            </a:r>
            <a:endParaRPr lang="en-US" dirty="0"/>
          </a:p>
          <a:p>
            <a:r>
              <a:rPr lang="en-US" dirty="0"/>
              <a:t>Ok, me </a:t>
            </a:r>
            <a:r>
              <a:rPr lang="en-US" dirty="0" err="1"/>
              <a:t>avisas</a:t>
            </a:r>
            <a:r>
              <a:rPr lang="en-US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7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4914" y="708455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54778" y="1886461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Reputación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0441" y="4880918"/>
            <a:ext cx="1552832" cy="8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mi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historial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Crediticio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1" y="708454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7336" y="1219199"/>
            <a:ext cx="3066534" cy="1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500 a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XXXX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refencia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187" y="3764691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1005" y="1153295"/>
            <a:ext cx="3050059" cy="4044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SIIIIIIII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Dos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Creditador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Prestatario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cuando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dinero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cuando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pides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prestado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 que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comentas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tablas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está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applicación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esquema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base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BI.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Sí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para un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buró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crédito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historial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crediticio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086" y="140043"/>
            <a:ext cx="3048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92132" y="3348941"/>
            <a:ext cx="2801891" cy="127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1.-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2.-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3.-</a:t>
            </a:r>
          </a:p>
        </p:txBody>
      </p:sp>
      <p:sp>
        <p:nvSpPr>
          <p:cNvPr id="2" name="Smiley Face 1"/>
          <p:cNvSpPr/>
          <p:nvPr/>
        </p:nvSpPr>
        <p:spPr>
          <a:xfrm>
            <a:off x="1940013" y="1043115"/>
            <a:ext cx="576649" cy="55193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50525" y="1080182"/>
            <a:ext cx="2242747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Jorge Niño</a:t>
            </a:r>
          </a:p>
        </p:txBody>
      </p:sp>
      <p:sp>
        <p:nvSpPr>
          <p:cNvPr id="3" name="Heart 2"/>
          <p:cNvSpPr/>
          <p:nvPr/>
        </p:nvSpPr>
        <p:spPr>
          <a:xfrm>
            <a:off x="3328086" y="2034746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art 23"/>
          <p:cNvSpPr/>
          <p:nvPr/>
        </p:nvSpPr>
        <p:spPr>
          <a:xfrm>
            <a:off x="3686433" y="2069747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/>
          <p:cNvSpPr/>
          <p:nvPr/>
        </p:nvSpPr>
        <p:spPr>
          <a:xfrm>
            <a:off x="4090087" y="2070777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art 25"/>
          <p:cNvSpPr/>
          <p:nvPr/>
        </p:nvSpPr>
        <p:spPr>
          <a:xfrm>
            <a:off x="4454611" y="2054300"/>
            <a:ext cx="230660" cy="24713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13474" y="2439429"/>
            <a:ext cx="3278655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Haz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tenido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exitosos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0246" y="4911299"/>
            <a:ext cx="1552832" cy="8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 mi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creditador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53749" y="2831244"/>
            <a:ext cx="3278655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0.00</a:t>
            </a:r>
          </a:p>
        </p:txBody>
      </p:sp>
    </p:spTree>
    <p:extLst>
      <p:ext uri="{BB962C8B-B14F-4D97-AF65-F5344CB8AC3E}">
        <p14:creationId xmlns:p14="http://schemas.microsoft.com/office/powerpoint/2010/main" val="60377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4914" y="708455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8086" y="1099749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0084" y="1130641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Monto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5254" y="3954161"/>
            <a:ext cx="3095367" cy="92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Deberás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$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11,000 MXN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7290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0441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Sí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1" y="708454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7336" y="1219199"/>
            <a:ext cx="3066534" cy="1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500 a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XXXX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refencia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187" y="3764691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1005" y="1153295"/>
            <a:ext cx="3050059" cy="4044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básico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Avanzado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mayors)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tiene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sistrema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visualizer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dashboard.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hasta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actual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75254" y="2277760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Plazo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58065" y="2277760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35393" y="2277760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días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086" y="140043"/>
            <a:ext cx="3048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Brindar</a:t>
            </a:r>
            <a:r>
              <a:rPr lang="en-US" dirty="0"/>
              <a:t> </a:t>
            </a:r>
            <a:r>
              <a:rPr lang="en-US" dirty="0" err="1"/>
              <a:t>dinero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67533" y="3210696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0344" y="3210696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27672" y="3210696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771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4914" y="708455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8086" y="1099749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0084" y="1130641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Monto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2841" y="3985053"/>
            <a:ext cx="3095367" cy="92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Deberás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$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11,000 MXN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7290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0441" y="5132172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Sí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1" y="708454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7336" y="1219199"/>
            <a:ext cx="3066534" cy="1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Hemos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500 a la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clabe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XXXX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refencia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187" y="3764691"/>
            <a:ext cx="1552832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71005" y="1153295"/>
            <a:ext cx="3050059" cy="4044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sistrema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visualizer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dashboard.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pedir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otro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hasta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completado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 actual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75254" y="2277760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Plazo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58065" y="2277760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35393" y="2277760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días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086" y="140043"/>
            <a:ext cx="3048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Solciitar</a:t>
            </a:r>
            <a:r>
              <a:rPr lang="en-US" dirty="0"/>
              <a:t> </a:t>
            </a:r>
            <a:r>
              <a:rPr lang="en-US" dirty="0" err="1"/>
              <a:t>préstamo</a:t>
            </a:r>
            <a:r>
              <a:rPr lang="en-US" dirty="0"/>
              <a:t> </a:t>
            </a:r>
            <a:r>
              <a:rPr lang="en-US" dirty="0" err="1"/>
              <a:t>Deudor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32521" y="3100513"/>
            <a:ext cx="1552832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Interés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15332" y="3100513"/>
            <a:ext cx="856736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92660" y="3100513"/>
            <a:ext cx="815548" cy="617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1543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006" y="1136823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8005" y="5857104"/>
            <a:ext cx="1153297" cy="617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6967" y="5857104"/>
            <a:ext cx="1153297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6877" y="5857104"/>
            <a:ext cx="1128069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3048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908" y="1363360"/>
            <a:ext cx="2372498" cy="617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0" descr="File:&lt;strong&gt;User&lt;/strong&gt; icon-cp.pn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08" y="1283040"/>
            <a:ext cx="626675" cy="7784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08006" y="2500184"/>
            <a:ext cx="3426940" cy="61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006" y="4028303"/>
            <a:ext cx="3426940" cy="61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</a:t>
            </a: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créditnos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93293" y="1136823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5561" y="5865343"/>
            <a:ext cx="1153297" cy="617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0245" y="5865343"/>
            <a:ext cx="1153297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92164" y="5857104"/>
            <a:ext cx="1128069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8879" y="1110047"/>
            <a:ext cx="3426940" cy="5338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081830" y="5830328"/>
            <a:ext cx="1153297" cy="6178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Créditos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47840" y="5830328"/>
            <a:ext cx="1153297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92485" y="5830328"/>
            <a:ext cx="1155355" cy="61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08187" y="1130829"/>
            <a:ext cx="3407632" cy="61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créditos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00245" y="1138975"/>
            <a:ext cx="3419988" cy="61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Préstamos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0" name="Table"/>
          <p:cNvGraphicFramePr>
            <a:graphicFrameLocks noGrp="1"/>
          </p:cNvGraphicFramePr>
          <p:nvPr>
            <p:custDataLst>
              <p:custData r:id="rId1"/>
            </p:custDataLst>
            <p:extLst/>
          </p:nvPr>
        </p:nvGraphicFramePr>
        <p:xfrm>
          <a:off x="8139666" y="2061518"/>
          <a:ext cx="2763982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Table"/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4340218" y="2061518"/>
          <a:ext cx="2763982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2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3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D78A6179-5666-49F6-931E-450BECFDB7D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FE36D9-9092-4601-9795-AFCE3E304CB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387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Agenda: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Asahi Cantu Moreno</dc:creator>
  <cp:lastModifiedBy>Asahi Cantu Moreno</cp:lastModifiedBy>
  <cp:revision>6</cp:revision>
  <dcterms:created xsi:type="dcterms:W3CDTF">2017-08-12T23:16:33Z</dcterms:created>
  <dcterms:modified xsi:type="dcterms:W3CDTF">2017-08-26T15:15:34Z</dcterms:modified>
</cp:coreProperties>
</file>