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dbc42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dbc42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dbc42e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dbc42e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dbc42e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dbc42e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dbc42e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dbc42e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dbc42e1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dbc42e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fdbc42e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fdbc42e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f911mediasuperior.sep.gob.mx" TargetMode="External"/><Relationship Id="rId5" Type="http://schemas.openxmlformats.org/officeDocument/2006/relationships/hyperlink" Target="http://www.f911mediasuperior.sep.gob.mx/download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f911mediasuperior.sep.gob.mx/cuestionarios/" TargetMode="External"/><Relationship Id="rId4" Type="http://schemas.openxmlformats.org/officeDocument/2006/relationships/hyperlink" Target="http://www.f911mediasuperior.sep.gob.mx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CBTIS118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 principal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970" y="1712470"/>
            <a:ext cx="1387775" cy="1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45" y="3203745"/>
            <a:ext cx="1387775" cy="1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866825" y="2086850"/>
            <a:ext cx="705300" cy="2197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253975" y="1865900"/>
            <a:ext cx="29829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911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http://www.f911mediasuperior.sep.gob.mx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http://www.f911mediasuperior.sep.gob.mx/downloads/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hay (PHP5 a PHP7)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9"/>
            <a:ext cx="9144001" cy="80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0" y="2203573"/>
            <a:ext cx="9144001" cy="30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hay que hacer?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 prototipo que convenza al director y a la subdirectora de evaluación y planeación.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se espera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7"/>
            <a:ext cx="9144000" cy="20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CBTIS y similares ~250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35178"/>
          <a:stretch/>
        </p:blipFill>
        <p:spPr>
          <a:xfrm>
            <a:off x="368250" y="1200400"/>
            <a:ext cx="8267700" cy="33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interesantes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http://www.f911mediasuperior.sep.gob.mx/cuestionarios/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http://www.f911mediasuperior.sep.gob.mx/downloads/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