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70" r:id="rId8"/>
    <p:sldId id="262" r:id="rId9"/>
    <p:sldId id="263" r:id="rId10"/>
    <p:sldId id="264" r:id="rId11"/>
    <p:sldId id="265" r:id="rId12"/>
    <p:sldId id="266" r:id="rId13"/>
    <p:sldId id="267" r:id="rId14"/>
    <p:sldId id="268" r:id="rId15"/>
    <p:sldId id="269" r:id="rId16"/>
  </p:sldIdLst>
  <p:sldSz cx="9144000" cy="6858000" type="screen4x3"/>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0" d="100"/>
          <a:sy n="70" d="100"/>
        </p:scale>
        <p:origin x="-522"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1"/>
      </p:bgRef>
    </p:bg>
    <p:spTree>
      <p:nvGrpSpPr>
        <p:cNvPr id="1" name=""/>
        <p:cNvGrpSpPr/>
        <p:nvPr/>
      </p:nvGrpSpPr>
      <p:grpSpPr>
        <a:xfrm>
          <a:off x="0" y="0"/>
          <a:ext cx="0" cy="0"/>
          <a:chOff x="0" y="0"/>
          <a:chExt cx="0" cy="0"/>
        </a:xfrm>
      </p:grpSpPr>
      <p:sp>
        <p:nvSpPr>
          <p:cNvPr id="8" name="7 Rectángulo"/>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8 Conector recto"/>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11 Título"/>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s-ES" smtClean="0"/>
              <a:t>Haga clic para modificar el estilo de título del patrón</a:t>
            </a:r>
            <a:endParaRPr kumimoji="0" lang="en-US"/>
          </a:p>
        </p:txBody>
      </p:sp>
      <p:sp>
        <p:nvSpPr>
          <p:cNvPr id="25" name="24 Subtítulo"/>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31" name="30 Marcador de fecha"/>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97CB3FC3-9C28-44AC-A29B-0606DD1E3F4D}" type="datetimeFigureOut">
              <a:rPr lang="es-ES_tradnl" smtClean="0"/>
              <a:t>18/01/2009</a:t>
            </a:fld>
            <a:endParaRPr lang="es-ES_tradnl" dirty="0"/>
          </a:p>
        </p:txBody>
      </p:sp>
      <p:sp>
        <p:nvSpPr>
          <p:cNvPr id="18" name="17 Marcador de pie de página"/>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s-ES_tradnl" dirty="0"/>
          </a:p>
        </p:txBody>
      </p:sp>
      <p:sp>
        <p:nvSpPr>
          <p:cNvPr id="29" name="28 Marcador de número de diapositiva"/>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5B17CDF6-3004-4ACC-B47A-AE56CE2B4D9B}" type="slidenum">
              <a:rPr lang="es-ES_tradnl" smtClean="0"/>
              <a:t>‹Nº›</a:t>
            </a:fld>
            <a:endParaRPr lang="es-ES_tradnl"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97CB3FC3-9C28-44AC-A29B-0606DD1E3F4D}" type="datetimeFigureOut">
              <a:rPr lang="es-ES_tradnl" smtClean="0"/>
              <a:t>18/01/2009</a:t>
            </a:fld>
            <a:endParaRPr lang="es-ES_tradnl" dirty="0"/>
          </a:p>
        </p:txBody>
      </p:sp>
      <p:sp>
        <p:nvSpPr>
          <p:cNvPr id="5" name="4 Marcador de pie de página"/>
          <p:cNvSpPr>
            <a:spLocks noGrp="1"/>
          </p:cNvSpPr>
          <p:nvPr>
            <p:ph type="ftr" sz="quarter" idx="11"/>
          </p:nvPr>
        </p:nvSpPr>
        <p:spPr/>
        <p:txBody>
          <a:bodyPr/>
          <a:lstStyle>
            <a:extLst/>
          </a:lstStyle>
          <a:p>
            <a:endParaRPr lang="es-ES_tradnl" dirty="0"/>
          </a:p>
        </p:txBody>
      </p:sp>
      <p:sp>
        <p:nvSpPr>
          <p:cNvPr id="6" name="5 Marcador de número de diapositiva"/>
          <p:cNvSpPr>
            <a:spLocks noGrp="1"/>
          </p:cNvSpPr>
          <p:nvPr>
            <p:ph type="sldNum" sz="quarter" idx="12"/>
          </p:nvPr>
        </p:nvSpPr>
        <p:spPr/>
        <p:txBody>
          <a:bodyPr/>
          <a:lstStyle>
            <a:extLst/>
          </a:lstStyle>
          <a:p>
            <a:fld id="{5B17CDF6-3004-4ACC-B47A-AE56CE2B4D9B}" type="slidenum">
              <a:rPr lang="es-ES_tradnl" smtClean="0"/>
              <a:t>‹Nº›</a:t>
            </a:fld>
            <a:endParaRPr lang="es-ES_tradnl"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53200" y="274955"/>
            <a:ext cx="1524000" cy="5851525"/>
          </a:xfrm>
        </p:spPr>
        <p:txBody>
          <a:bodyPr vert="eaVert" ancho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2"/>
            <a:ext cx="6019800" cy="5851525"/>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a:xfrm>
            <a:off x="4242816" y="6557946"/>
            <a:ext cx="2002464" cy="226902"/>
          </a:xfrm>
        </p:spPr>
        <p:txBody>
          <a:bodyPr/>
          <a:lstStyle>
            <a:extLst/>
          </a:lstStyle>
          <a:p>
            <a:fld id="{97CB3FC3-9C28-44AC-A29B-0606DD1E3F4D}" type="datetimeFigureOut">
              <a:rPr lang="es-ES_tradnl" smtClean="0"/>
              <a:t>18/01/2009</a:t>
            </a:fld>
            <a:endParaRPr lang="es-ES_tradnl" dirty="0"/>
          </a:p>
        </p:txBody>
      </p:sp>
      <p:sp>
        <p:nvSpPr>
          <p:cNvPr id="5" name="4 Marcador de pie de página"/>
          <p:cNvSpPr>
            <a:spLocks noGrp="1"/>
          </p:cNvSpPr>
          <p:nvPr>
            <p:ph type="ftr" sz="quarter" idx="11"/>
          </p:nvPr>
        </p:nvSpPr>
        <p:spPr>
          <a:xfrm>
            <a:off x="457200" y="6556248"/>
            <a:ext cx="3657600" cy="228600"/>
          </a:xfrm>
        </p:spPr>
        <p:txBody>
          <a:bodyPr/>
          <a:lstStyle>
            <a:extLst/>
          </a:lstStyle>
          <a:p>
            <a:endParaRPr lang="es-ES_tradnl" dirty="0"/>
          </a:p>
        </p:txBody>
      </p:sp>
      <p:sp>
        <p:nvSpPr>
          <p:cNvPr id="6" name="5 Marcador de número de diapositiva"/>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5B17CDF6-3004-4ACC-B47A-AE56CE2B4D9B}" type="slidenum">
              <a:rPr lang="es-ES_tradnl" smtClean="0"/>
              <a:t>‹Nº›</a:t>
            </a:fld>
            <a:endParaRPr lang="es-ES_tradnl"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97CB3FC3-9C28-44AC-A29B-0606DD1E3F4D}" type="datetimeFigureOut">
              <a:rPr lang="es-ES_tradnl" smtClean="0"/>
              <a:t>18/01/2009</a:t>
            </a:fld>
            <a:endParaRPr lang="es-ES_tradnl" dirty="0"/>
          </a:p>
        </p:txBody>
      </p:sp>
      <p:sp>
        <p:nvSpPr>
          <p:cNvPr id="5" name="4 Marcador de pie de página"/>
          <p:cNvSpPr>
            <a:spLocks noGrp="1"/>
          </p:cNvSpPr>
          <p:nvPr>
            <p:ph type="ftr" sz="quarter" idx="11"/>
          </p:nvPr>
        </p:nvSpPr>
        <p:spPr/>
        <p:txBody>
          <a:bodyPr/>
          <a:lstStyle>
            <a:extLst/>
          </a:lstStyle>
          <a:p>
            <a:endParaRPr lang="es-ES_tradnl" dirty="0"/>
          </a:p>
        </p:txBody>
      </p:sp>
      <p:sp>
        <p:nvSpPr>
          <p:cNvPr id="6" name="5 Marcador de número de diapositiva"/>
          <p:cNvSpPr>
            <a:spLocks noGrp="1"/>
          </p:cNvSpPr>
          <p:nvPr>
            <p:ph type="sldNum" sz="quarter" idx="12"/>
          </p:nvPr>
        </p:nvSpPr>
        <p:spPr/>
        <p:txBody>
          <a:bodyPr/>
          <a:lstStyle>
            <a:extLst/>
          </a:lstStyle>
          <a:p>
            <a:fld id="{5B17CDF6-3004-4ACC-B47A-AE56CE2B4D9B}" type="slidenum">
              <a:rPr lang="es-ES_tradnl" smtClean="0"/>
              <a:t>‹Nº›</a:t>
            </a:fld>
            <a:endParaRPr lang="es-ES_tradnl"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1">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97CB3FC3-9C28-44AC-A29B-0606DD1E3F4D}" type="datetimeFigureOut">
              <a:rPr lang="es-ES_tradnl" smtClean="0"/>
              <a:t>18/01/2009</a:t>
            </a:fld>
            <a:endParaRPr lang="es-ES_tradnl" dirty="0"/>
          </a:p>
        </p:txBody>
      </p:sp>
      <p:sp>
        <p:nvSpPr>
          <p:cNvPr id="5" name="4 Marcador de pie de página"/>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s-ES_tradnl" dirty="0"/>
          </a:p>
        </p:txBody>
      </p:sp>
      <p:sp>
        <p:nvSpPr>
          <p:cNvPr id="6" name="5 Marcador de número de diapositiva"/>
          <p:cNvSpPr>
            <a:spLocks noGrp="1"/>
          </p:cNvSpPr>
          <p:nvPr>
            <p:ph type="sldNum" sz="quarter" idx="12"/>
          </p:nvPr>
        </p:nvSpPr>
        <p:spPr>
          <a:xfrm>
            <a:off x="6733952" y="6555112"/>
            <a:ext cx="588336" cy="228600"/>
          </a:xfrm>
        </p:spPr>
        <p:txBody>
          <a:bodyPr/>
          <a:lstStyle>
            <a:extLst/>
          </a:lstStyle>
          <a:p>
            <a:fld id="{5B17CDF6-3004-4ACC-B47A-AE56CE2B4D9B}" type="slidenum">
              <a:rPr lang="es-ES_tradnl" smtClean="0"/>
              <a:t>‹Nº›</a:t>
            </a:fld>
            <a:endParaRPr lang="es-ES_tradnl"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320040"/>
            <a:ext cx="7242048" cy="1143000"/>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97CB3FC3-9C28-44AC-A29B-0606DD1E3F4D}" type="datetimeFigureOut">
              <a:rPr lang="es-ES_tradnl" smtClean="0"/>
              <a:t>18/01/2009</a:t>
            </a:fld>
            <a:endParaRPr lang="es-ES_tradnl" dirty="0"/>
          </a:p>
        </p:txBody>
      </p:sp>
      <p:sp>
        <p:nvSpPr>
          <p:cNvPr id="6" name="5 Marcador de pie de página"/>
          <p:cNvSpPr>
            <a:spLocks noGrp="1"/>
          </p:cNvSpPr>
          <p:nvPr>
            <p:ph type="ftr" sz="quarter" idx="11"/>
          </p:nvPr>
        </p:nvSpPr>
        <p:spPr/>
        <p:txBody>
          <a:bodyPr/>
          <a:lstStyle>
            <a:extLst/>
          </a:lstStyle>
          <a:p>
            <a:endParaRPr lang="es-ES_tradnl" dirty="0"/>
          </a:p>
        </p:txBody>
      </p:sp>
      <p:sp>
        <p:nvSpPr>
          <p:cNvPr id="7" name="6 Marcador de número de diapositiva"/>
          <p:cNvSpPr>
            <a:spLocks noGrp="1"/>
          </p:cNvSpPr>
          <p:nvPr>
            <p:ph type="sldNum" sz="quarter" idx="12"/>
          </p:nvPr>
        </p:nvSpPr>
        <p:spPr/>
        <p:txBody>
          <a:bodyPr/>
          <a:lstStyle>
            <a:extLst/>
          </a:lstStyle>
          <a:p>
            <a:fld id="{5B17CDF6-3004-4ACC-B47A-AE56CE2B4D9B}" type="slidenum">
              <a:rPr lang="es-ES_tradnl" smtClean="0"/>
              <a:t>‹Nº›</a:t>
            </a:fld>
            <a:endParaRPr lang="es-ES_tradnl"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320040"/>
            <a:ext cx="7242048" cy="1143000"/>
          </a:xfrm>
        </p:spPr>
        <p:txBody>
          <a:bodyPr anchor="b"/>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97CB3FC3-9C28-44AC-A29B-0606DD1E3F4D}" type="datetimeFigureOut">
              <a:rPr lang="es-ES_tradnl" smtClean="0"/>
              <a:t>18/01/2009</a:t>
            </a:fld>
            <a:endParaRPr lang="es-ES_tradnl" dirty="0"/>
          </a:p>
        </p:txBody>
      </p:sp>
      <p:sp>
        <p:nvSpPr>
          <p:cNvPr id="8" name="7 Marcador de pie de página"/>
          <p:cNvSpPr>
            <a:spLocks noGrp="1"/>
          </p:cNvSpPr>
          <p:nvPr>
            <p:ph type="ftr" sz="quarter" idx="11"/>
          </p:nvPr>
        </p:nvSpPr>
        <p:spPr/>
        <p:txBody>
          <a:bodyPr/>
          <a:lstStyle>
            <a:extLst/>
          </a:lstStyle>
          <a:p>
            <a:endParaRPr lang="es-ES_tradnl" dirty="0"/>
          </a:p>
        </p:txBody>
      </p:sp>
      <p:sp>
        <p:nvSpPr>
          <p:cNvPr id="9" name="8 Marcador de número de diapositiva"/>
          <p:cNvSpPr>
            <a:spLocks noGrp="1"/>
          </p:cNvSpPr>
          <p:nvPr>
            <p:ph type="sldNum" sz="quarter" idx="12"/>
          </p:nvPr>
        </p:nvSpPr>
        <p:spPr/>
        <p:txBody>
          <a:bodyPr/>
          <a:lstStyle>
            <a:extLst/>
          </a:lstStyle>
          <a:p>
            <a:fld id="{5B17CDF6-3004-4ACC-B47A-AE56CE2B4D9B}" type="slidenum">
              <a:rPr lang="es-ES_tradnl" smtClean="0"/>
              <a:t>‹Nº›</a:t>
            </a:fld>
            <a:endParaRPr lang="es-ES_tradnl"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320040"/>
            <a:ext cx="7242048" cy="1143000"/>
          </a:xfrm>
        </p:spPr>
        <p:txBody>
          <a:bodyP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fld id="{97CB3FC3-9C28-44AC-A29B-0606DD1E3F4D}" type="datetimeFigureOut">
              <a:rPr lang="es-ES_tradnl" smtClean="0"/>
              <a:t>18/01/2009</a:t>
            </a:fld>
            <a:endParaRPr lang="es-ES_tradnl" dirty="0"/>
          </a:p>
        </p:txBody>
      </p:sp>
      <p:sp>
        <p:nvSpPr>
          <p:cNvPr id="4" name="3 Marcador de pie de página"/>
          <p:cNvSpPr>
            <a:spLocks noGrp="1"/>
          </p:cNvSpPr>
          <p:nvPr>
            <p:ph type="ftr" sz="quarter" idx="11"/>
          </p:nvPr>
        </p:nvSpPr>
        <p:spPr/>
        <p:txBody>
          <a:bodyPr/>
          <a:lstStyle>
            <a:extLst/>
          </a:lstStyle>
          <a:p>
            <a:endParaRPr lang="es-ES_tradnl" dirty="0"/>
          </a:p>
        </p:txBody>
      </p:sp>
      <p:sp>
        <p:nvSpPr>
          <p:cNvPr id="5" name="4 Marcador de número de diapositiva"/>
          <p:cNvSpPr>
            <a:spLocks noGrp="1"/>
          </p:cNvSpPr>
          <p:nvPr>
            <p:ph type="sldNum" sz="quarter" idx="12"/>
          </p:nvPr>
        </p:nvSpPr>
        <p:spPr/>
        <p:txBody>
          <a:bodyPr/>
          <a:lstStyle>
            <a:extLst/>
          </a:lstStyle>
          <a:p>
            <a:fld id="{5B17CDF6-3004-4ACC-B47A-AE56CE2B4D9B}" type="slidenum">
              <a:rPr lang="es-ES_tradnl" smtClean="0"/>
              <a:t>‹Nº›</a:t>
            </a:fld>
            <a:endParaRPr lang="es-ES_tradnl"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solidFill>
                  <a:schemeClr val="tx2"/>
                </a:solidFill>
              </a:defRPr>
            </a:lvl1pPr>
            <a:extLst/>
          </a:lstStyle>
          <a:p>
            <a:fld id="{97CB3FC3-9C28-44AC-A29B-0606DD1E3F4D}" type="datetimeFigureOut">
              <a:rPr lang="es-ES_tradnl" smtClean="0"/>
              <a:t>18/01/2009</a:t>
            </a:fld>
            <a:endParaRPr lang="es-ES_tradnl" dirty="0"/>
          </a:p>
        </p:txBody>
      </p:sp>
      <p:sp>
        <p:nvSpPr>
          <p:cNvPr id="3" name="2 Marcador de pie de página"/>
          <p:cNvSpPr>
            <a:spLocks noGrp="1"/>
          </p:cNvSpPr>
          <p:nvPr>
            <p:ph type="ftr" sz="quarter" idx="11"/>
          </p:nvPr>
        </p:nvSpPr>
        <p:spPr/>
        <p:txBody>
          <a:bodyPr/>
          <a:lstStyle>
            <a:lvl1pPr>
              <a:defRPr>
                <a:solidFill>
                  <a:schemeClr val="tx2"/>
                </a:solidFill>
              </a:defRPr>
            </a:lvl1pPr>
            <a:extLst/>
          </a:lstStyle>
          <a:p>
            <a:endParaRPr lang="es-ES_tradnl" dirty="0"/>
          </a:p>
        </p:txBody>
      </p:sp>
      <p:sp>
        <p:nvSpPr>
          <p:cNvPr id="4" name="3 Marcador de número de diapositiva"/>
          <p:cNvSpPr>
            <a:spLocks noGrp="1"/>
          </p:cNvSpPr>
          <p:nvPr>
            <p:ph type="sldNum" sz="quarter" idx="12"/>
          </p:nvPr>
        </p:nvSpPr>
        <p:spPr/>
        <p:txBody>
          <a:bodyPr/>
          <a:lstStyle>
            <a:extLst/>
          </a:lstStyle>
          <a:p>
            <a:fld id="{5B17CDF6-3004-4ACC-B47A-AE56CE2B4D9B}" type="slidenum">
              <a:rPr lang="es-ES_tradnl" smtClean="0"/>
              <a:t>‹Nº›</a:t>
            </a:fld>
            <a:endParaRPr lang="es-ES_tradnl"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97CB3FC3-9C28-44AC-A29B-0606DD1E3F4D}" type="datetimeFigureOut">
              <a:rPr lang="es-ES_tradnl" smtClean="0"/>
              <a:t>18/01/2009</a:t>
            </a:fld>
            <a:endParaRPr lang="es-ES_tradnl" dirty="0"/>
          </a:p>
        </p:txBody>
      </p:sp>
      <p:sp>
        <p:nvSpPr>
          <p:cNvPr id="6" name="5 Marcador de pie de página"/>
          <p:cNvSpPr>
            <a:spLocks noGrp="1"/>
          </p:cNvSpPr>
          <p:nvPr>
            <p:ph type="ftr" sz="quarter" idx="11"/>
          </p:nvPr>
        </p:nvSpPr>
        <p:spPr/>
        <p:txBody>
          <a:bodyPr/>
          <a:lstStyle>
            <a:extLst/>
          </a:lstStyle>
          <a:p>
            <a:endParaRPr lang="es-ES_tradnl" dirty="0"/>
          </a:p>
        </p:txBody>
      </p:sp>
      <p:sp>
        <p:nvSpPr>
          <p:cNvPr id="7" name="6 Marcador de número de diapositiva"/>
          <p:cNvSpPr>
            <a:spLocks noGrp="1"/>
          </p:cNvSpPr>
          <p:nvPr>
            <p:ph type="sldNum" sz="quarter" idx="12"/>
          </p:nvPr>
        </p:nvSpPr>
        <p:spPr/>
        <p:txBody>
          <a:bodyPr/>
          <a:lstStyle>
            <a:extLst/>
          </a:lstStyle>
          <a:p>
            <a:fld id="{5B17CDF6-3004-4ACC-B47A-AE56CE2B4D9B}" type="slidenum">
              <a:rPr lang="es-ES_tradnl" smtClean="0"/>
              <a:t>‹Nº›</a:t>
            </a:fld>
            <a:endParaRPr lang="es-ES_tradnl"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2"/>
      </p:bgRef>
    </p:bg>
    <p:spTree>
      <p:nvGrpSpPr>
        <p:cNvPr id="1" name=""/>
        <p:cNvGrpSpPr/>
        <p:nvPr/>
      </p:nvGrpSpPr>
      <p:grpSpPr>
        <a:xfrm>
          <a:off x="0" y="0"/>
          <a:ext cx="0" cy="0"/>
          <a:chOff x="0" y="0"/>
          <a:chExt cx="0" cy="0"/>
        </a:xfrm>
      </p:grpSpPr>
      <p:sp>
        <p:nvSpPr>
          <p:cNvPr id="8" name="7 Rectángulo"/>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9" name="8 Rectángulo"/>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1 Título"/>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s-ES" smtClean="0"/>
              <a:t>Haga clic para modificar el estilo de título del patrón</a:t>
            </a:r>
            <a:endParaRPr kumimoji="0" lang="en-US" dirty="0"/>
          </a:p>
        </p:txBody>
      </p:sp>
      <p:sp>
        <p:nvSpPr>
          <p:cNvPr id="4" name="3 Marcador de texto"/>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s-ES" smtClean="0"/>
              <a:t>Haga clic para modificar el estilo de texto del patrón</a:t>
            </a:r>
          </a:p>
        </p:txBody>
      </p:sp>
      <p:sp>
        <p:nvSpPr>
          <p:cNvPr id="5" name="4 Marcador de fecha"/>
          <p:cNvSpPr>
            <a:spLocks noGrp="1"/>
          </p:cNvSpPr>
          <p:nvPr>
            <p:ph type="dt" sz="half" idx="10"/>
          </p:nvPr>
        </p:nvSpPr>
        <p:spPr/>
        <p:txBody>
          <a:bodyPr/>
          <a:lstStyle>
            <a:extLst/>
          </a:lstStyle>
          <a:p>
            <a:fld id="{97CB3FC3-9C28-44AC-A29B-0606DD1E3F4D}" type="datetimeFigureOut">
              <a:rPr lang="es-ES_tradnl" smtClean="0"/>
              <a:t>18/01/2009</a:t>
            </a:fld>
            <a:endParaRPr lang="es-ES_tradnl" dirty="0"/>
          </a:p>
        </p:txBody>
      </p:sp>
      <p:sp>
        <p:nvSpPr>
          <p:cNvPr id="6" name="5 Marcador de pie de página"/>
          <p:cNvSpPr>
            <a:spLocks noGrp="1"/>
          </p:cNvSpPr>
          <p:nvPr>
            <p:ph type="ftr" sz="quarter" idx="11"/>
          </p:nvPr>
        </p:nvSpPr>
        <p:spPr/>
        <p:txBody>
          <a:bodyPr/>
          <a:lstStyle>
            <a:extLst/>
          </a:lstStyle>
          <a:p>
            <a:endParaRPr lang="es-ES_tradnl" dirty="0"/>
          </a:p>
        </p:txBody>
      </p:sp>
      <p:sp>
        <p:nvSpPr>
          <p:cNvPr id="7" name="6 Marcador de número de diapositiva"/>
          <p:cNvSpPr>
            <a:spLocks noGrp="1"/>
          </p:cNvSpPr>
          <p:nvPr>
            <p:ph type="sldNum" sz="quarter" idx="12"/>
          </p:nvPr>
        </p:nvSpPr>
        <p:spPr/>
        <p:txBody>
          <a:bodyPr/>
          <a:lstStyle>
            <a:extLst/>
          </a:lstStyle>
          <a:p>
            <a:fld id="{5B17CDF6-3004-4ACC-B47A-AE56CE2B4D9B}" type="slidenum">
              <a:rPr lang="es-ES_tradnl" smtClean="0"/>
              <a:t>‹Nº›</a:t>
            </a:fld>
            <a:endParaRPr lang="es-ES_tradnl" dirty="0"/>
          </a:p>
        </p:txBody>
      </p:sp>
      <p:sp>
        <p:nvSpPr>
          <p:cNvPr id="10" name="9 Marcador de posición de imagen"/>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s-ES" dirty="0" smtClean="0"/>
              <a:t>Haga clic en el icono para agregar una imagen</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8 Rectángulo"/>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 name="2 Marcador de título"/>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s-ES" smtClean="0"/>
              <a:t>Haga clic para modificar el estilo de título del patrón</a:t>
            </a:r>
            <a:endParaRPr kumimoji="0" lang="en-US"/>
          </a:p>
        </p:txBody>
      </p:sp>
      <p:sp>
        <p:nvSpPr>
          <p:cNvPr id="31" name="30 Marcador de texto"/>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7" name="26 Marcador de fecha"/>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97CB3FC3-9C28-44AC-A29B-0606DD1E3F4D}" type="datetimeFigureOut">
              <a:rPr lang="es-ES_tradnl" smtClean="0"/>
              <a:t>18/01/2009</a:t>
            </a:fld>
            <a:endParaRPr lang="es-ES_tradnl" dirty="0"/>
          </a:p>
        </p:txBody>
      </p:sp>
      <p:sp>
        <p:nvSpPr>
          <p:cNvPr id="4" name="3 Marcador de pie de página"/>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s-ES_tradnl" dirty="0"/>
          </a:p>
        </p:txBody>
      </p:sp>
      <p:sp>
        <p:nvSpPr>
          <p:cNvPr id="16" name="15 Marcador de número de diapositiva"/>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5B17CDF6-3004-4ACC-B47A-AE56CE2B4D9B}" type="slidenum">
              <a:rPr lang="es-ES_tradnl" smtClean="0"/>
              <a:t>‹Nº›</a:t>
            </a:fld>
            <a:endParaRPr lang="es-ES_tradnl"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_tradnl" dirty="0" smtClean="0"/>
              <a:t>Catan </a:t>
            </a:r>
            <a:r>
              <a:rPr lang="es-ES_tradnl" dirty="0" err="1" smtClean="0"/>
              <a:t>Card</a:t>
            </a:r>
            <a:r>
              <a:rPr lang="es-ES_tradnl" dirty="0" smtClean="0"/>
              <a:t> </a:t>
            </a:r>
            <a:r>
              <a:rPr lang="es-ES_tradnl" dirty="0" err="1" smtClean="0"/>
              <a:t>Game</a:t>
            </a:r>
            <a:endParaRPr lang="es-ES_tradnl" dirty="0"/>
          </a:p>
        </p:txBody>
      </p:sp>
      <p:sp>
        <p:nvSpPr>
          <p:cNvPr id="3" name="2 Subtítulo"/>
          <p:cNvSpPr>
            <a:spLocks noGrp="1"/>
          </p:cNvSpPr>
          <p:nvPr>
            <p:ph type="subTitle" idx="1"/>
          </p:nvPr>
        </p:nvSpPr>
        <p:spPr/>
        <p:txBody>
          <a:bodyPr>
            <a:normAutofit fontScale="77500" lnSpcReduction="20000"/>
          </a:bodyPr>
          <a:lstStyle/>
          <a:p>
            <a:r>
              <a:rPr lang="es-ES_tradnl" dirty="0" smtClean="0"/>
              <a:t>Jorge Sánchez Fernández</a:t>
            </a:r>
          </a:p>
          <a:p>
            <a:r>
              <a:rPr lang="es-ES_tradnl" dirty="0" smtClean="0"/>
              <a:t>Mohamed </a:t>
            </a:r>
            <a:r>
              <a:rPr lang="es-ES_tradnl" dirty="0" err="1" smtClean="0"/>
              <a:t>Benkodad</a:t>
            </a:r>
            <a:endParaRPr lang="es-ES_tradnl" dirty="0" smtClean="0"/>
          </a:p>
          <a:p>
            <a:r>
              <a:rPr lang="es-ES_tradnl" dirty="0" smtClean="0"/>
              <a:t>Neftalí García Calero</a:t>
            </a:r>
          </a:p>
          <a:p>
            <a:r>
              <a:rPr lang="es-ES_tradnl" dirty="0" smtClean="0"/>
              <a:t>María Gutiérrez Povedano</a:t>
            </a:r>
            <a:endParaRPr lang="es-ES_tradnl"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Paquete Dado</a:t>
            </a:r>
            <a:endParaRPr lang="es-ES_tradnl" dirty="0"/>
          </a:p>
        </p:txBody>
      </p:sp>
      <p:pic>
        <p:nvPicPr>
          <p:cNvPr id="4098" name="Imagen 12"/>
          <p:cNvPicPr>
            <a:picLocks noChangeAspect="1" noChangeArrowheads="1"/>
          </p:cNvPicPr>
          <p:nvPr/>
        </p:nvPicPr>
        <p:blipFill>
          <a:blip r:embed="rId2"/>
          <a:srcRect/>
          <a:stretch>
            <a:fillRect/>
          </a:stretch>
        </p:blipFill>
        <p:spPr bwMode="auto">
          <a:xfrm>
            <a:off x="1571604" y="1785926"/>
            <a:ext cx="5391150" cy="3600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Paquete Fichas</a:t>
            </a:r>
            <a:endParaRPr lang="es-ES_tradnl" dirty="0"/>
          </a:p>
        </p:txBody>
      </p:sp>
      <p:pic>
        <p:nvPicPr>
          <p:cNvPr id="5122" name="Imagen 13"/>
          <p:cNvPicPr>
            <a:picLocks noChangeAspect="1" noChangeArrowheads="1"/>
          </p:cNvPicPr>
          <p:nvPr/>
        </p:nvPicPr>
        <p:blipFill>
          <a:blip r:embed="rId2"/>
          <a:srcRect/>
          <a:stretch>
            <a:fillRect/>
          </a:stretch>
        </p:blipFill>
        <p:spPr bwMode="auto">
          <a:xfrm>
            <a:off x="2071670" y="1943100"/>
            <a:ext cx="4762500" cy="4914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Paquete Partida</a:t>
            </a:r>
            <a:endParaRPr lang="es-ES_tradnl" dirty="0"/>
          </a:p>
        </p:txBody>
      </p:sp>
      <p:pic>
        <p:nvPicPr>
          <p:cNvPr id="6146" name="Imagen 14"/>
          <p:cNvPicPr>
            <a:picLocks noChangeAspect="1" noChangeArrowheads="1"/>
          </p:cNvPicPr>
          <p:nvPr/>
        </p:nvPicPr>
        <p:blipFill>
          <a:blip r:embed="rId2"/>
          <a:srcRect/>
          <a:stretch>
            <a:fillRect/>
          </a:stretch>
        </p:blipFill>
        <p:spPr bwMode="auto">
          <a:xfrm>
            <a:off x="1643042" y="1785926"/>
            <a:ext cx="5400675" cy="52864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Dificultades Encontradas</a:t>
            </a:r>
            <a:endParaRPr lang="es-ES_tradnl" dirty="0"/>
          </a:p>
        </p:txBody>
      </p:sp>
      <p:sp>
        <p:nvSpPr>
          <p:cNvPr id="3" name="2 Marcador de contenido"/>
          <p:cNvSpPr>
            <a:spLocks noGrp="1"/>
          </p:cNvSpPr>
          <p:nvPr>
            <p:ph idx="1"/>
          </p:nvPr>
        </p:nvSpPr>
        <p:spPr/>
        <p:txBody>
          <a:bodyPr>
            <a:normAutofit lnSpcReduction="10000"/>
          </a:bodyPr>
          <a:lstStyle/>
          <a:p>
            <a:r>
              <a:rPr lang="es-ES_tradnl" dirty="0" smtClean="0"/>
              <a:t>Identificar las clases que implementaban mismo </a:t>
            </a:r>
            <a:r>
              <a:rPr lang="es-ES_tradnl" dirty="0" err="1" smtClean="0"/>
              <a:t>codigo</a:t>
            </a:r>
            <a:r>
              <a:rPr lang="es-ES_tradnl" dirty="0" smtClean="0"/>
              <a:t>.</a:t>
            </a:r>
          </a:p>
          <a:p>
            <a:r>
              <a:rPr lang="es-ES_tradnl" dirty="0" err="1" smtClean="0"/>
              <a:t>Implementacion</a:t>
            </a:r>
            <a:r>
              <a:rPr lang="es-ES_tradnl" dirty="0" smtClean="0"/>
              <a:t> de los </a:t>
            </a:r>
            <a:r>
              <a:rPr lang="es-ES_tradnl" dirty="0" err="1" smtClean="0"/>
              <a:t>metodos</a:t>
            </a:r>
            <a:r>
              <a:rPr lang="es-ES_tradnl" dirty="0" smtClean="0"/>
              <a:t> de algunas clases.</a:t>
            </a:r>
          </a:p>
          <a:p>
            <a:r>
              <a:rPr lang="es-ES_tradnl" dirty="0" smtClean="0"/>
              <a:t>Identificar los patrones de diseño y aplicarlos.</a:t>
            </a:r>
          </a:p>
          <a:p>
            <a:r>
              <a:rPr lang="es-ES_tradnl" dirty="0" smtClean="0"/>
              <a:t>Diferenciar entre herencia, uso de una clase, </a:t>
            </a:r>
            <a:r>
              <a:rPr lang="es-ES_tradnl" dirty="0" err="1" smtClean="0"/>
              <a:t>definicion</a:t>
            </a:r>
            <a:r>
              <a:rPr lang="es-ES_tradnl" dirty="0" smtClean="0"/>
              <a:t> de interfaces.</a:t>
            </a:r>
          </a:p>
          <a:p>
            <a:r>
              <a:rPr lang="es-ES_tradnl" dirty="0" err="1" smtClean="0"/>
              <a:t>Generacion</a:t>
            </a:r>
            <a:r>
              <a:rPr lang="es-ES_tradnl" dirty="0" smtClean="0"/>
              <a:t> del diagrama UML por parte del eclipse.</a:t>
            </a:r>
          </a:p>
          <a:p>
            <a:r>
              <a:rPr lang="es-ES_tradnl" dirty="0" err="1" smtClean="0"/>
              <a:t>Instalacion</a:t>
            </a:r>
            <a:r>
              <a:rPr lang="es-ES_tradnl" dirty="0" smtClean="0"/>
              <a:t> del </a:t>
            </a:r>
            <a:r>
              <a:rPr lang="es-ES_tradnl" dirty="0" err="1" smtClean="0"/>
              <a:t>plugin</a:t>
            </a:r>
            <a:r>
              <a:rPr lang="es-ES_tradnl" dirty="0" smtClean="0"/>
              <a:t> de eclipse.</a:t>
            </a:r>
          </a:p>
          <a:p>
            <a:r>
              <a:rPr lang="es-ES_tradnl" dirty="0" smtClean="0"/>
              <a:t>Realizar el trabajo en grupo.</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Soluciones</a:t>
            </a:r>
            <a:endParaRPr lang="es-ES_tradnl" dirty="0"/>
          </a:p>
        </p:txBody>
      </p:sp>
      <p:sp>
        <p:nvSpPr>
          <p:cNvPr id="3" name="2 Marcador de contenido"/>
          <p:cNvSpPr>
            <a:spLocks noGrp="1"/>
          </p:cNvSpPr>
          <p:nvPr>
            <p:ph idx="1"/>
          </p:nvPr>
        </p:nvSpPr>
        <p:spPr/>
        <p:txBody>
          <a:bodyPr>
            <a:normAutofit lnSpcReduction="10000"/>
          </a:bodyPr>
          <a:lstStyle/>
          <a:p>
            <a:r>
              <a:rPr lang="es-ES_tradnl" dirty="0" smtClean="0"/>
              <a:t>Estudiar mas detenidamente las reglas del juego observando las distintas acciones de cada carta.</a:t>
            </a:r>
          </a:p>
          <a:p>
            <a:r>
              <a:rPr lang="es-ES_tradnl" dirty="0" smtClean="0"/>
              <a:t>Hacer distintas pruebas cuando veíamos distintas alternativas para ver las ventajas e inconvenientes de cada una.</a:t>
            </a:r>
          </a:p>
          <a:p>
            <a:r>
              <a:rPr lang="es-ES_tradnl" dirty="0" smtClean="0"/>
              <a:t>Creación de un repositorio para mayor facilidad en la puesta en común del trabajo que realizaba cada uno.</a:t>
            </a:r>
          </a:p>
          <a:p>
            <a:r>
              <a:rPr lang="es-ES_tradnl" dirty="0" smtClean="0"/>
              <a:t>La implementación de algunos métodos nos ha ayudado a ver algunas funciones repetidas y por tanto, la solución a esto.</a:t>
            </a:r>
          </a:p>
          <a:p>
            <a:endParaRPr lang="es-ES_tradnl" dirty="0" smtClean="0"/>
          </a:p>
          <a:p>
            <a:endParaRPr lang="es-ES_tradnl"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_tradnl" dirty="0"/>
          </a:p>
        </p:txBody>
      </p:sp>
      <p:sp>
        <p:nvSpPr>
          <p:cNvPr id="3" name="2 Marcador de contenido"/>
          <p:cNvSpPr>
            <a:spLocks noGrp="1"/>
          </p:cNvSpPr>
          <p:nvPr>
            <p:ph idx="1"/>
          </p:nvPr>
        </p:nvSpPr>
        <p:spPr/>
        <p:txBody>
          <a:bodyPr/>
          <a:lstStyle/>
          <a:p>
            <a:pPr algn="ctr">
              <a:buNone/>
            </a:pPr>
            <a:endParaRPr lang="es-ES_tradnl" dirty="0" smtClean="0"/>
          </a:p>
          <a:p>
            <a:pPr algn="ctr">
              <a:buNone/>
            </a:pPr>
            <a:endParaRPr lang="es-ES_tradnl" dirty="0"/>
          </a:p>
          <a:p>
            <a:pPr algn="ctr">
              <a:buNone/>
            </a:pPr>
            <a:r>
              <a:rPr lang="es-ES_tradnl" dirty="0" smtClean="0"/>
              <a:t>FIN</a:t>
            </a:r>
            <a:endParaRPr lang="es-ES_tradnl"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_tradnl" dirty="0" smtClean="0"/>
              <a:t>Introducción</a:t>
            </a:r>
            <a:endParaRPr lang="es-ES_tradnl" dirty="0"/>
          </a:p>
        </p:txBody>
      </p:sp>
      <p:sp>
        <p:nvSpPr>
          <p:cNvPr id="3" name="2 Marcador de contenido"/>
          <p:cNvSpPr>
            <a:spLocks noGrp="1"/>
          </p:cNvSpPr>
          <p:nvPr>
            <p:ph idx="1"/>
          </p:nvPr>
        </p:nvSpPr>
        <p:spPr/>
        <p:txBody>
          <a:bodyPr/>
          <a:lstStyle/>
          <a:p>
            <a:pPr>
              <a:buNone/>
            </a:pPr>
            <a:r>
              <a:rPr lang="es-ES_tradnl" dirty="0" smtClean="0"/>
              <a:t>En la presentación anterior les presentamos un diagrama que nada tiene que ver con el actual.</a:t>
            </a:r>
          </a:p>
          <a:p>
            <a:pPr>
              <a:buNone/>
            </a:pPr>
            <a:r>
              <a:rPr lang="es-ES_tradnl" dirty="0" smtClean="0"/>
              <a:t>Tras analizarlo más detenidamente hemos encontrado errores que hemos subsanado y aplicado patrones de diseño que se nos habían pasado por alto.</a:t>
            </a:r>
            <a:endParaRPr lang="es-ES_tradnl"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Diagrama Inicial</a:t>
            </a:r>
            <a:endParaRPr lang="es-ES_tradnl" dirty="0"/>
          </a:p>
        </p:txBody>
      </p:sp>
      <p:pic>
        <p:nvPicPr>
          <p:cNvPr id="1026" name="Picture 2"/>
          <p:cNvPicPr>
            <a:picLocks noGrp="1" noChangeAspect="1" noChangeArrowheads="1"/>
          </p:cNvPicPr>
          <p:nvPr>
            <p:ph idx="1"/>
          </p:nvPr>
        </p:nvPicPr>
        <p:blipFill>
          <a:blip r:embed="rId2"/>
          <a:stretch>
            <a:fillRect/>
          </a:stretch>
        </p:blipFill>
        <p:spPr bwMode="auto">
          <a:xfrm>
            <a:off x="457200" y="2090486"/>
            <a:ext cx="7239000" cy="388511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Cambios más Significativos</a:t>
            </a:r>
            <a:endParaRPr lang="es-ES_tradnl" dirty="0"/>
          </a:p>
        </p:txBody>
      </p:sp>
      <p:sp>
        <p:nvSpPr>
          <p:cNvPr id="3" name="2 Marcador de contenido"/>
          <p:cNvSpPr>
            <a:spLocks noGrp="1"/>
          </p:cNvSpPr>
          <p:nvPr>
            <p:ph idx="1"/>
          </p:nvPr>
        </p:nvSpPr>
        <p:spPr/>
        <p:txBody>
          <a:bodyPr>
            <a:normAutofit/>
          </a:bodyPr>
          <a:lstStyle/>
          <a:p>
            <a:r>
              <a:rPr lang="es-ES_tradnl" dirty="0" smtClean="0"/>
              <a:t>Ampliación del Paquete Cartas. Cada carta implementa un tipo diferente de acción por lo que hemos creado una clase por cada una de ella. Con esta nueva jerarquía dejamos abierta la posibilidad de ampliar el juego en un futuro más fácilmente.</a:t>
            </a:r>
          </a:p>
          <a:p>
            <a:r>
              <a:rPr lang="es-ES_tradnl" dirty="0" smtClean="0"/>
              <a:t>Eliminación de la herencia de la Clase </a:t>
            </a:r>
            <a:r>
              <a:rPr lang="es-ES_tradnl" dirty="0" err="1" smtClean="0"/>
              <a:t>DadoEvento</a:t>
            </a:r>
            <a:r>
              <a:rPr lang="es-ES_tradnl" dirty="0" smtClean="0"/>
              <a:t> con Evento al considerar los eventos como características del dado y no un tipo de Clase </a:t>
            </a:r>
            <a:r>
              <a:rPr lang="es-ES_tradnl" dirty="0" err="1" smtClean="0"/>
              <a:t>DadoEvento</a:t>
            </a:r>
            <a:r>
              <a:rPr lang="es-ES_tradnl" dirty="0" smtClean="0"/>
              <a:t>.</a:t>
            </a:r>
          </a:p>
          <a:p>
            <a:endParaRPr lang="es-ES_tradnl"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Cambios más Significativos</a:t>
            </a:r>
            <a:endParaRPr lang="es-ES_tradnl" dirty="0"/>
          </a:p>
        </p:txBody>
      </p:sp>
      <p:sp>
        <p:nvSpPr>
          <p:cNvPr id="3" name="2 Marcador de contenido"/>
          <p:cNvSpPr>
            <a:spLocks noGrp="1"/>
          </p:cNvSpPr>
          <p:nvPr>
            <p:ph idx="1"/>
          </p:nvPr>
        </p:nvSpPr>
        <p:spPr/>
        <p:txBody>
          <a:bodyPr>
            <a:normAutofit/>
          </a:bodyPr>
          <a:lstStyle/>
          <a:p>
            <a:r>
              <a:rPr lang="es-ES_tradnl" dirty="0" smtClean="0"/>
              <a:t>Eliminación de la Clase Mano que conectaba con la Clase Mundo y la Clase Jugador. Vimos más conveniente que en la clase jugador haya una lista de cartas de mano.</a:t>
            </a:r>
          </a:p>
          <a:p>
            <a:r>
              <a:rPr lang="es-ES_tradnl" dirty="0" smtClean="0"/>
              <a:t>Eliminación de la relación de la clase Mundo con Tablero al crearse una redundancia en la composición, ya que Tablero se relacionaba con Jugador, Jugador con Mundo y Tablero con Mundo. </a:t>
            </a:r>
            <a:endParaRPr lang="es-ES_tradnl"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Paquete Cartas</a:t>
            </a:r>
            <a:endParaRPr lang="es-ES_tradnl" dirty="0"/>
          </a:p>
        </p:txBody>
      </p:sp>
      <p:pic>
        <p:nvPicPr>
          <p:cNvPr id="2050" name="Imagen 5"/>
          <p:cNvPicPr>
            <a:picLocks noChangeAspect="1" noChangeArrowheads="1"/>
          </p:cNvPicPr>
          <p:nvPr/>
        </p:nvPicPr>
        <p:blipFill>
          <a:blip r:embed="rId2"/>
          <a:srcRect/>
          <a:stretch>
            <a:fillRect/>
          </a:stretch>
        </p:blipFill>
        <p:spPr bwMode="auto">
          <a:xfrm>
            <a:off x="1643042" y="1571612"/>
            <a:ext cx="4357718" cy="2152650"/>
          </a:xfrm>
          <a:prstGeom prst="rect">
            <a:avLst/>
          </a:prstGeom>
          <a:noFill/>
          <a:ln w="9525">
            <a:noFill/>
            <a:miter lim="800000"/>
            <a:headEnd/>
            <a:tailEnd/>
          </a:ln>
        </p:spPr>
      </p:pic>
      <p:pic>
        <p:nvPicPr>
          <p:cNvPr id="2052" name="Imagen 10"/>
          <p:cNvPicPr>
            <a:picLocks noChangeAspect="1" noChangeArrowheads="1"/>
          </p:cNvPicPr>
          <p:nvPr/>
        </p:nvPicPr>
        <p:blipFill>
          <a:blip r:embed="rId3"/>
          <a:srcRect/>
          <a:stretch>
            <a:fillRect/>
          </a:stretch>
        </p:blipFill>
        <p:spPr bwMode="auto">
          <a:xfrm>
            <a:off x="1643042" y="3429000"/>
            <a:ext cx="5391150" cy="2571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Paquete cartas</a:t>
            </a:r>
            <a:endParaRPr lang="es-ES_tradnl" dirty="0"/>
          </a:p>
        </p:txBody>
      </p:sp>
      <p:pic>
        <p:nvPicPr>
          <p:cNvPr id="4" name="Imagen 6"/>
          <p:cNvPicPr>
            <a:picLocks noChangeAspect="1" noChangeArrowheads="1"/>
          </p:cNvPicPr>
          <p:nvPr/>
        </p:nvPicPr>
        <p:blipFill>
          <a:blip r:embed="rId2"/>
          <a:srcRect/>
          <a:stretch>
            <a:fillRect/>
          </a:stretch>
        </p:blipFill>
        <p:spPr bwMode="auto">
          <a:xfrm>
            <a:off x="1785918" y="1571612"/>
            <a:ext cx="4714908" cy="2840607"/>
          </a:xfrm>
          <a:prstGeom prst="rect">
            <a:avLst/>
          </a:prstGeom>
          <a:noFill/>
          <a:ln w="9525">
            <a:noFill/>
            <a:miter lim="800000"/>
            <a:headEnd/>
            <a:tailEnd/>
          </a:ln>
        </p:spPr>
      </p:pic>
      <p:pic>
        <p:nvPicPr>
          <p:cNvPr id="5" name="Imagen 8"/>
          <p:cNvPicPr>
            <a:picLocks noChangeAspect="1" noChangeArrowheads="1"/>
          </p:cNvPicPr>
          <p:nvPr/>
        </p:nvPicPr>
        <p:blipFill>
          <a:blip r:embed="rId3"/>
          <a:srcRect/>
          <a:stretch>
            <a:fillRect/>
          </a:stretch>
        </p:blipFill>
        <p:spPr bwMode="auto">
          <a:xfrm>
            <a:off x="2928926" y="4010025"/>
            <a:ext cx="2786050" cy="2847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Paquete Cartas</a:t>
            </a:r>
            <a:endParaRPr lang="es-ES_tradnl" dirty="0"/>
          </a:p>
        </p:txBody>
      </p:sp>
      <p:pic>
        <p:nvPicPr>
          <p:cNvPr id="3074" name="Imagen 7"/>
          <p:cNvPicPr>
            <a:picLocks noChangeAspect="1" noChangeArrowheads="1"/>
          </p:cNvPicPr>
          <p:nvPr/>
        </p:nvPicPr>
        <p:blipFill>
          <a:blip r:embed="rId2"/>
          <a:srcRect/>
          <a:stretch>
            <a:fillRect/>
          </a:stretch>
        </p:blipFill>
        <p:spPr bwMode="auto">
          <a:xfrm>
            <a:off x="1643042" y="1500174"/>
            <a:ext cx="5400675" cy="2352675"/>
          </a:xfrm>
          <a:prstGeom prst="rect">
            <a:avLst/>
          </a:prstGeom>
          <a:noFill/>
          <a:ln w="9525">
            <a:noFill/>
            <a:miter lim="800000"/>
            <a:headEnd/>
            <a:tailEnd/>
          </a:ln>
        </p:spPr>
      </p:pic>
      <p:pic>
        <p:nvPicPr>
          <p:cNvPr id="3076" name="Imagen 9"/>
          <p:cNvPicPr>
            <a:picLocks noChangeAspect="1" noChangeArrowheads="1"/>
          </p:cNvPicPr>
          <p:nvPr/>
        </p:nvPicPr>
        <p:blipFill>
          <a:blip r:embed="rId3"/>
          <a:srcRect/>
          <a:stretch>
            <a:fillRect/>
          </a:stretch>
        </p:blipFill>
        <p:spPr bwMode="auto">
          <a:xfrm>
            <a:off x="1643042" y="3609975"/>
            <a:ext cx="5400675" cy="3248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Paquete Cartas</a:t>
            </a:r>
            <a:endParaRPr lang="es-ES_tradnl" dirty="0"/>
          </a:p>
        </p:txBody>
      </p:sp>
      <p:pic>
        <p:nvPicPr>
          <p:cNvPr id="4" name="Imagen 11"/>
          <p:cNvPicPr>
            <a:picLocks noChangeAspect="1" noChangeArrowheads="1"/>
          </p:cNvPicPr>
          <p:nvPr/>
        </p:nvPicPr>
        <p:blipFill>
          <a:blip r:embed="rId2"/>
          <a:srcRect/>
          <a:stretch>
            <a:fillRect/>
          </a:stretch>
        </p:blipFill>
        <p:spPr bwMode="auto">
          <a:xfrm>
            <a:off x="1857356" y="2428868"/>
            <a:ext cx="5007884" cy="24288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o">
  <a:themeElements>
    <a:clrScheme name="Opulento">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o">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o">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50</TotalTime>
  <Words>348</Words>
  <Application>Microsoft Office PowerPoint</Application>
  <PresentationFormat>Presentación en pantalla (4:3)</PresentationFormat>
  <Paragraphs>38</Paragraphs>
  <Slides>15</Slides>
  <Notes>0</Notes>
  <HiddenSlides>0</HiddenSlides>
  <MMClips>0</MMClip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Opulento</vt:lpstr>
      <vt:lpstr>Catan Card Game</vt:lpstr>
      <vt:lpstr>Introducción</vt:lpstr>
      <vt:lpstr>Diagrama Inicial</vt:lpstr>
      <vt:lpstr>Cambios más Significativos</vt:lpstr>
      <vt:lpstr>Cambios más Significativos</vt:lpstr>
      <vt:lpstr>Paquete Cartas</vt:lpstr>
      <vt:lpstr>Paquete cartas</vt:lpstr>
      <vt:lpstr>Paquete Cartas</vt:lpstr>
      <vt:lpstr>Paquete Cartas</vt:lpstr>
      <vt:lpstr>Paquete Dado</vt:lpstr>
      <vt:lpstr>Paquete Fichas</vt:lpstr>
      <vt:lpstr>Paquete Partida</vt:lpstr>
      <vt:lpstr>Dificultades Encontradas</vt:lpstr>
      <vt:lpstr>Soluciones</vt:lpstr>
      <vt:lpstr>Diapositiva 15</vt:lpstr>
    </vt:vector>
  </TitlesOfParts>
  <Company>Windows uE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Catan Card Game</dc:title>
  <dc:creator>WinuE</dc:creator>
  <cp:lastModifiedBy>WinuE</cp:lastModifiedBy>
  <cp:revision>6</cp:revision>
  <dcterms:created xsi:type="dcterms:W3CDTF">2009-01-18T20:47:09Z</dcterms:created>
  <dcterms:modified xsi:type="dcterms:W3CDTF">2009-01-18T21:38:04Z</dcterms:modified>
</cp:coreProperties>
</file>