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Anton"/>
      <p:regular r:id="rId53"/>
    </p:embeddedFont>
    <p:embeddedFont>
      <p:font typeface="Lato"/>
      <p:regular r:id="rId54"/>
      <p:bold r:id="rId55"/>
      <p:italic r:id="rId56"/>
      <p:boldItalic r:id="rId57"/>
    </p:embeddedFont>
    <p:embeddedFont>
      <p:font typeface="Helvetica Neue"/>
      <p:regular r:id="rId58"/>
      <p:bold r:id="rId59"/>
      <p:italic r:id="rId60"/>
      <p:boldItalic r:id="rId61"/>
    </p:embeddedFont>
    <p:embeddedFont>
      <p:font typeface="Helvetica Neue Light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HelveticaNeueLight-regular.fnt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6.xml"/><Relationship Id="rId64" Type="http://schemas.openxmlformats.org/officeDocument/2006/relationships/font" Target="fonts/HelveticaNeueLight-italic.fntdata"/><Relationship Id="rId63" Type="http://schemas.openxmlformats.org/officeDocument/2006/relationships/font" Target="fonts/HelveticaNeueLight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font" Target="fonts/HelveticaNeueLigh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Anton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Lato-bold.fntdata"/><Relationship Id="rId10" Type="http://schemas.openxmlformats.org/officeDocument/2006/relationships/slide" Target="slides/slide6.xml"/><Relationship Id="rId54" Type="http://schemas.openxmlformats.org/officeDocument/2006/relationships/font" Target="fonts/Lato-regular.fntdata"/><Relationship Id="rId13" Type="http://schemas.openxmlformats.org/officeDocument/2006/relationships/slide" Target="slides/slide9.xml"/><Relationship Id="rId57" Type="http://schemas.openxmlformats.org/officeDocument/2006/relationships/font" Target="fonts/Lato-boldItalic.fntdata"/><Relationship Id="rId12" Type="http://schemas.openxmlformats.org/officeDocument/2006/relationships/slide" Target="slides/slide8.xml"/><Relationship Id="rId56" Type="http://schemas.openxmlformats.org/officeDocument/2006/relationships/font" Target="fonts/Lato-italic.fntdata"/><Relationship Id="rId15" Type="http://schemas.openxmlformats.org/officeDocument/2006/relationships/slide" Target="slides/slide11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0913b14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0913b14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5c22f0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5c22f0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25c22f03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25c22f03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25c22f03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25c22f03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0913b1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0913b1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30913b14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30913b14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30913b14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30913b14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0913b149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f30913b14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c0a99e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9c0a99e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30913b14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30913b14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30913b1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30913b1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30913b14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30913b14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30913b14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30913b14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30913b149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f30913b1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9c0a99e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9c0a99e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0913b14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30913b14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30913b14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30913b14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25c22f03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25c22f0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25c22f03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25c22f03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25c22f03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25c22f03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30913b14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30913b14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30913b14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30913b14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30913b14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30913b14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30913b14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30913b14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25c22f03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25c22f03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30913b14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30913b14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30913b14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30913b14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30913b1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30913b1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30913b14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f30913b14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30913b14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30913b14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0913b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30913b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30913b14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30913b14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30913b14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30913b14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30913b14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30913b14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0913b14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30913b14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30913b149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30913b149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48ed4210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48ed4210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48ed4210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48ed4210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48ed421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48ed421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48ed4210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48ed4210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30913b1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30913b1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0913b1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30913b1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30913b1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30913b1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0913b1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30913b1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30913b14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30913b1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0.jpg"/><Relationship Id="rId6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3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Relationship Id="rId4" Type="http://schemas.openxmlformats.org/officeDocument/2006/relationships/image" Target="../media/image5.png"/><Relationship Id="rId5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abeljs.io/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5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47.jpg"/><Relationship Id="rId5" Type="http://schemas.openxmlformats.org/officeDocument/2006/relationships/image" Target="../media/image46.jpg"/><Relationship Id="rId6" Type="http://schemas.openxmlformats.org/officeDocument/2006/relationships/image" Target="../media/image43.png"/><Relationship Id="rId7" Type="http://schemas.openxmlformats.org/officeDocument/2006/relationships/image" Target="../media/image4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5.png"/><Relationship Id="rId5" Type="http://schemas.openxmlformats.org/officeDocument/2006/relationships/image" Target="../media/image4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5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5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5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56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typescriptlang.org/docs/handbook/compiler-options.htm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3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9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1.pn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7.pn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6.pn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4.jpg"/><Relationship Id="rId7" Type="http://schemas.openxmlformats.org/officeDocument/2006/relationships/image" Target="../media/image25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3.jp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28500" y="1727025"/>
            <a:ext cx="8022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 Node.js como herramienta de desarrollo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13.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329250" y="1201700"/>
            <a:ext cx="80097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Babel es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transpilador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nos permite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transformar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nuestro código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 de última generación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(o con funcionalidades extras)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JS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cualquier navegador o versión de Node.js entienda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Babel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funciona mediante plugins con los cuales le indicamos cuál es la transformación que vamos a efectuar.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el plugin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babel-plugin-transform-es2015-arrow-functions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decirle que transforme las arrow functions de ECMAScript 2015 a funciones normales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209150" y="295825"/>
            <a:ext cx="5285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Babel?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75" y="198400"/>
            <a:ext cx="2042000" cy="9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329250" y="1201700"/>
            <a:ext cx="80097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varias formas de utilizar Babel. Vamos a trabajar con la versión en línea de comandos (CLI) que realiza una compilación directa. Para ello: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 proyecto de Node.js con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init -y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Instalamos la librería Babel, el cliente, y el plugin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install @babel/core @babel/cli @babel/preset-env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módulo es la librería principal, el segundo es el cliente por terminal, y el tercero es el plugin de configuración para que soporte todos los JavaScript de la nueva generación.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410575" y="295825"/>
            <a:ext cx="4157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Babel.js y Node.js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75" y="295824"/>
            <a:ext cx="2738801" cy="7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329250" y="1201700"/>
            <a:ext cx="80097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último paso que nos queda es crear el fichero de configuración de Babel “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.babelrc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y decirle con que plugin vamos a trabajar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Luego vamos a crear un archivo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origen.js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el siguiente código: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410525" y="295825"/>
            <a:ext cx="4157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Babel.js y Node.js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75" y="295824"/>
            <a:ext cx="2738801" cy="7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650" y="3928525"/>
            <a:ext cx="7103350" cy="8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1334300" y="2273425"/>
            <a:ext cx="56865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"presets"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"@babel/preset-env"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329250" y="898675"/>
            <a:ext cx="84252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código escrito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origen.js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pertenece a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ES6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ya que usa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las nuevas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arrow functions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queremos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Babel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convierta a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JS5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ello, definimos un script en el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package.json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"build": "babel ./origen.js -o ./destino.js -w"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opción -w nos permite transpilar automáticamente ante los cambios en origen.js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1733825" y="167575"/>
            <a:ext cx="5683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Transpilando de ES6 a JS5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225" y="151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464625" y="3600700"/>
            <a:ext cx="3429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Así obtenemos el archivo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destino.js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Babel.js nos genera.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050" y="3397600"/>
            <a:ext cx="3429630" cy="15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625" y="113378"/>
            <a:ext cx="1186526" cy="83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286025" y="91375"/>
            <a:ext cx="366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Proyecto completo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13" y="653925"/>
            <a:ext cx="8424125" cy="448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5">
            <a:alphaModFix amt="86000"/>
          </a:blip>
          <a:stretch>
            <a:fillRect/>
          </a:stretch>
        </p:blipFill>
        <p:spPr>
          <a:xfrm>
            <a:off x="4275250" y="2710275"/>
            <a:ext cx="3363700" cy="7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286025" y="91375"/>
            <a:ext cx="84279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Babel: Web oficial  </a:t>
            </a:r>
            <a:r>
              <a:rPr i="1" lang="en-GB" sz="3600" u="sng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https://babeljs.io/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88400"/>
            <a:ext cx="9143998" cy="43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>
            <a:off x="4085700" y="4709975"/>
            <a:ext cx="1125000" cy="3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5038750" y="1121700"/>
            <a:ext cx="352200" cy="58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286025" y="91375"/>
            <a:ext cx="84279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Babel: Online Transpiler ES6 -&gt; JS5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4175"/>
            <a:ext cx="9144001" cy="430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COLOR ALEATORIO CON BABEL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442500" y="8507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programa que genere un color aleatorio en formato RGB (canal rojo, verde y azul entre 0 y 255) y lo muestre por consola. Este estará implementado en un archivo llamado color.js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funcionalidad debe estar implementada dentro de una clase y deberá utilizar sintaxis ES6 (const, let, arrow function y template string).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Convertir este código ES6 a JS5 con Babel online. Realizar esta conversión en forma automática dentro de un proyecto node.js que utilice Babel CLI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/>
        </p:nvSpPr>
        <p:spPr>
          <a:xfrm>
            <a:off x="0" y="124450"/>
            <a:ext cx="9144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TSC: Typescript compiler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75" y="1032000"/>
            <a:ext cx="2444900" cy="17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6875" y="2167575"/>
            <a:ext cx="4944349" cy="212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6425" y="986075"/>
            <a:ext cx="33718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907325"/>
            <a:ext cx="3472074" cy="186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06550" y="360225"/>
            <a:ext cx="4624800" cy="46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concepto de transpilador.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Instalación y uso de Babel mediante Node.js.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Instalación y uso de Typescript en un proyecto Node.js.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359400" y="1615600"/>
            <a:ext cx="84252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archivos de TypeScript se compilan en JavaScript mediante TSC: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compilador de TypeScript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TSC se puede instalar como paquete TypeScript a través de npm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transpilar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archivos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Typescript a Javascript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 hacemos a través de un proyecto en Node.js configurado como se muestra a continuación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3464625" y="372025"/>
            <a:ext cx="4182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TSC?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50" y="287800"/>
            <a:ext cx="3114225" cy="11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/>
        </p:nvSpPr>
        <p:spPr>
          <a:xfrm>
            <a:off x="329250" y="1447350"/>
            <a:ext cx="84252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 proyecto de Node.js con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init -y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Instalamos el TSC mediante npm: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 typescript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 archivo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index.ts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contenido en Typescript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Transpilamos con el comando: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node_modules/.bin/tsc ./index.ts -w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AutoNum type="arabicPeriod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Verificamos que en nuestra carpeta de proyecto se encuentre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index.js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Siguiendo esta serie de pasos logramos convertir un archivo codificado en Typescript en su equivalente Javascript que pueda ser ejecutado en un navegador o en la plataforma Node.js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221300" y="295825"/>
            <a:ext cx="4346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Typescript y Node.js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50" y="214150"/>
            <a:ext cx="2645249" cy="9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286025" y="91375"/>
            <a:ext cx="366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Proyecto completo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0" y="640675"/>
            <a:ext cx="8464699" cy="45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3602975" y="2376350"/>
            <a:ext cx="3205475" cy="8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COLOR ALEATORIO CON TSC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i="1"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442500" y="850750"/>
            <a:ext cx="82590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proyecto TypeScript node.js que genere un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color aleatorio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formato RGB (canal rojo, verde y azul entre 0 y 255) y lo muestre por consola.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funcionalidad debe estar implementada dentro de una clase en un archivo color.ts y deberá utilizar sintaxis Typescript tipada.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proyecto deberá convertir este código TS a JS5 en forma automática con TSC CLI</a:t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/>
        </p:nvSpPr>
        <p:spPr>
          <a:xfrm>
            <a:off x="0" y="1877050"/>
            <a:ext cx="9144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Módulos en ES6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/>
        </p:nvSpPr>
        <p:spPr>
          <a:xfrm>
            <a:off x="638000" y="1380425"/>
            <a:ext cx="78987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partir de ES6 de Node.js admite definir archivos y proyectos como 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módulos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A diferencia de los archivos y proyectos comunes en JavaScript (“commonJs”), los módulos permiten ser importados en forma asincrónica en lugar de sincrónica, lo cual libera el hilo principal y mejora la performance de los programas (entre otras ventajas). Cuando se trata de proyectos, este cambio se puede realizar fácilmente desde el archivo 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package.json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agregando el siguiente par clave-valor: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"type": "module"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 txBox="1"/>
          <p:nvPr/>
        </p:nvSpPr>
        <p:spPr>
          <a:xfrm>
            <a:off x="1668200" y="419725"/>
            <a:ext cx="5822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Módulos en ES6: Introducción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/>
        </p:nvSpPr>
        <p:spPr>
          <a:xfrm>
            <a:off x="638000" y="1151825"/>
            <a:ext cx="7898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definido el proyecto como módulo, ya no podremos utilizar la función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require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importar otros archivos, ni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module.exports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exportar objetos hacia otros archivos. Para esto se utiliza la nueva sintaxis, según las siguientes equivalencias:</a:t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1668200" y="419725"/>
            <a:ext cx="5822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Módulos en ES6: Sintaxis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638000" y="2231873"/>
            <a:ext cx="6718800" cy="2539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MiClase.js                                  // MiClase.js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MiClase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}                    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MiClase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MiClase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MiClase</a:t>
            </a:r>
            <a:endParaRPr sz="10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libreria.js                                 // libreria.js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 }                              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                       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main.js                                     // main.js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'./MiClase.js'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'./MiClase.js'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'./libreria.js'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       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'./libreria.js'</a:t>
            </a:r>
            <a:endParaRPr/>
          </a:p>
        </p:txBody>
      </p:sp>
      <p:sp>
        <p:nvSpPr>
          <p:cNvPr id="305" name="Google Shape;305;p40"/>
          <p:cNvSpPr/>
          <p:nvPr/>
        </p:nvSpPr>
        <p:spPr>
          <a:xfrm>
            <a:off x="3846500" y="3136225"/>
            <a:ext cx="301800" cy="73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/>
        </p:nvSpPr>
        <p:spPr>
          <a:xfrm>
            <a:off x="638000" y="1380425"/>
            <a:ext cx="78987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querer realizar una importación condicional, se puede import como función: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Notese que al ser asincrónica, devuelve una promesa, y admite el uso de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async/await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los módulos es posible escribir await aún estando fuera de una función async (uso a nivel archivo), causando la espera de la resolución de la promesa como es de esperarse. A esta funcionalidad se la conoce como: </a:t>
            </a:r>
            <a:r>
              <a:rPr b="1"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Top-level Await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 txBox="1"/>
          <p:nvPr/>
        </p:nvSpPr>
        <p:spPr>
          <a:xfrm>
            <a:off x="1668200" y="419725"/>
            <a:ext cx="5822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Módulos en ES6: Sintaxis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1212600" y="1886523"/>
            <a:ext cx="67188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condicion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const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default: </a:t>
            </a:r>
            <a:r>
              <a:rPr lang="en-GB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Clase 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'./MiClase.js'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const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 =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'./libreria.js'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Node.js como herramienta de desarrollo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Aplicación chat con websocket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Webpack: Module Bundler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6144656" y="2643064"/>
            <a:ext cx="348311" cy="330654"/>
            <a:chOff x="3882275" y="708249"/>
            <a:chExt cx="1379450" cy="1379450"/>
          </a:xfrm>
        </p:grpSpPr>
        <p:pic>
          <p:nvPicPr>
            <p:cNvPr id="94" name="Google Shape;94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82275" y="708249"/>
              <a:ext cx="1379450" cy="137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/>
            <p:nvPr/>
          </p:nvSpPr>
          <p:spPr>
            <a:xfrm>
              <a:off x="4823975" y="799475"/>
              <a:ext cx="381900" cy="3819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6" name="Google Shape;96;p15"/>
          <p:cNvSpPr txBox="1"/>
          <p:nvPr/>
        </p:nvSpPr>
        <p:spPr>
          <a:xfrm>
            <a:off x="6363300" y="2633425"/>
            <a:ext cx="18549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000000"/>
                </a:solidFill>
              </a:rPr>
              <a:t>1º ENTREGA PROYECTO FINAL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/>
        </p:nvSpPr>
        <p:spPr>
          <a:xfrm>
            <a:off x="0" y="124450"/>
            <a:ext cx="9144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Uso avanzado de TSC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575" y="927287"/>
            <a:ext cx="5846974" cy="32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/>
        </p:nvSpPr>
        <p:spPr>
          <a:xfrm>
            <a:off x="1398000" y="1772400"/>
            <a:ext cx="63480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Creando un proyecto Typescript en node.js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/>
        </p:nvSpPr>
        <p:spPr>
          <a:xfrm>
            <a:off x="638000" y="1380425"/>
            <a:ext cx="78987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 entorno de tiempo de ejecución que hace que sea posible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escribir JavaScript en el lado del servidor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Esto puede ser difícil a medida que la base de código crece debido a la naturaleza del lenguaje JavaScript: dinámico y con escritura débil.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desarrolladores que llegan a JavaScript desde otros lenguajes a menudo se quejan sobre su falta de escritura estática fuerte, pero aquí es donde entra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TypeScript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para cerrar esta brecha.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3463750" y="419725"/>
            <a:ext cx="3670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175" y="167575"/>
            <a:ext cx="2310583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/>
        </p:nvSpPr>
        <p:spPr>
          <a:xfrm>
            <a:off x="603875" y="1380425"/>
            <a:ext cx="79500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 puede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ayudar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hora de crear y gestionar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proyectos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 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gran escala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Puede verse como JavaScript con funciones adicionales como escritura estática fuerte, compilación y programación orientada a objetos.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 es técnicamente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superconjunto de JavaScript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lo que significa que todo el código JavaScript es código TypeScript válido.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7196" y="125383"/>
            <a:ext cx="1648077" cy="1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/>
          <p:nvPr/>
        </p:nvSpPr>
        <p:spPr>
          <a:xfrm>
            <a:off x="3463750" y="419725"/>
            <a:ext cx="36702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/>
        </p:nvSpPr>
        <p:spPr>
          <a:xfrm>
            <a:off x="603875" y="1837625"/>
            <a:ext cx="7950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 utiliza un archivo llamado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tsconfig.json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configurar las opciones del compilador para un proyecto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crear el archivo tsconfig.json ejecutamos el siguiente comando: 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./node_modules/.bin/tsc --init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comando generará un archivo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tsconfig.json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bien redactado.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6"/>
          <p:cNvSpPr txBox="1"/>
          <p:nvPr/>
        </p:nvSpPr>
        <p:spPr>
          <a:xfrm>
            <a:off x="2868375" y="419725"/>
            <a:ext cx="4525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Configurar TypeScript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275" y="337350"/>
            <a:ext cx="2538100" cy="12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/>
        </p:nvSpPr>
        <p:spPr>
          <a:xfrm>
            <a:off x="524025" y="91375"/>
            <a:ext cx="4154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tsconfig.json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9" name="Google Shape;3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50" y="638980"/>
            <a:ext cx="8164702" cy="43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/>
        </p:nvSpPr>
        <p:spPr>
          <a:xfrm>
            <a:off x="373950" y="904400"/>
            <a:ext cx="83961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de las claves más importantes de tsconfig.json</a:t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module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Especifica el método de generación de código del módulo.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target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Especifica el nivel de lenguaje de salida.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rootDir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Especifica el directorio raíz de los archivos de entrada. Se usa sólo para controlar la estructura del directorio de salida con 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outDir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outDir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Esta es la ubicación para los archivos .js tras la 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transpilación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documentación oficial de TypeScript tenemos más configuraciones: </a:t>
            </a:r>
            <a:r>
              <a:rPr lang="en-GB" sz="2000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https://www.typescriptlang.org/docs/handbook/compiler-options.html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8"/>
          <p:cNvSpPr txBox="1"/>
          <p:nvPr/>
        </p:nvSpPr>
        <p:spPr>
          <a:xfrm>
            <a:off x="726875" y="208995"/>
            <a:ext cx="6683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Configuración de tsconfig.json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/>
          <p:nvPr/>
        </p:nvSpPr>
        <p:spPr>
          <a:xfrm>
            <a:off x="1398000" y="1772400"/>
            <a:ext cx="63480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Ejemplo de proyecto Typescript con tsconfig.json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/>
        </p:nvSpPr>
        <p:spPr>
          <a:xfrm>
            <a:off x="524025" y="91375"/>
            <a:ext cx="5568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Proyecto completo: package.json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50" y="643666"/>
            <a:ext cx="8158124" cy="434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" y="643675"/>
            <a:ext cx="8155860" cy="43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1"/>
          <p:cNvSpPr txBox="1"/>
          <p:nvPr/>
        </p:nvSpPr>
        <p:spPr>
          <a:xfrm>
            <a:off x="524025" y="91375"/>
            <a:ext cx="6666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Proyecto completo:  src (carpeta de entrada)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0" y="315450"/>
            <a:ext cx="91440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Transpilador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63" y="1345025"/>
            <a:ext cx="852487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625" y="1398350"/>
            <a:ext cx="1368338" cy="9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/>
          <p:nvPr/>
        </p:nvSpPr>
        <p:spPr>
          <a:xfrm>
            <a:off x="524025" y="91375"/>
            <a:ext cx="6666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Proyecto completo:  src (carpeta de entrada)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4" name="Google Shape;3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" y="644564"/>
            <a:ext cx="8154224" cy="434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/>
        </p:nvSpPr>
        <p:spPr>
          <a:xfrm>
            <a:off x="524025" y="91375"/>
            <a:ext cx="6975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Proyecto completo:  dist (carpeta de salida)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" y="651475"/>
            <a:ext cx="8141227" cy="43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/>
        </p:nvSpPr>
        <p:spPr>
          <a:xfrm>
            <a:off x="524025" y="91375"/>
            <a:ext cx="6975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Proyecto completo:  dist (carpeta de salida)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8" name="Google Shape;4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" y="651475"/>
            <a:ext cx="8141230" cy="43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/>
        </p:nvSpPr>
        <p:spPr>
          <a:xfrm>
            <a:off x="160925" y="50425"/>
            <a:ext cx="8341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Operación del proyecto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5" name="Google Shape;415;p55"/>
          <p:cNvSpPr txBox="1"/>
          <p:nvPr/>
        </p:nvSpPr>
        <p:spPr>
          <a:xfrm>
            <a:off x="340350" y="986050"/>
            <a:ext cx="84903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 los scripts creados en package.json ponemos en acción los mecanismos de transpilación manual y automática junto con la puesta en marcha del proyecto.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": "tsc" -&gt; transpilación manual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watch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": "tsc -w"-&gt; transpilación automática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": "node ./dist/index.js" -&gt; ejecución de código transpilado.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el comando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run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 ejecutan los scripts build, watch y start.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6" name="Google Shape;4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/>
        </p:nvSpPr>
        <p:spPr>
          <a:xfrm>
            <a:off x="524025" y="91375"/>
            <a:ext cx="6975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Proyecto completo:  resultado final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2" name="Google Shape;4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5" y="644564"/>
            <a:ext cx="8154224" cy="434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6"/>
          <p:cNvSpPr/>
          <p:nvPr/>
        </p:nvSpPr>
        <p:spPr>
          <a:xfrm>
            <a:off x="3435775" y="2841900"/>
            <a:ext cx="368700" cy="52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6"/>
          <p:cNvSpPr/>
          <p:nvPr/>
        </p:nvSpPr>
        <p:spPr>
          <a:xfrm rot="-2113751">
            <a:off x="4317554" y="2985223"/>
            <a:ext cx="641243" cy="3771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6"/>
          <p:cNvSpPr/>
          <p:nvPr/>
        </p:nvSpPr>
        <p:spPr>
          <a:xfrm>
            <a:off x="8114450" y="2989900"/>
            <a:ext cx="368700" cy="52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32" name="Google Shape;43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/>
        </p:nvSpPr>
        <p:spPr>
          <a:xfrm>
            <a:off x="1956450" y="491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8" name="Google Shape;438;p58"/>
          <p:cNvSpPr txBox="1"/>
          <p:nvPr/>
        </p:nvSpPr>
        <p:spPr>
          <a:xfrm>
            <a:off x="1088025" y="1733850"/>
            <a:ext cx="71043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-Transpiladores 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-Babel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-TSC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44" name="Google Shape;44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0" name="Google Shape;4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329250" y="1026925"/>
            <a:ext cx="84855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transpilador es un tipo especial 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compilador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traduce de un lenguaje fuente a otro fuente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de un nivel de abstracción parecido.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diferencia de los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compiladores tradicionales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ya que estos últimos reciben como entrada archivos conteniendo código fuente y generan código máquina del más bajo nivel.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transpilación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es la acción que realiza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el transpilador,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caso particular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compilación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909425" y="295825"/>
            <a:ext cx="55851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un transpilador?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225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750" y="4000859"/>
            <a:ext cx="5585100" cy="114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171" y="167575"/>
            <a:ext cx="1422250" cy="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38" y="2331553"/>
            <a:ext cx="4066975" cy="281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925" y="390050"/>
            <a:ext cx="4496976" cy="2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1014" y="3463550"/>
            <a:ext cx="41148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6250" y="853025"/>
            <a:ext cx="2881567" cy="9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94950" y="125250"/>
            <a:ext cx="2597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Ejemplos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950" y="1618022"/>
            <a:ext cx="4114799" cy="965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0925" y="202825"/>
            <a:ext cx="6230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Diferencias entre transpiladores y compiladores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64250" y="1319425"/>
            <a:ext cx="6004500" cy="3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transpiladores y los compiladores traducen código desde un origen hacia un destino.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diferencia radica en la relación entre los lenguajes origen y destino de la traducción.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transpilador traduce código entre dos lenguajes que están al mismo nivel de abstracción, mientras que el compilador lo hace entre lenguajes de diferente nivel de abstracción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734" y="199675"/>
            <a:ext cx="2516616" cy="47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94950" y="125250"/>
            <a:ext cx="2597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Ejemplos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25" y="2624675"/>
            <a:ext cx="2944175" cy="22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775" y="56350"/>
            <a:ext cx="5166650" cy="38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1447" y="3431613"/>
            <a:ext cx="2443952" cy="108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976" y="956975"/>
            <a:ext cx="2519150" cy="14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07950" y="218950"/>
            <a:ext cx="1726605" cy="183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05300" y="3502475"/>
            <a:ext cx="2944151" cy="11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0" y="315450"/>
            <a:ext cx="91440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Babel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574" y="1157850"/>
            <a:ext cx="6566851" cy="30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