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74" r:id="rId5"/>
    <p:sldId id="267" r:id="rId6"/>
    <p:sldId id="268" r:id="rId7"/>
    <p:sldId id="270" r:id="rId8"/>
    <p:sldId id="271" r:id="rId9"/>
    <p:sldId id="269" r:id="rId10"/>
    <p:sldId id="272" r:id="rId11"/>
    <p:sldId id="273" r:id="rId12"/>
    <p:sldId id="265" r:id="rId13"/>
    <p:sldId id="258" r:id="rId14"/>
    <p:sldId id="264" r:id="rId15"/>
    <p:sldId id="275" r:id="rId16"/>
    <p:sldId id="262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4679" autoAdjust="0"/>
  </p:normalViewPr>
  <p:slideViewPr>
    <p:cSldViewPr>
      <p:cViewPr varScale="1">
        <p:scale>
          <a:sx n="67" d="100"/>
          <a:sy n="67" d="100"/>
        </p:scale>
        <p:origin x="-4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C15C-CA57-4BC1-A778-4C1D271D1226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4D4B55B7-690F-484F-858D-9990A74CAA83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sv-SE" dirty="0"/>
        </a:p>
      </dgm:t>
    </dgm:pt>
    <dgm:pt modelId="{58EDD682-276E-4787-9D84-45A149F1B67B}" type="parTrans" cxnId="{272A7C5A-0CA9-4507-B65C-19C23E35CC73}">
      <dgm:prSet/>
      <dgm:spPr/>
      <dgm:t>
        <a:bodyPr/>
        <a:lstStyle/>
        <a:p>
          <a:endParaRPr lang="sv-SE"/>
        </a:p>
      </dgm:t>
    </dgm:pt>
    <dgm:pt modelId="{A6ECF1B6-0C86-466F-98DD-FA10FCE1C43E}" type="sibTrans" cxnId="{272A7C5A-0CA9-4507-B65C-19C23E35CC73}">
      <dgm:prSet/>
      <dgm:spPr/>
      <dgm:t>
        <a:bodyPr/>
        <a:lstStyle/>
        <a:p>
          <a:endParaRPr lang="sv-SE"/>
        </a:p>
      </dgm:t>
    </dgm:pt>
    <dgm:pt modelId="{9AF8E885-C3E0-449D-A599-3054374BBE4D}">
      <dgm:prSet phldrT="[Text]"/>
      <dgm:spPr/>
      <dgm:t>
        <a:bodyPr/>
        <a:lstStyle/>
        <a:p>
          <a:r>
            <a:rPr lang="en-US" dirty="0" smtClean="0"/>
            <a:t>BLOB Detection</a:t>
          </a:r>
          <a:endParaRPr lang="sv-SE" dirty="0"/>
        </a:p>
      </dgm:t>
    </dgm:pt>
    <dgm:pt modelId="{939F9C78-347F-45D0-AA7C-4ECA9B6CB831}" type="parTrans" cxnId="{A93401C6-A412-4066-B7D9-633D82A809F3}">
      <dgm:prSet/>
      <dgm:spPr/>
      <dgm:t>
        <a:bodyPr/>
        <a:lstStyle/>
        <a:p>
          <a:endParaRPr lang="sv-SE"/>
        </a:p>
      </dgm:t>
    </dgm:pt>
    <dgm:pt modelId="{504ADA16-49F7-49FC-B4FA-EC4FE3EE689D}" type="sibTrans" cxnId="{A93401C6-A412-4066-B7D9-633D82A809F3}">
      <dgm:prSet/>
      <dgm:spPr/>
      <dgm:t>
        <a:bodyPr/>
        <a:lstStyle/>
        <a:p>
          <a:endParaRPr lang="sv-SE"/>
        </a:p>
      </dgm:t>
    </dgm:pt>
    <dgm:pt modelId="{AF4E32BE-B16F-42CB-BDA1-70544CA12A46}">
      <dgm:prSet phldrT="[Text]"/>
      <dgm:spPr/>
      <dgm:t>
        <a:bodyPr/>
        <a:lstStyle/>
        <a:p>
          <a:r>
            <a:rPr lang="en-US" dirty="0" smtClean="0"/>
            <a:t>Feature Recognition</a:t>
          </a:r>
          <a:endParaRPr lang="sv-SE" dirty="0"/>
        </a:p>
      </dgm:t>
    </dgm:pt>
    <dgm:pt modelId="{5B71757A-5DE8-483D-9EBF-A86C1D1F45F9}" type="parTrans" cxnId="{BE14A466-BD7E-426C-906B-50CE6BEC7076}">
      <dgm:prSet/>
      <dgm:spPr/>
      <dgm:t>
        <a:bodyPr/>
        <a:lstStyle/>
        <a:p>
          <a:endParaRPr lang="sv-SE"/>
        </a:p>
      </dgm:t>
    </dgm:pt>
    <dgm:pt modelId="{2674BA1E-9812-4DB1-91A2-EFE3C7126CCC}" type="sibTrans" cxnId="{BE14A466-BD7E-426C-906B-50CE6BEC7076}">
      <dgm:prSet/>
      <dgm:spPr/>
      <dgm:t>
        <a:bodyPr/>
        <a:lstStyle/>
        <a:p>
          <a:endParaRPr lang="sv-SE"/>
        </a:p>
      </dgm:t>
    </dgm:pt>
    <dgm:pt modelId="{03BBEB7A-7103-4EDC-AA08-014BEEB0CB6E}" type="pres">
      <dgm:prSet presAssocID="{D821C15C-CA57-4BC1-A778-4C1D271D1226}" presName="linearFlow" presStyleCnt="0">
        <dgm:presLayoutVars>
          <dgm:resizeHandles val="exact"/>
        </dgm:presLayoutVars>
      </dgm:prSet>
      <dgm:spPr/>
    </dgm:pt>
    <dgm:pt modelId="{0136A698-981D-465C-ABDB-95FFAC26EC67}" type="pres">
      <dgm:prSet presAssocID="{4D4B55B7-690F-484F-858D-9990A74CAA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932E94B-CE97-4692-B09A-32EAEF80F705}" type="pres">
      <dgm:prSet presAssocID="{A6ECF1B6-0C86-466F-98DD-FA10FCE1C43E}" presName="sibTrans" presStyleLbl="sibTrans2D1" presStyleIdx="0" presStyleCnt="2"/>
      <dgm:spPr/>
      <dgm:t>
        <a:bodyPr/>
        <a:lstStyle/>
        <a:p>
          <a:endParaRPr lang="sv-SE"/>
        </a:p>
      </dgm:t>
    </dgm:pt>
    <dgm:pt modelId="{4099CFC1-1A9F-4AFD-8899-C13A3CD49585}" type="pres">
      <dgm:prSet presAssocID="{A6ECF1B6-0C86-466F-98DD-FA10FCE1C43E}" presName="connectorText" presStyleLbl="sibTrans2D1" presStyleIdx="0" presStyleCnt="2"/>
      <dgm:spPr/>
      <dgm:t>
        <a:bodyPr/>
        <a:lstStyle/>
        <a:p>
          <a:endParaRPr lang="sv-SE"/>
        </a:p>
      </dgm:t>
    </dgm:pt>
    <dgm:pt modelId="{F7932955-FD98-489B-9452-67732194D33B}" type="pres">
      <dgm:prSet presAssocID="{9AF8E885-C3E0-449D-A599-3054374BBE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2EB6B8E-20DE-4759-870B-E705B09E3CF6}" type="pres">
      <dgm:prSet presAssocID="{504ADA16-49F7-49FC-B4FA-EC4FE3EE689D}" presName="sibTrans" presStyleLbl="sibTrans2D1" presStyleIdx="1" presStyleCnt="2"/>
      <dgm:spPr/>
      <dgm:t>
        <a:bodyPr/>
        <a:lstStyle/>
        <a:p>
          <a:endParaRPr lang="sv-SE"/>
        </a:p>
      </dgm:t>
    </dgm:pt>
    <dgm:pt modelId="{9EB59AEF-45C9-4060-922D-99608CE06495}" type="pres">
      <dgm:prSet presAssocID="{504ADA16-49F7-49FC-B4FA-EC4FE3EE689D}" presName="connectorText" presStyleLbl="sibTrans2D1" presStyleIdx="1" presStyleCnt="2"/>
      <dgm:spPr/>
      <dgm:t>
        <a:bodyPr/>
        <a:lstStyle/>
        <a:p>
          <a:endParaRPr lang="sv-SE"/>
        </a:p>
      </dgm:t>
    </dgm:pt>
    <dgm:pt modelId="{06222048-FDA3-4ABA-89C0-727267987365}" type="pres">
      <dgm:prSet presAssocID="{AF4E32BE-B16F-42CB-BDA1-70544CA12A4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8AF8EAB-407C-4075-820C-CC22FEF1587F}" type="presOf" srcId="{504ADA16-49F7-49FC-B4FA-EC4FE3EE689D}" destId="{9EB59AEF-45C9-4060-922D-99608CE06495}" srcOrd="1" destOrd="0" presId="urn:microsoft.com/office/officeart/2005/8/layout/process2"/>
    <dgm:cxn modelId="{6D238CE9-BD27-4B86-9316-3F552E443E8F}" type="presOf" srcId="{AF4E32BE-B16F-42CB-BDA1-70544CA12A46}" destId="{06222048-FDA3-4ABA-89C0-727267987365}" srcOrd="0" destOrd="0" presId="urn:microsoft.com/office/officeart/2005/8/layout/process2"/>
    <dgm:cxn modelId="{7753B9FB-A71D-4EA1-AFF6-A4DC14A41C9A}" type="presOf" srcId="{4D4B55B7-690F-484F-858D-9990A74CAA83}" destId="{0136A698-981D-465C-ABDB-95FFAC26EC67}" srcOrd="0" destOrd="0" presId="urn:microsoft.com/office/officeart/2005/8/layout/process2"/>
    <dgm:cxn modelId="{BE0A727D-F3B0-4BE3-B594-EC3F74D5081A}" type="presOf" srcId="{504ADA16-49F7-49FC-B4FA-EC4FE3EE689D}" destId="{52EB6B8E-20DE-4759-870B-E705B09E3CF6}" srcOrd="0" destOrd="0" presId="urn:microsoft.com/office/officeart/2005/8/layout/process2"/>
    <dgm:cxn modelId="{272A7C5A-0CA9-4507-B65C-19C23E35CC73}" srcId="{D821C15C-CA57-4BC1-A778-4C1D271D1226}" destId="{4D4B55B7-690F-484F-858D-9990A74CAA83}" srcOrd="0" destOrd="0" parTransId="{58EDD682-276E-4787-9D84-45A149F1B67B}" sibTransId="{A6ECF1B6-0C86-466F-98DD-FA10FCE1C43E}"/>
    <dgm:cxn modelId="{A93401C6-A412-4066-B7D9-633D82A809F3}" srcId="{D821C15C-CA57-4BC1-A778-4C1D271D1226}" destId="{9AF8E885-C3E0-449D-A599-3054374BBE4D}" srcOrd="1" destOrd="0" parTransId="{939F9C78-347F-45D0-AA7C-4ECA9B6CB831}" sibTransId="{504ADA16-49F7-49FC-B4FA-EC4FE3EE689D}"/>
    <dgm:cxn modelId="{8284D1B9-1671-433C-95B6-E2B786E5DF91}" type="presOf" srcId="{A6ECF1B6-0C86-466F-98DD-FA10FCE1C43E}" destId="{4099CFC1-1A9F-4AFD-8899-C13A3CD49585}" srcOrd="1" destOrd="0" presId="urn:microsoft.com/office/officeart/2005/8/layout/process2"/>
    <dgm:cxn modelId="{B70944A9-5EF3-498B-931D-3440FABAB9DC}" type="presOf" srcId="{9AF8E885-C3E0-449D-A599-3054374BBE4D}" destId="{F7932955-FD98-489B-9452-67732194D33B}" srcOrd="0" destOrd="0" presId="urn:microsoft.com/office/officeart/2005/8/layout/process2"/>
    <dgm:cxn modelId="{BE14A466-BD7E-426C-906B-50CE6BEC7076}" srcId="{D821C15C-CA57-4BC1-A778-4C1D271D1226}" destId="{AF4E32BE-B16F-42CB-BDA1-70544CA12A46}" srcOrd="2" destOrd="0" parTransId="{5B71757A-5DE8-483D-9EBF-A86C1D1F45F9}" sibTransId="{2674BA1E-9812-4DB1-91A2-EFE3C7126CCC}"/>
    <dgm:cxn modelId="{5BFFE2F6-6590-482C-9CD3-10914443B4FE}" type="presOf" srcId="{D821C15C-CA57-4BC1-A778-4C1D271D1226}" destId="{03BBEB7A-7103-4EDC-AA08-014BEEB0CB6E}" srcOrd="0" destOrd="0" presId="urn:microsoft.com/office/officeart/2005/8/layout/process2"/>
    <dgm:cxn modelId="{01343733-A5EE-48A5-BFB3-5582A68017BF}" type="presOf" srcId="{A6ECF1B6-0C86-466F-98DD-FA10FCE1C43E}" destId="{C932E94B-CE97-4692-B09A-32EAEF80F705}" srcOrd="0" destOrd="0" presId="urn:microsoft.com/office/officeart/2005/8/layout/process2"/>
    <dgm:cxn modelId="{887A9B29-1A9B-42A0-B3F3-0F78A4853EF0}" type="presParOf" srcId="{03BBEB7A-7103-4EDC-AA08-014BEEB0CB6E}" destId="{0136A698-981D-465C-ABDB-95FFAC26EC67}" srcOrd="0" destOrd="0" presId="urn:microsoft.com/office/officeart/2005/8/layout/process2"/>
    <dgm:cxn modelId="{68C1898B-78AD-4761-8B20-DC1FAA903C40}" type="presParOf" srcId="{03BBEB7A-7103-4EDC-AA08-014BEEB0CB6E}" destId="{C932E94B-CE97-4692-B09A-32EAEF80F705}" srcOrd="1" destOrd="0" presId="urn:microsoft.com/office/officeart/2005/8/layout/process2"/>
    <dgm:cxn modelId="{884F44F0-A55F-4F76-93FD-9BFFC85B1009}" type="presParOf" srcId="{C932E94B-CE97-4692-B09A-32EAEF80F705}" destId="{4099CFC1-1A9F-4AFD-8899-C13A3CD49585}" srcOrd="0" destOrd="0" presId="urn:microsoft.com/office/officeart/2005/8/layout/process2"/>
    <dgm:cxn modelId="{80072BBD-C755-4117-AD8F-BAC52579D343}" type="presParOf" srcId="{03BBEB7A-7103-4EDC-AA08-014BEEB0CB6E}" destId="{F7932955-FD98-489B-9452-67732194D33B}" srcOrd="2" destOrd="0" presId="urn:microsoft.com/office/officeart/2005/8/layout/process2"/>
    <dgm:cxn modelId="{1B31C219-48C8-42A6-B64B-D718CA0AA1D9}" type="presParOf" srcId="{03BBEB7A-7103-4EDC-AA08-014BEEB0CB6E}" destId="{52EB6B8E-20DE-4759-870B-E705B09E3CF6}" srcOrd="3" destOrd="0" presId="urn:microsoft.com/office/officeart/2005/8/layout/process2"/>
    <dgm:cxn modelId="{6E014C77-AF51-408D-B3F2-2DE453B91C3A}" type="presParOf" srcId="{52EB6B8E-20DE-4759-870B-E705B09E3CF6}" destId="{9EB59AEF-45C9-4060-922D-99608CE06495}" srcOrd="0" destOrd="0" presId="urn:microsoft.com/office/officeart/2005/8/layout/process2"/>
    <dgm:cxn modelId="{796D1EC7-EFC6-42A2-9274-68A7B1C98EFE}" type="presParOf" srcId="{03BBEB7A-7103-4EDC-AA08-014BEEB0CB6E}" destId="{06222048-FDA3-4ABA-89C0-727267987365}" srcOrd="4" destOrd="0" presId="urn:microsoft.com/office/officeart/2005/8/layout/process2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68612-1ED8-4574-90E0-8CCAA70AAFF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5A093F86-F292-4762-AB54-F46160DCBBE8}">
      <dgm:prSet phldrT="[Text]"/>
      <dgm:spPr/>
      <dgm:t>
        <a:bodyPr/>
        <a:lstStyle/>
        <a:p>
          <a:r>
            <a:rPr lang="en-US" dirty="0" smtClean="0"/>
            <a:t>Gaussian Filter</a:t>
          </a:r>
          <a:endParaRPr lang="sv-SE" dirty="0"/>
        </a:p>
      </dgm:t>
    </dgm:pt>
    <dgm:pt modelId="{980AACB5-1869-4475-BB84-BB3682C87463}" type="parTrans" cxnId="{D9A53CFD-E8FB-4AC8-A565-28DA0B29CF59}">
      <dgm:prSet/>
      <dgm:spPr/>
      <dgm:t>
        <a:bodyPr/>
        <a:lstStyle/>
        <a:p>
          <a:endParaRPr lang="sv-SE"/>
        </a:p>
      </dgm:t>
    </dgm:pt>
    <dgm:pt modelId="{113EE466-2F48-4E38-A4D2-C39A68A53D7A}" type="sibTrans" cxnId="{D9A53CFD-E8FB-4AC8-A565-28DA0B29CF59}">
      <dgm:prSet/>
      <dgm:spPr/>
      <dgm:t>
        <a:bodyPr/>
        <a:lstStyle/>
        <a:p>
          <a:endParaRPr lang="sv-SE"/>
        </a:p>
      </dgm:t>
    </dgm:pt>
    <dgm:pt modelId="{CEFE8A93-95A7-4E7E-9AC4-14B318258B2C}">
      <dgm:prSet phldrT="[Text]"/>
      <dgm:spPr/>
      <dgm:t>
        <a:bodyPr/>
        <a:lstStyle/>
        <a:p>
          <a:r>
            <a:rPr lang="en-US" dirty="0" err="1" smtClean="0"/>
            <a:t>Grayscaling</a:t>
          </a:r>
          <a:endParaRPr lang="sv-SE" dirty="0"/>
        </a:p>
      </dgm:t>
    </dgm:pt>
    <dgm:pt modelId="{1E3AB03A-5C76-49AB-B122-36DED1A75E2D}" type="parTrans" cxnId="{7215082E-7B6F-4256-B4D4-0066A75D7D21}">
      <dgm:prSet/>
      <dgm:spPr/>
      <dgm:t>
        <a:bodyPr/>
        <a:lstStyle/>
        <a:p>
          <a:endParaRPr lang="sv-SE"/>
        </a:p>
      </dgm:t>
    </dgm:pt>
    <dgm:pt modelId="{D2749867-273A-46D0-B3BC-B6C1EAA68E21}" type="sibTrans" cxnId="{7215082E-7B6F-4256-B4D4-0066A75D7D21}">
      <dgm:prSet/>
      <dgm:spPr/>
      <dgm:t>
        <a:bodyPr/>
        <a:lstStyle/>
        <a:p>
          <a:endParaRPr lang="sv-SE"/>
        </a:p>
      </dgm:t>
    </dgm:pt>
    <dgm:pt modelId="{E8830908-18D0-4214-93C1-16402345E78D}">
      <dgm:prSet phldrT="[Text]"/>
      <dgm:spPr/>
      <dgm:t>
        <a:bodyPr/>
        <a:lstStyle/>
        <a:p>
          <a:r>
            <a:rPr lang="en-US" dirty="0" smtClean="0"/>
            <a:t>Resizing</a:t>
          </a:r>
          <a:endParaRPr lang="sv-SE" dirty="0"/>
        </a:p>
      </dgm:t>
    </dgm:pt>
    <dgm:pt modelId="{18302DA8-4AF1-47C8-87B3-AE5BFB1F916E}" type="parTrans" cxnId="{8986648B-CE1E-4659-917C-AFEBED90540F}">
      <dgm:prSet/>
      <dgm:spPr/>
      <dgm:t>
        <a:bodyPr/>
        <a:lstStyle/>
        <a:p>
          <a:endParaRPr lang="sv-SE"/>
        </a:p>
      </dgm:t>
    </dgm:pt>
    <dgm:pt modelId="{9E7ECC0A-7DC4-4001-A153-96CF83EB535A}" type="sibTrans" cxnId="{8986648B-CE1E-4659-917C-AFEBED90540F}">
      <dgm:prSet/>
      <dgm:spPr/>
      <dgm:t>
        <a:bodyPr/>
        <a:lstStyle/>
        <a:p>
          <a:endParaRPr lang="sv-SE"/>
        </a:p>
      </dgm:t>
    </dgm:pt>
    <dgm:pt modelId="{BB3A11FF-CF71-44ED-B917-D27A3E239537}">
      <dgm:prSet phldrT="[Text]"/>
      <dgm:spPr/>
      <dgm:t>
        <a:bodyPr/>
        <a:lstStyle/>
        <a:p>
          <a:r>
            <a:rPr lang="en-US" dirty="0" smtClean="0"/>
            <a:t>Edge Detection</a:t>
          </a:r>
          <a:endParaRPr lang="sv-SE" dirty="0"/>
        </a:p>
      </dgm:t>
    </dgm:pt>
    <dgm:pt modelId="{6A7085FC-B929-48C9-86A6-200A08B5AA8D}" type="parTrans" cxnId="{45B83028-2C2D-444D-BC3A-E527C2C6C602}">
      <dgm:prSet/>
      <dgm:spPr/>
      <dgm:t>
        <a:bodyPr/>
        <a:lstStyle/>
        <a:p>
          <a:endParaRPr lang="sv-SE"/>
        </a:p>
      </dgm:t>
    </dgm:pt>
    <dgm:pt modelId="{0B56F6C5-3EEB-452D-BC56-B20820AAD76E}" type="sibTrans" cxnId="{45B83028-2C2D-444D-BC3A-E527C2C6C602}">
      <dgm:prSet/>
      <dgm:spPr/>
      <dgm:t>
        <a:bodyPr/>
        <a:lstStyle/>
        <a:p>
          <a:endParaRPr lang="sv-SE"/>
        </a:p>
      </dgm:t>
    </dgm:pt>
    <dgm:pt modelId="{84569780-28E5-4111-8784-8CBAC99C70B2}">
      <dgm:prSet phldrT="[Text]"/>
      <dgm:spPr/>
      <dgm:t>
        <a:bodyPr/>
        <a:lstStyle/>
        <a:p>
          <a:r>
            <a:rPr lang="en-US" dirty="0" smtClean="0"/>
            <a:t>Shape Refinement</a:t>
          </a:r>
          <a:endParaRPr lang="sv-SE" dirty="0"/>
        </a:p>
      </dgm:t>
    </dgm:pt>
    <dgm:pt modelId="{DA1EAAE3-FFF3-4EBE-BF48-BB482948F1EB}" type="parTrans" cxnId="{89AF8AF8-04A1-4368-8DE0-743BD555E038}">
      <dgm:prSet/>
      <dgm:spPr/>
      <dgm:t>
        <a:bodyPr/>
        <a:lstStyle/>
        <a:p>
          <a:endParaRPr lang="sv-SE"/>
        </a:p>
      </dgm:t>
    </dgm:pt>
    <dgm:pt modelId="{3D4D4A4A-C22F-4B21-91D5-EF04A6F469BF}" type="sibTrans" cxnId="{89AF8AF8-04A1-4368-8DE0-743BD555E038}">
      <dgm:prSet/>
      <dgm:spPr/>
      <dgm:t>
        <a:bodyPr/>
        <a:lstStyle/>
        <a:p>
          <a:endParaRPr lang="sv-SE"/>
        </a:p>
      </dgm:t>
    </dgm:pt>
    <dgm:pt modelId="{FB850DF2-7361-4F5C-A926-12FDDC750145}" type="pres">
      <dgm:prSet presAssocID="{A7368612-1ED8-4574-90E0-8CCAA70AAFF2}" presName="Name0" presStyleCnt="0">
        <dgm:presLayoutVars>
          <dgm:dir/>
          <dgm:resizeHandles val="exact"/>
        </dgm:presLayoutVars>
      </dgm:prSet>
      <dgm:spPr/>
    </dgm:pt>
    <dgm:pt modelId="{00A91770-7424-4821-B48A-2AB171459916}" type="pres">
      <dgm:prSet presAssocID="{5A093F86-F292-4762-AB54-F46160DCBBE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103ECDA-AB03-4E9C-A28E-C02C961ABD9B}" type="pres">
      <dgm:prSet presAssocID="{113EE466-2F48-4E38-A4D2-C39A68A53D7A}" presName="sibTrans" presStyleLbl="sibTrans2D1" presStyleIdx="0" presStyleCnt="4"/>
      <dgm:spPr/>
      <dgm:t>
        <a:bodyPr/>
        <a:lstStyle/>
        <a:p>
          <a:endParaRPr lang="sv-SE"/>
        </a:p>
      </dgm:t>
    </dgm:pt>
    <dgm:pt modelId="{E43D9247-0516-4B19-B4E1-19AE6A74C93C}" type="pres">
      <dgm:prSet presAssocID="{113EE466-2F48-4E38-A4D2-C39A68A53D7A}" presName="connectorText" presStyleLbl="sibTrans2D1" presStyleIdx="0" presStyleCnt="4"/>
      <dgm:spPr/>
      <dgm:t>
        <a:bodyPr/>
        <a:lstStyle/>
        <a:p>
          <a:endParaRPr lang="sv-SE"/>
        </a:p>
      </dgm:t>
    </dgm:pt>
    <dgm:pt modelId="{9F0042A0-D17C-48C9-AF8F-B74DFC928031}" type="pres">
      <dgm:prSet presAssocID="{CEFE8A93-95A7-4E7E-9AC4-14B318258B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6EF3CF4-A4D4-4625-BA7C-F01BFCF102AD}" type="pres">
      <dgm:prSet presAssocID="{D2749867-273A-46D0-B3BC-B6C1EAA68E21}" presName="sibTrans" presStyleLbl="sibTrans2D1" presStyleIdx="1" presStyleCnt="4"/>
      <dgm:spPr/>
      <dgm:t>
        <a:bodyPr/>
        <a:lstStyle/>
        <a:p>
          <a:endParaRPr lang="sv-SE"/>
        </a:p>
      </dgm:t>
    </dgm:pt>
    <dgm:pt modelId="{68FE6B49-EA55-4A01-A218-73990C1C6793}" type="pres">
      <dgm:prSet presAssocID="{D2749867-273A-46D0-B3BC-B6C1EAA68E21}" presName="connectorText" presStyleLbl="sibTrans2D1" presStyleIdx="1" presStyleCnt="4"/>
      <dgm:spPr/>
      <dgm:t>
        <a:bodyPr/>
        <a:lstStyle/>
        <a:p>
          <a:endParaRPr lang="sv-SE"/>
        </a:p>
      </dgm:t>
    </dgm:pt>
    <dgm:pt modelId="{88ADEC13-E53B-4E6A-93F0-6738D142593F}" type="pres">
      <dgm:prSet presAssocID="{E8830908-18D0-4214-93C1-16402345E78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00266CA-FB2A-4DFA-9DA0-CCA0AB20A9B5}" type="pres">
      <dgm:prSet presAssocID="{9E7ECC0A-7DC4-4001-A153-96CF83EB535A}" presName="sibTrans" presStyleLbl="sibTrans2D1" presStyleIdx="2" presStyleCnt="4"/>
      <dgm:spPr/>
      <dgm:t>
        <a:bodyPr/>
        <a:lstStyle/>
        <a:p>
          <a:endParaRPr lang="sv-SE"/>
        </a:p>
      </dgm:t>
    </dgm:pt>
    <dgm:pt modelId="{5EBBA423-D827-4F7F-9DA6-269BA55AFE05}" type="pres">
      <dgm:prSet presAssocID="{9E7ECC0A-7DC4-4001-A153-96CF83EB535A}" presName="connectorText" presStyleLbl="sibTrans2D1" presStyleIdx="2" presStyleCnt="4"/>
      <dgm:spPr/>
      <dgm:t>
        <a:bodyPr/>
        <a:lstStyle/>
        <a:p>
          <a:endParaRPr lang="sv-SE"/>
        </a:p>
      </dgm:t>
    </dgm:pt>
    <dgm:pt modelId="{3E2C067F-5B2B-4BAC-9FDB-99FECA972BB7}" type="pres">
      <dgm:prSet presAssocID="{BB3A11FF-CF71-44ED-B917-D27A3E2395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901AB5E-3CAE-4F2C-B754-50BC410F7776}" type="pres">
      <dgm:prSet presAssocID="{0B56F6C5-3EEB-452D-BC56-B20820AAD76E}" presName="sibTrans" presStyleLbl="sibTrans2D1" presStyleIdx="3" presStyleCnt="4"/>
      <dgm:spPr/>
      <dgm:t>
        <a:bodyPr/>
        <a:lstStyle/>
        <a:p>
          <a:endParaRPr lang="sv-SE"/>
        </a:p>
      </dgm:t>
    </dgm:pt>
    <dgm:pt modelId="{E8AAE38E-55C9-4E4C-A945-FAAD2AC167A7}" type="pres">
      <dgm:prSet presAssocID="{0B56F6C5-3EEB-452D-BC56-B20820AAD76E}" presName="connectorText" presStyleLbl="sibTrans2D1" presStyleIdx="3" presStyleCnt="4"/>
      <dgm:spPr/>
      <dgm:t>
        <a:bodyPr/>
        <a:lstStyle/>
        <a:p>
          <a:endParaRPr lang="sv-SE"/>
        </a:p>
      </dgm:t>
    </dgm:pt>
    <dgm:pt modelId="{65B8E331-F7AA-42A9-8E05-839CAAB8CD3C}" type="pres">
      <dgm:prSet presAssocID="{84569780-28E5-4111-8784-8CBAC99C70B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89AF8AF8-04A1-4368-8DE0-743BD555E038}" srcId="{A7368612-1ED8-4574-90E0-8CCAA70AAFF2}" destId="{84569780-28E5-4111-8784-8CBAC99C70B2}" srcOrd="4" destOrd="0" parTransId="{DA1EAAE3-FFF3-4EBE-BF48-BB482948F1EB}" sibTransId="{3D4D4A4A-C22F-4B21-91D5-EF04A6F469BF}"/>
    <dgm:cxn modelId="{2CEDFCDC-09BF-4822-8850-5E5586709876}" type="presOf" srcId="{0B56F6C5-3EEB-452D-BC56-B20820AAD76E}" destId="{E901AB5E-3CAE-4F2C-B754-50BC410F7776}" srcOrd="0" destOrd="0" presId="urn:microsoft.com/office/officeart/2005/8/layout/process1"/>
    <dgm:cxn modelId="{8986648B-CE1E-4659-917C-AFEBED90540F}" srcId="{A7368612-1ED8-4574-90E0-8CCAA70AAFF2}" destId="{E8830908-18D0-4214-93C1-16402345E78D}" srcOrd="2" destOrd="0" parTransId="{18302DA8-4AF1-47C8-87B3-AE5BFB1F916E}" sibTransId="{9E7ECC0A-7DC4-4001-A153-96CF83EB535A}"/>
    <dgm:cxn modelId="{484F409B-095B-4BD0-B1B9-682CCE9B27F8}" type="presOf" srcId="{5A093F86-F292-4762-AB54-F46160DCBBE8}" destId="{00A91770-7424-4821-B48A-2AB171459916}" srcOrd="0" destOrd="0" presId="urn:microsoft.com/office/officeart/2005/8/layout/process1"/>
    <dgm:cxn modelId="{B3966CFF-6F02-46BB-9D2C-C04057BB341D}" type="presOf" srcId="{9E7ECC0A-7DC4-4001-A153-96CF83EB535A}" destId="{D00266CA-FB2A-4DFA-9DA0-CCA0AB20A9B5}" srcOrd="0" destOrd="0" presId="urn:microsoft.com/office/officeart/2005/8/layout/process1"/>
    <dgm:cxn modelId="{86C5F7D7-6901-4B38-A13C-25992F148D72}" type="presOf" srcId="{113EE466-2F48-4E38-A4D2-C39A68A53D7A}" destId="{D103ECDA-AB03-4E9C-A28E-C02C961ABD9B}" srcOrd="0" destOrd="0" presId="urn:microsoft.com/office/officeart/2005/8/layout/process1"/>
    <dgm:cxn modelId="{421CC277-57F6-4C77-B522-D3973C70EA81}" type="presOf" srcId="{D2749867-273A-46D0-B3BC-B6C1EAA68E21}" destId="{06EF3CF4-A4D4-4625-BA7C-F01BFCF102AD}" srcOrd="0" destOrd="0" presId="urn:microsoft.com/office/officeart/2005/8/layout/process1"/>
    <dgm:cxn modelId="{94802724-DF91-4DC4-90D6-E9375120816F}" type="presOf" srcId="{84569780-28E5-4111-8784-8CBAC99C70B2}" destId="{65B8E331-F7AA-42A9-8E05-839CAAB8CD3C}" srcOrd="0" destOrd="0" presId="urn:microsoft.com/office/officeart/2005/8/layout/process1"/>
    <dgm:cxn modelId="{45B83028-2C2D-444D-BC3A-E527C2C6C602}" srcId="{A7368612-1ED8-4574-90E0-8CCAA70AAFF2}" destId="{BB3A11FF-CF71-44ED-B917-D27A3E239537}" srcOrd="3" destOrd="0" parTransId="{6A7085FC-B929-48C9-86A6-200A08B5AA8D}" sibTransId="{0B56F6C5-3EEB-452D-BC56-B20820AAD76E}"/>
    <dgm:cxn modelId="{D13ECDBD-1022-4C7F-AB4A-BF77EB2F0AD4}" type="presOf" srcId="{E8830908-18D0-4214-93C1-16402345E78D}" destId="{88ADEC13-E53B-4E6A-93F0-6738D142593F}" srcOrd="0" destOrd="0" presId="urn:microsoft.com/office/officeart/2005/8/layout/process1"/>
    <dgm:cxn modelId="{B8BD053C-8895-41CA-AB5F-37362F588EAA}" type="presOf" srcId="{D2749867-273A-46D0-B3BC-B6C1EAA68E21}" destId="{68FE6B49-EA55-4A01-A218-73990C1C6793}" srcOrd="1" destOrd="0" presId="urn:microsoft.com/office/officeart/2005/8/layout/process1"/>
    <dgm:cxn modelId="{35F0B046-9A81-42B0-BA71-9A992A7A374A}" type="presOf" srcId="{A7368612-1ED8-4574-90E0-8CCAA70AAFF2}" destId="{FB850DF2-7361-4F5C-A926-12FDDC750145}" srcOrd="0" destOrd="0" presId="urn:microsoft.com/office/officeart/2005/8/layout/process1"/>
    <dgm:cxn modelId="{88CD712B-1BF7-43D8-B6A3-367CA137EAB6}" type="presOf" srcId="{9E7ECC0A-7DC4-4001-A153-96CF83EB535A}" destId="{5EBBA423-D827-4F7F-9DA6-269BA55AFE05}" srcOrd="1" destOrd="0" presId="urn:microsoft.com/office/officeart/2005/8/layout/process1"/>
    <dgm:cxn modelId="{719366AE-FF15-488F-8A5C-D0228D2A696F}" type="presOf" srcId="{BB3A11FF-CF71-44ED-B917-D27A3E239537}" destId="{3E2C067F-5B2B-4BAC-9FDB-99FECA972BB7}" srcOrd="0" destOrd="0" presId="urn:microsoft.com/office/officeart/2005/8/layout/process1"/>
    <dgm:cxn modelId="{7215082E-7B6F-4256-B4D4-0066A75D7D21}" srcId="{A7368612-1ED8-4574-90E0-8CCAA70AAFF2}" destId="{CEFE8A93-95A7-4E7E-9AC4-14B318258B2C}" srcOrd="1" destOrd="0" parTransId="{1E3AB03A-5C76-49AB-B122-36DED1A75E2D}" sibTransId="{D2749867-273A-46D0-B3BC-B6C1EAA68E21}"/>
    <dgm:cxn modelId="{E50221E2-A683-4286-B003-53DDC9AF79D8}" type="presOf" srcId="{CEFE8A93-95A7-4E7E-9AC4-14B318258B2C}" destId="{9F0042A0-D17C-48C9-AF8F-B74DFC928031}" srcOrd="0" destOrd="0" presId="urn:microsoft.com/office/officeart/2005/8/layout/process1"/>
    <dgm:cxn modelId="{518BEED6-E51C-4BC9-BD17-70A43BC31A49}" type="presOf" srcId="{113EE466-2F48-4E38-A4D2-C39A68A53D7A}" destId="{E43D9247-0516-4B19-B4E1-19AE6A74C93C}" srcOrd="1" destOrd="0" presId="urn:microsoft.com/office/officeart/2005/8/layout/process1"/>
    <dgm:cxn modelId="{D9A53CFD-E8FB-4AC8-A565-28DA0B29CF59}" srcId="{A7368612-1ED8-4574-90E0-8CCAA70AAFF2}" destId="{5A093F86-F292-4762-AB54-F46160DCBBE8}" srcOrd="0" destOrd="0" parTransId="{980AACB5-1869-4475-BB84-BB3682C87463}" sibTransId="{113EE466-2F48-4E38-A4D2-C39A68A53D7A}"/>
    <dgm:cxn modelId="{4B4F4AF5-7342-4A79-AE05-36D5BB7C8CF2}" type="presOf" srcId="{0B56F6C5-3EEB-452D-BC56-B20820AAD76E}" destId="{E8AAE38E-55C9-4E4C-A945-FAAD2AC167A7}" srcOrd="1" destOrd="0" presId="urn:microsoft.com/office/officeart/2005/8/layout/process1"/>
    <dgm:cxn modelId="{F5ACF447-9E09-463E-B2E2-05A3ACABB530}" type="presParOf" srcId="{FB850DF2-7361-4F5C-A926-12FDDC750145}" destId="{00A91770-7424-4821-B48A-2AB171459916}" srcOrd="0" destOrd="0" presId="urn:microsoft.com/office/officeart/2005/8/layout/process1"/>
    <dgm:cxn modelId="{BBB410F2-2D7E-4FAD-B43E-8FCBC2126DE5}" type="presParOf" srcId="{FB850DF2-7361-4F5C-A926-12FDDC750145}" destId="{D103ECDA-AB03-4E9C-A28E-C02C961ABD9B}" srcOrd="1" destOrd="0" presId="urn:microsoft.com/office/officeart/2005/8/layout/process1"/>
    <dgm:cxn modelId="{588D4460-74C3-4989-85C2-5D20C0C06B28}" type="presParOf" srcId="{D103ECDA-AB03-4E9C-A28E-C02C961ABD9B}" destId="{E43D9247-0516-4B19-B4E1-19AE6A74C93C}" srcOrd="0" destOrd="0" presId="urn:microsoft.com/office/officeart/2005/8/layout/process1"/>
    <dgm:cxn modelId="{EA7828B4-122A-49EA-9EAF-DD6BF718486E}" type="presParOf" srcId="{FB850DF2-7361-4F5C-A926-12FDDC750145}" destId="{9F0042A0-D17C-48C9-AF8F-B74DFC928031}" srcOrd="2" destOrd="0" presId="urn:microsoft.com/office/officeart/2005/8/layout/process1"/>
    <dgm:cxn modelId="{02FCB102-2B2C-49E1-9DDD-5F52E39E6A3C}" type="presParOf" srcId="{FB850DF2-7361-4F5C-A926-12FDDC750145}" destId="{06EF3CF4-A4D4-4625-BA7C-F01BFCF102AD}" srcOrd="3" destOrd="0" presId="urn:microsoft.com/office/officeart/2005/8/layout/process1"/>
    <dgm:cxn modelId="{D9C7AF01-8F14-4B57-991E-552A11DFEFD5}" type="presParOf" srcId="{06EF3CF4-A4D4-4625-BA7C-F01BFCF102AD}" destId="{68FE6B49-EA55-4A01-A218-73990C1C6793}" srcOrd="0" destOrd="0" presId="urn:microsoft.com/office/officeart/2005/8/layout/process1"/>
    <dgm:cxn modelId="{55CB0680-F413-45AE-8607-C8754229060E}" type="presParOf" srcId="{FB850DF2-7361-4F5C-A926-12FDDC750145}" destId="{88ADEC13-E53B-4E6A-93F0-6738D142593F}" srcOrd="4" destOrd="0" presId="urn:microsoft.com/office/officeart/2005/8/layout/process1"/>
    <dgm:cxn modelId="{20C4C253-957C-4F8C-9588-42ED2B3044B5}" type="presParOf" srcId="{FB850DF2-7361-4F5C-A926-12FDDC750145}" destId="{D00266CA-FB2A-4DFA-9DA0-CCA0AB20A9B5}" srcOrd="5" destOrd="0" presId="urn:microsoft.com/office/officeart/2005/8/layout/process1"/>
    <dgm:cxn modelId="{E4BBBF87-CC13-4355-BDE3-DAE2691121F6}" type="presParOf" srcId="{D00266CA-FB2A-4DFA-9DA0-CCA0AB20A9B5}" destId="{5EBBA423-D827-4F7F-9DA6-269BA55AFE05}" srcOrd="0" destOrd="0" presId="urn:microsoft.com/office/officeart/2005/8/layout/process1"/>
    <dgm:cxn modelId="{E18FE2A0-D2E7-487E-A719-84445CFD4063}" type="presParOf" srcId="{FB850DF2-7361-4F5C-A926-12FDDC750145}" destId="{3E2C067F-5B2B-4BAC-9FDB-99FECA972BB7}" srcOrd="6" destOrd="0" presId="urn:microsoft.com/office/officeart/2005/8/layout/process1"/>
    <dgm:cxn modelId="{BDAF8BDB-53A2-424B-8ED6-CFBC5F8E8CE5}" type="presParOf" srcId="{FB850DF2-7361-4F5C-A926-12FDDC750145}" destId="{E901AB5E-3CAE-4F2C-B754-50BC410F7776}" srcOrd="7" destOrd="0" presId="urn:microsoft.com/office/officeart/2005/8/layout/process1"/>
    <dgm:cxn modelId="{F05EFEF8-86A6-4929-8B9E-13C5D614956F}" type="presParOf" srcId="{E901AB5E-3CAE-4F2C-B754-50BC410F7776}" destId="{E8AAE38E-55C9-4E4C-A945-FAAD2AC167A7}" srcOrd="0" destOrd="0" presId="urn:microsoft.com/office/officeart/2005/8/layout/process1"/>
    <dgm:cxn modelId="{852927BC-3C28-41C7-8EF6-97E71DC97CEF}" type="presParOf" srcId="{FB850DF2-7361-4F5C-A926-12FDDC750145}" destId="{65B8E331-F7AA-42A9-8E05-839CAAB8CD3C}" srcOrd="8" destOrd="0" presId="urn:microsoft.com/office/officeart/2005/8/layout/process1"/>
  </dgm:cxnLst>
  <dgm:bg/>
  <dgm:whole>
    <a:effectLst>
      <a:reflection blurRad="6350" stA="50000" endA="300" endPos="5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68612-1ED8-4574-90E0-8CCAA70AAFF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5A093F86-F292-4762-AB54-F46160DCBBE8}">
      <dgm:prSet phldrT="[Text]"/>
      <dgm:spPr/>
      <dgm:t>
        <a:bodyPr/>
        <a:lstStyle/>
        <a:p>
          <a:r>
            <a:rPr lang="en-US" dirty="0" smtClean="0"/>
            <a:t>Connected Components</a:t>
          </a:r>
          <a:endParaRPr lang="sv-SE" dirty="0"/>
        </a:p>
      </dgm:t>
    </dgm:pt>
    <dgm:pt modelId="{980AACB5-1869-4475-BB84-BB3682C87463}" type="parTrans" cxnId="{D9A53CFD-E8FB-4AC8-A565-28DA0B29CF59}">
      <dgm:prSet/>
      <dgm:spPr/>
      <dgm:t>
        <a:bodyPr/>
        <a:lstStyle/>
        <a:p>
          <a:endParaRPr lang="sv-SE"/>
        </a:p>
      </dgm:t>
    </dgm:pt>
    <dgm:pt modelId="{113EE466-2F48-4E38-A4D2-C39A68A53D7A}" type="sibTrans" cxnId="{D9A53CFD-E8FB-4AC8-A565-28DA0B29CF59}">
      <dgm:prSet/>
      <dgm:spPr/>
      <dgm:t>
        <a:bodyPr/>
        <a:lstStyle/>
        <a:p>
          <a:endParaRPr lang="sv-SE"/>
        </a:p>
      </dgm:t>
    </dgm:pt>
    <dgm:pt modelId="{CEFE8A93-95A7-4E7E-9AC4-14B318258B2C}">
      <dgm:prSet phldrT="[Text]"/>
      <dgm:spPr/>
      <dgm:t>
        <a:bodyPr/>
        <a:lstStyle/>
        <a:p>
          <a:r>
            <a:rPr lang="en-US" dirty="0" smtClean="0"/>
            <a:t>Labeling</a:t>
          </a:r>
          <a:endParaRPr lang="sv-SE" dirty="0"/>
        </a:p>
      </dgm:t>
    </dgm:pt>
    <dgm:pt modelId="{1E3AB03A-5C76-49AB-B122-36DED1A75E2D}" type="parTrans" cxnId="{7215082E-7B6F-4256-B4D4-0066A75D7D21}">
      <dgm:prSet/>
      <dgm:spPr/>
      <dgm:t>
        <a:bodyPr/>
        <a:lstStyle/>
        <a:p>
          <a:endParaRPr lang="sv-SE"/>
        </a:p>
      </dgm:t>
    </dgm:pt>
    <dgm:pt modelId="{D2749867-273A-46D0-B3BC-B6C1EAA68E21}" type="sibTrans" cxnId="{7215082E-7B6F-4256-B4D4-0066A75D7D21}">
      <dgm:prSet/>
      <dgm:spPr/>
      <dgm:t>
        <a:bodyPr/>
        <a:lstStyle/>
        <a:p>
          <a:endParaRPr lang="sv-SE"/>
        </a:p>
      </dgm:t>
    </dgm:pt>
    <dgm:pt modelId="{E8830908-18D0-4214-93C1-16402345E78D}">
      <dgm:prSet phldrT="[Text]"/>
      <dgm:spPr/>
      <dgm:t>
        <a:bodyPr/>
        <a:lstStyle/>
        <a:p>
          <a:r>
            <a:rPr lang="en-US" dirty="0" smtClean="0"/>
            <a:t>Framing</a:t>
          </a:r>
          <a:endParaRPr lang="sv-SE" dirty="0"/>
        </a:p>
      </dgm:t>
    </dgm:pt>
    <dgm:pt modelId="{18302DA8-4AF1-47C8-87B3-AE5BFB1F916E}" type="parTrans" cxnId="{8986648B-CE1E-4659-917C-AFEBED90540F}">
      <dgm:prSet/>
      <dgm:spPr/>
      <dgm:t>
        <a:bodyPr/>
        <a:lstStyle/>
        <a:p>
          <a:endParaRPr lang="sv-SE"/>
        </a:p>
      </dgm:t>
    </dgm:pt>
    <dgm:pt modelId="{9E7ECC0A-7DC4-4001-A153-96CF83EB535A}" type="sibTrans" cxnId="{8986648B-CE1E-4659-917C-AFEBED90540F}">
      <dgm:prSet/>
      <dgm:spPr/>
      <dgm:t>
        <a:bodyPr/>
        <a:lstStyle/>
        <a:p>
          <a:endParaRPr lang="sv-SE"/>
        </a:p>
      </dgm:t>
    </dgm:pt>
    <dgm:pt modelId="{FB850DF2-7361-4F5C-A926-12FDDC750145}" type="pres">
      <dgm:prSet presAssocID="{A7368612-1ED8-4574-90E0-8CCAA70AAFF2}" presName="Name0" presStyleCnt="0">
        <dgm:presLayoutVars>
          <dgm:dir/>
          <dgm:resizeHandles val="exact"/>
        </dgm:presLayoutVars>
      </dgm:prSet>
      <dgm:spPr/>
    </dgm:pt>
    <dgm:pt modelId="{00A91770-7424-4821-B48A-2AB171459916}" type="pres">
      <dgm:prSet presAssocID="{5A093F86-F292-4762-AB54-F46160DCBBE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103ECDA-AB03-4E9C-A28E-C02C961ABD9B}" type="pres">
      <dgm:prSet presAssocID="{113EE466-2F48-4E38-A4D2-C39A68A53D7A}" presName="sibTrans" presStyleLbl="sibTrans2D1" presStyleIdx="0" presStyleCnt="2"/>
      <dgm:spPr/>
      <dgm:t>
        <a:bodyPr/>
        <a:lstStyle/>
        <a:p>
          <a:endParaRPr lang="sv-SE"/>
        </a:p>
      </dgm:t>
    </dgm:pt>
    <dgm:pt modelId="{E43D9247-0516-4B19-B4E1-19AE6A74C93C}" type="pres">
      <dgm:prSet presAssocID="{113EE466-2F48-4E38-A4D2-C39A68A53D7A}" presName="connectorText" presStyleLbl="sibTrans2D1" presStyleIdx="0" presStyleCnt="2"/>
      <dgm:spPr/>
      <dgm:t>
        <a:bodyPr/>
        <a:lstStyle/>
        <a:p>
          <a:endParaRPr lang="sv-SE"/>
        </a:p>
      </dgm:t>
    </dgm:pt>
    <dgm:pt modelId="{9F0042A0-D17C-48C9-AF8F-B74DFC928031}" type="pres">
      <dgm:prSet presAssocID="{CEFE8A93-95A7-4E7E-9AC4-14B318258B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6EF3CF4-A4D4-4625-BA7C-F01BFCF102AD}" type="pres">
      <dgm:prSet presAssocID="{D2749867-273A-46D0-B3BC-B6C1EAA68E21}" presName="sibTrans" presStyleLbl="sibTrans2D1" presStyleIdx="1" presStyleCnt="2"/>
      <dgm:spPr/>
      <dgm:t>
        <a:bodyPr/>
        <a:lstStyle/>
        <a:p>
          <a:endParaRPr lang="sv-SE"/>
        </a:p>
      </dgm:t>
    </dgm:pt>
    <dgm:pt modelId="{68FE6B49-EA55-4A01-A218-73990C1C6793}" type="pres">
      <dgm:prSet presAssocID="{D2749867-273A-46D0-B3BC-B6C1EAA68E21}" presName="connectorText" presStyleLbl="sibTrans2D1" presStyleIdx="1" presStyleCnt="2"/>
      <dgm:spPr/>
      <dgm:t>
        <a:bodyPr/>
        <a:lstStyle/>
        <a:p>
          <a:endParaRPr lang="sv-SE"/>
        </a:p>
      </dgm:t>
    </dgm:pt>
    <dgm:pt modelId="{88ADEC13-E53B-4E6A-93F0-6738D142593F}" type="pres">
      <dgm:prSet presAssocID="{E8830908-18D0-4214-93C1-16402345E7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BAD77ED1-8B7C-4C9D-B65A-CB14305B6110}" type="presOf" srcId="{CEFE8A93-95A7-4E7E-9AC4-14B318258B2C}" destId="{9F0042A0-D17C-48C9-AF8F-B74DFC928031}" srcOrd="0" destOrd="0" presId="urn:microsoft.com/office/officeart/2005/8/layout/process1"/>
    <dgm:cxn modelId="{7215082E-7B6F-4256-B4D4-0066A75D7D21}" srcId="{A7368612-1ED8-4574-90E0-8CCAA70AAFF2}" destId="{CEFE8A93-95A7-4E7E-9AC4-14B318258B2C}" srcOrd="1" destOrd="0" parTransId="{1E3AB03A-5C76-49AB-B122-36DED1A75E2D}" sibTransId="{D2749867-273A-46D0-B3BC-B6C1EAA68E21}"/>
    <dgm:cxn modelId="{9BFB6C2A-973A-44CD-A276-457034190661}" type="presOf" srcId="{5A093F86-F292-4762-AB54-F46160DCBBE8}" destId="{00A91770-7424-4821-B48A-2AB171459916}" srcOrd="0" destOrd="0" presId="urn:microsoft.com/office/officeart/2005/8/layout/process1"/>
    <dgm:cxn modelId="{882A0679-7FB8-4897-AF6B-00C8A68E3DE4}" type="presOf" srcId="{E8830908-18D0-4214-93C1-16402345E78D}" destId="{88ADEC13-E53B-4E6A-93F0-6738D142593F}" srcOrd="0" destOrd="0" presId="urn:microsoft.com/office/officeart/2005/8/layout/process1"/>
    <dgm:cxn modelId="{D9A53CFD-E8FB-4AC8-A565-28DA0B29CF59}" srcId="{A7368612-1ED8-4574-90E0-8CCAA70AAFF2}" destId="{5A093F86-F292-4762-AB54-F46160DCBBE8}" srcOrd="0" destOrd="0" parTransId="{980AACB5-1869-4475-BB84-BB3682C87463}" sibTransId="{113EE466-2F48-4E38-A4D2-C39A68A53D7A}"/>
    <dgm:cxn modelId="{97303535-2473-4BBC-A49D-A695E626276D}" type="presOf" srcId="{D2749867-273A-46D0-B3BC-B6C1EAA68E21}" destId="{68FE6B49-EA55-4A01-A218-73990C1C6793}" srcOrd="1" destOrd="0" presId="urn:microsoft.com/office/officeart/2005/8/layout/process1"/>
    <dgm:cxn modelId="{8986648B-CE1E-4659-917C-AFEBED90540F}" srcId="{A7368612-1ED8-4574-90E0-8CCAA70AAFF2}" destId="{E8830908-18D0-4214-93C1-16402345E78D}" srcOrd="2" destOrd="0" parTransId="{18302DA8-4AF1-47C8-87B3-AE5BFB1F916E}" sibTransId="{9E7ECC0A-7DC4-4001-A153-96CF83EB535A}"/>
    <dgm:cxn modelId="{7F364811-3510-4DFF-AF94-5A8C26E7AE9B}" type="presOf" srcId="{113EE466-2F48-4E38-A4D2-C39A68A53D7A}" destId="{D103ECDA-AB03-4E9C-A28E-C02C961ABD9B}" srcOrd="0" destOrd="0" presId="urn:microsoft.com/office/officeart/2005/8/layout/process1"/>
    <dgm:cxn modelId="{70F5C4AE-35B2-4C9B-B3C2-C9E4441120E5}" type="presOf" srcId="{D2749867-273A-46D0-B3BC-B6C1EAA68E21}" destId="{06EF3CF4-A4D4-4625-BA7C-F01BFCF102AD}" srcOrd="0" destOrd="0" presId="urn:microsoft.com/office/officeart/2005/8/layout/process1"/>
    <dgm:cxn modelId="{99542D08-0AEF-4B65-BBD9-3BD0C2E459D8}" type="presOf" srcId="{A7368612-1ED8-4574-90E0-8CCAA70AAFF2}" destId="{FB850DF2-7361-4F5C-A926-12FDDC750145}" srcOrd="0" destOrd="0" presId="urn:microsoft.com/office/officeart/2005/8/layout/process1"/>
    <dgm:cxn modelId="{3DCE6E33-ED25-4A70-B3B6-297CA8154F7C}" type="presOf" srcId="{113EE466-2F48-4E38-A4D2-C39A68A53D7A}" destId="{E43D9247-0516-4B19-B4E1-19AE6A74C93C}" srcOrd="1" destOrd="0" presId="urn:microsoft.com/office/officeart/2005/8/layout/process1"/>
    <dgm:cxn modelId="{07F30880-AB8F-4E93-9FA7-8410FBEB2F76}" type="presParOf" srcId="{FB850DF2-7361-4F5C-A926-12FDDC750145}" destId="{00A91770-7424-4821-B48A-2AB171459916}" srcOrd="0" destOrd="0" presId="urn:microsoft.com/office/officeart/2005/8/layout/process1"/>
    <dgm:cxn modelId="{4F1FBFB8-F7E3-44C4-B3DC-D3A52EA63C6B}" type="presParOf" srcId="{FB850DF2-7361-4F5C-A926-12FDDC750145}" destId="{D103ECDA-AB03-4E9C-A28E-C02C961ABD9B}" srcOrd="1" destOrd="0" presId="urn:microsoft.com/office/officeart/2005/8/layout/process1"/>
    <dgm:cxn modelId="{A375B32C-0882-4160-BC96-18DD591B7BFD}" type="presParOf" srcId="{D103ECDA-AB03-4E9C-A28E-C02C961ABD9B}" destId="{E43D9247-0516-4B19-B4E1-19AE6A74C93C}" srcOrd="0" destOrd="0" presId="urn:microsoft.com/office/officeart/2005/8/layout/process1"/>
    <dgm:cxn modelId="{35210C6C-50F9-471A-B80F-43B35FC7EB7D}" type="presParOf" srcId="{FB850DF2-7361-4F5C-A926-12FDDC750145}" destId="{9F0042A0-D17C-48C9-AF8F-B74DFC928031}" srcOrd="2" destOrd="0" presId="urn:microsoft.com/office/officeart/2005/8/layout/process1"/>
    <dgm:cxn modelId="{AD0BE7B5-3107-499C-80FB-AD98EDD3D37F}" type="presParOf" srcId="{FB850DF2-7361-4F5C-A926-12FDDC750145}" destId="{06EF3CF4-A4D4-4625-BA7C-F01BFCF102AD}" srcOrd="3" destOrd="0" presId="urn:microsoft.com/office/officeart/2005/8/layout/process1"/>
    <dgm:cxn modelId="{0E6FBDA9-6C19-442C-98CA-58E199DFB8E7}" type="presParOf" srcId="{06EF3CF4-A4D4-4625-BA7C-F01BFCF102AD}" destId="{68FE6B49-EA55-4A01-A218-73990C1C6793}" srcOrd="0" destOrd="0" presId="urn:microsoft.com/office/officeart/2005/8/layout/process1"/>
    <dgm:cxn modelId="{6F1F0C75-DBB1-4D84-9AD0-8426F35FE923}" type="presParOf" srcId="{FB850DF2-7361-4F5C-A926-12FDDC750145}" destId="{88ADEC13-E53B-4E6A-93F0-6738D142593F}" srcOrd="4" destOrd="0" presId="urn:microsoft.com/office/officeart/2005/8/layout/process1"/>
  </dgm:cxnLst>
  <dgm:bg/>
  <dgm:whole>
    <a:effectLst>
      <a:reflection blurRad="6350" stA="50000" endA="300" endPos="5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36A698-981D-465C-ABDB-95FFAC26EC67}">
      <dsp:nvSpPr>
        <dsp:cNvPr id="0" name=""/>
        <dsp:cNvSpPr/>
      </dsp:nvSpPr>
      <dsp:spPr>
        <a:xfrm>
          <a:off x="0" y="0"/>
          <a:ext cx="1714512" cy="101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Preprocessing</a:t>
          </a:r>
          <a:endParaRPr lang="sv-SE" sz="2000" kern="1200" dirty="0"/>
        </a:p>
      </dsp:txBody>
      <dsp:txXfrm>
        <a:off x="0" y="0"/>
        <a:ext cx="1714512" cy="1016000"/>
      </dsp:txXfrm>
    </dsp:sp>
    <dsp:sp modelId="{C932E94B-CE97-4692-B09A-32EAEF80F705}">
      <dsp:nvSpPr>
        <dsp:cNvPr id="0" name=""/>
        <dsp:cNvSpPr/>
      </dsp:nvSpPr>
      <dsp:spPr>
        <a:xfrm rot="5400000">
          <a:off x="666756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600" kern="1200"/>
        </a:p>
      </dsp:txBody>
      <dsp:txXfrm rot="5400000">
        <a:off x="666756" y="1041399"/>
        <a:ext cx="380999" cy="457200"/>
      </dsp:txXfrm>
    </dsp:sp>
    <dsp:sp modelId="{F7932955-FD98-489B-9452-67732194D33B}">
      <dsp:nvSpPr>
        <dsp:cNvPr id="0" name=""/>
        <dsp:cNvSpPr/>
      </dsp:nvSpPr>
      <dsp:spPr>
        <a:xfrm>
          <a:off x="0" y="1523999"/>
          <a:ext cx="1714512" cy="101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BLOB Detection</a:t>
          </a:r>
          <a:endParaRPr lang="sv-SE" sz="2000" kern="1200" dirty="0"/>
        </a:p>
      </dsp:txBody>
      <dsp:txXfrm>
        <a:off x="0" y="1523999"/>
        <a:ext cx="1714512" cy="1016000"/>
      </dsp:txXfrm>
    </dsp:sp>
    <dsp:sp modelId="{52EB6B8E-20DE-4759-870B-E705B09E3CF6}">
      <dsp:nvSpPr>
        <dsp:cNvPr id="0" name=""/>
        <dsp:cNvSpPr/>
      </dsp:nvSpPr>
      <dsp:spPr>
        <a:xfrm rot="5400000">
          <a:off x="66675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600" kern="1200"/>
        </a:p>
      </dsp:txBody>
      <dsp:txXfrm rot="5400000">
        <a:off x="666755" y="2565399"/>
        <a:ext cx="381000" cy="457200"/>
      </dsp:txXfrm>
    </dsp:sp>
    <dsp:sp modelId="{06222048-FDA3-4ABA-89C0-727267987365}">
      <dsp:nvSpPr>
        <dsp:cNvPr id="0" name=""/>
        <dsp:cNvSpPr/>
      </dsp:nvSpPr>
      <dsp:spPr>
        <a:xfrm>
          <a:off x="0" y="3047999"/>
          <a:ext cx="1714512" cy="101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 Recognition</a:t>
          </a:r>
          <a:endParaRPr lang="sv-SE" sz="2000" kern="1200" dirty="0"/>
        </a:p>
      </dsp:txBody>
      <dsp:txXfrm>
        <a:off x="0" y="3047999"/>
        <a:ext cx="1714512" cy="1016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A91770-7424-4821-B48A-2AB171459916}">
      <dsp:nvSpPr>
        <dsp:cNvPr id="0" name=""/>
        <dsp:cNvSpPr/>
      </dsp:nvSpPr>
      <dsp:spPr>
        <a:xfrm>
          <a:off x="3976" y="0"/>
          <a:ext cx="1232719" cy="714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Gaussian Filter</a:t>
          </a:r>
          <a:endParaRPr lang="sv-SE" sz="1700" kern="1200" dirty="0"/>
        </a:p>
      </dsp:txBody>
      <dsp:txXfrm>
        <a:off x="3976" y="0"/>
        <a:ext cx="1232719" cy="714379"/>
      </dsp:txXfrm>
    </dsp:sp>
    <dsp:sp modelId="{D103ECDA-AB03-4E9C-A28E-C02C961ABD9B}">
      <dsp:nvSpPr>
        <dsp:cNvPr id="0" name=""/>
        <dsp:cNvSpPr/>
      </dsp:nvSpPr>
      <dsp:spPr>
        <a:xfrm>
          <a:off x="1359967" y="204332"/>
          <a:ext cx="261336" cy="305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300" kern="1200"/>
        </a:p>
      </dsp:txBody>
      <dsp:txXfrm>
        <a:off x="1359967" y="204332"/>
        <a:ext cx="261336" cy="305714"/>
      </dsp:txXfrm>
    </dsp:sp>
    <dsp:sp modelId="{9F0042A0-D17C-48C9-AF8F-B74DFC928031}">
      <dsp:nvSpPr>
        <dsp:cNvPr id="0" name=""/>
        <dsp:cNvSpPr/>
      </dsp:nvSpPr>
      <dsp:spPr>
        <a:xfrm>
          <a:off x="1729783" y="0"/>
          <a:ext cx="1232719" cy="714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Grayscaling</a:t>
          </a:r>
          <a:endParaRPr lang="sv-SE" sz="1700" kern="1200" dirty="0"/>
        </a:p>
      </dsp:txBody>
      <dsp:txXfrm>
        <a:off x="1729783" y="0"/>
        <a:ext cx="1232719" cy="714379"/>
      </dsp:txXfrm>
    </dsp:sp>
    <dsp:sp modelId="{06EF3CF4-A4D4-4625-BA7C-F01BFCF102AD}">
      <dsp:nvSpPr>
        <dsp:cNvPr id="0" name=""/>
        <dsp:cNvSpPr/>
      </dsp:nvSpPr>
      <dsp:spPr>
        <a:xfrm>
          <a:off x="3085774" y="204332"/>
          <a:ext cx="261336" cy="305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300" kern="1200"/>
        </a:p>
      </dsp:txBody>
      <dsp:txXfrm>
        <a:off x="3085774" y="204332"/>
        <a:ext cx="261336" cy="305714"/>
      </dsp:txXfrm>
    </dsp:sp>
    <dsp:sp modelId="{88ADEC13-E53B-4E6A-93F0-6738D142593F}">
      <dsp:nvSpPr>
        <dsp:cNvPr id="0" name=""/>
        <dsp:cNvSpPr/>
      </dsp:nvSpPr>
      <dsp:spPr>
        <a:xfrm>
          <a:off x="3455590" y="0"/>
          <a:ext cx="1232719" cy="714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Resizing</a:t>
          </a:r>
          <a:endParaRPr lang="sv-SE" sz="1700" kern="1200" dirty="0"/>
        </a:p>
      </dsp:txBody>
      <dsp:txXfrm>
        <a:off x="3455590" y="0"/>
        <a:ext cx="1232719" cy="714379"/>
      </dsp:txXfrm>
    </dsp:sp>
    <dsp:sp modelId="{D00266CA-FB2A-4DFA-9DA0-CCA0AB20A9B5}">
      <dsp:nvSpPr>
        <dsp:cNvPr id="0" name=""/>
        <dsp:cNvSpPr/>
      </dsp:nvSpPr>
      <dsp:spPr>
        <a:xfrm>
          <a:off x="4811581" y="204332"/>
          <a:ext cx="261336" cy="305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300" kern="1200"/>
        </a:p>
      </dsp:txBody>
      <dsp:txXfrm>
        <a:off x="4811581" y="204332"/>
        <a:ext cx="261336" cy="305714"/>
      </dsp:txXfrm>
    </dsp:sp>
    <dsp:sp modelId="{3E2C067F-5B2B-4BAC-9FDB-99FECA972BB7}">
      <dsp:nvSpPr>
        <dsp:cNvPr id="0" name=""/>
        <dsp:cNvSpPr/>
      </dsp:nvSpPr>
      <dsp:spPr>
        <a:xfrm>
          <a:off x="5181397" y="0"/>
          <a:ext cx="1232719" cy="714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Edge Detection</a:t>
          </a:r>
          <a:endParaRPr lang="sv-SE" sz="1700" kern="1200" dirty="0"/>
        </a:p>
      </dsp:txBody>
      <dsp:txXfrm>
        <a:off x="5181397" y="0"/>
        <a:ext cx="1232719" cy="714379"/>
      </dsp:txXfrm>
    </dsp:sp>
    <dsp:sp modelId="{E901AB5E-3CAE-4F2C-B754-50BC410F7776}">
      <dsp:nvSpPr>
        <dsp:cNvPr id="0" name=""/>
        <dsp:cNvSpPr/>
      </dsp:nvSpPr>
      <dsp:spPr>
        <a:xfrm>
          <a:off x="6537388" y="204332"/>
          <a:ext cx="261336" cy="305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300" kern="1200"/>
        </a:p>
      </dsp:txBody>
      <dsp:txXfrm>
        <a:off x="6537388" y="204332"/>
        <a:ext cx="261336" cy="305714"/>
      </dsp:txXfrm>
    </dsp:sp>
    <dsp:sp modelId="{65B8E331-F7AA-42A9-8E05-839CAAB8CD3C}">
      <dsp:nvSpPr>
        <dsp:cNvPr id="0" name=""/>
        <dsp:cNvSpPr/>
      </dsp:nvSpPr>
      <dsp:spPr>
        <a:xfrm>
          <a:off x="6907204" y="0"/>
          <a:ext cx="1232719" cy="714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Shape Refinement</a:t>
          </a:r>
          <a:endParaRPr lang="sv-SE" sz="1700" kern="1200" dirty="0"/>
        </a:p>
      </dsp:txBody>
      <dsp:txXfrm>
        <a:off x="6907204" y="0"/>
        <a:ext cx="1232719" cy="7143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A91770-7424-4821-B48A-2AB171459916}">
      <dsp:nvSpPr>
        <dsp:cNvPr id="0" name=""/>
        <dsp:cNvSpPr/>
      </dsp:nvSpPr>
      <dsp:spPr>
        <a:xfrm>
          <a:off x="5922" y="0"/>
          <a:ext cx="1770288" cy="8572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Connected Components</a:t>
          </a:r>
          <a:endParaRPr lang="sv-SE" sz="2200" kern="1200" dirty="0"/>
        </a:p>
      </dsp:txBody>
      <dsp:txXfrm>
        <a:off x="5922" y="0"/>
        <a:ext cx="1770288" cy="857256"/>
      </dsp:txXfrm>
    </dsp:sp>
    <dsp:sp modelId="{D103ECDA-AB03-4E9C-A28E-C02C961ABD9B}">
      <dsp:nvSpPr>
        <dsp:cNvPr id="0" name=""/>
        <dsp:cNvSpPr/>
      </dsp:nvSpPr>
      <dsp:spPr>
        <a:xfrm>
          <a:off x="1953240" y="209112"/>
          <a:ext cx="375301" cy="43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800" kern="1200"/>
        </a:p>
      </dsp:txBody>
      <dsp:txXfrm>
        <a:off x="1953240" y="209112"/>
        <a:ext cx="375301" cy="439031"/>
      </dsp:txXfrm>
    </dsp:sp>
    <dsp:sp modelId="{9F0042A0-D17C-48C9-AF8F-B74DFC928031}">
      <dsp:nvSpPr>
        <dsp:cNvPr id="0" name=""/>
        <dsp:cNvSpPr/>
      </dsp:nvSpPr>
      <dsp:spPr>
        <a:xfrm>
          <a:off x="2484326" y="0"/>
          <a:ext cx="1770288" cy="8572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Labeling</a:t>
          </a:r>
          <a:endParaRPr lang="sv-SE" sz="2200" kern="1200" dirty="0"/>
        </a:p>
      </dsp:txBody>
      <dsp:txXfrm>
        <a:off x="2484326" y="0"/>
        <a:ext cx="1770288" cy="857256"/>
      </dsp:txXfrm>
    </dsp:sp>
    <dsp:sp modelId="{06EF3CF4-A4D4-4625-BA7C-F01BFCF102AD}">
      <dsp:nvSpPr>
        <dsp:cNvPr id="0" name=""/>
        <dsp:cNvSpPr/>
      </dsp:nvSpPr>
      <dsp:spPr>
        <a:xfrm>
          <a:off x="4431644" y="209112"/>
          <a:ext cx="375301" cy="43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800" kern="1200"/>
        </a:p>
      </dsp:txBody>
      <dsp:txXfrm>
        <a:off x="4431644" y="209112"/>
        <a:ext cx="375301" cy="439031"/>
      </dsp:txXfrm>
    </dsp:sp>
    <dsp:sp modelId="{88ADEC13-E53B-4E6A-93F0-6738D142593F}">
      <dsp:nvSpPr>
        <dsp:cNvPr id="0" name=""/>
        <dsp:cNvSpPr/>
      </dsp:nvSpPr>
      <dsp:spPr>
        <a:xfrm>
          <a:off x="4962730" y="0"/>
          <a:ext cx="1770288" cy="8572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Framing</a:t>
          </a:r>
          <a:endParaRPr lang="sv-SE" sz="2200" kern="1200" dirty="0"/>
        </a:p>
      </dsp:txBody>
      <dsp:txXfrm>
        <a:off x="4962730" y="0"/>
        <a:ext cx="1770288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6B33A-3BCA-4A6F-A828-E5498A135EC1}" type="datetimeFigureOut">
              <a:rPr lang="sv-SE" smtClean="0"/>
              <a:pPr/>
              <a:t>2009-12-16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BC492-3808-4008-926F-75BBA67BD5EC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BC492-3808-4008-926F-75BBA67BD5EC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E67-A7F2-47CA-9579-F2E9A87C70FF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A136-470B-4C09-8E51-5FAD01E3A5DD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77DA-B190-42C7-A7FD-347C1E5EEA07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516A-FD23-4F74-8084-B4BA92723374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7A1-7F5A-455B-B008-67425D868CE7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7B7D-3237-4271-950B-59E036AF7838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C216-F78D-45A3-AE62-DE9C68C7ECAA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70E2-47B5-4CA6-80BA-E3BFE754ECF0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EDD5-8067-48B0-945F-A1AD946C5F35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F3D1-29F4-4688-BF6C-B8B27AAB2607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54F3-D813-4399-A216-4752AC02DA3B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079A-417C-4E37-AFAE-9352E946E8A6}" type="datetime1">
              <a:rPr lang="sv-SE" smtClean="0"/>
              <a:pPr/>
              <a:t>2009-12-16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9D91-8489-4B0D-83FD-66A8822645F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Image Processing</a:t>
            </a:r>
            <a:endParaRPr lang="sv-SE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Ordibehesht</a:t>
            </a:r>
            <a:endParaRPr lang="en-US" dirty="0" smtClean="0"/>
          </a:p>
          <a:p>
            <a:r>
              <a:rPr lang="en-US" dirty="0" smtClean="0"/>
              <a:t>Mohammad </a:t>
            </a:r>
            <a:r>
              <a:rPr lang="en-US" dirty="0" err="1" smtClean="0"/>
              <a:t>Zand</a:t>
            </a:r>
            <a:endParaRPr lang="en-US" dirty="0" smtClean="0"/>
          </a:p>
          <a:p>
            <a:r>
              <a:rPr lang="en-US" dirty="0" smtClean="0"/>
              <a:t>Supervisor: </a:t>
            </a:r>
            <a:r>
              <a:rPr lang="en-US" dirty="0" err="1" smtClean="0"/>
              <a:t>Miroslaw</a:t>
            </a:r>
            <a:r>
              <a:rPr lang="en-US" dirty="0" smtClean="0"/>
              <a:t> </a:t>
            </a:r>
            <a:r>
              <a:rPr lang="en-US" dirty="0" err="1" smtClean="0"/>
              <a:t>Staron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</a:t>
            </a:fld>
            <a:endParaRPr lang="sv-SE"/>
          </a:p>
        </p:txBody>
      </p:sp>
      <p:pic>
        <p:nvPicPr>
          <p:cNvPr id="5" name="Picture 4" descr="1276082_it_log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5122" y="285728"/>
            <a:ext cx="792244" cy="738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 Output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6" name="Content Placeholder 7" descr="preprocess output.jpg"/>
          <p:cNvPicPr>
            <a:picLocks noChangeAspect="1"/>
          </p:cNvPicPr>
          <p:nvPr/>
        </p:nvPicPr>
        <p:blipFill>
          <a:blip r:embed="rId2" cstate="print"/>
          <a:srcRect l="11429" t="5682" r="12531" b="12241"/>
          <a:stretch>
            <a:fillRect/>
          </a:stretch>
        </p:blipFill>
        <p:spPr>
          <a:xfrm>
            <a:off x="214282" y="1214422"/>
            <a:ext cx="4644844" cy="3500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4" descr="Blob detection outpu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4326" t="8838" r="10736" b="12241"/>
          <a:stretch>
            <a:fillRect/>
          </a:stretch>
        </p:blipFill>
        <p:spPr>
          <a:xfrm>
            <a:off x="2500298" y="2214554"/>
            <a:ext cx="5715040" cy="4202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Bent Arrow 9"/>
          <p:cNvSpPr/>
          <p:nvPr/>
        </p:nvSpPr>
        <p:spPr>
          <a:xfrm rot="5400000">
            <a:off x="5036242" y="1250246"/>
            <a:ext cx="785818" cy="999922"/>
          </a:xfrm>
          <a:prstGeom prst="bentArrow">
            <a:avLst>
              <a:gd name="adj1" fmla="val 13963"/>
              <a:gd name="adj2" fmla="val 23160"/>
              <a:gd name="adj3" fmla="val 19482"/>
              <a:gd name="adj4" fmla="val 23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Recognition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Recognition of the diagram elements</a:t>
            </a:r>
          </a:p>
          <a:p>
            <a:r>
              <a:rPr lang="en-US" dirty="0" smtClean="0"/>
              <a:t>Count the number of classes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Assumptions</a:t>
            </a:r>
          </a:p>
          <a:p>
            <a:pPr lvl="2"/>
            <a:r>
              <a:rPr lang="en-US" dirty="0" smtClean="0"/>
              <a:t>Class element minimum bounding box size</a:t>
            </a:r>
          </a:p>
          <a:p>
            <a:pPr lvl="2"/>
            <a:r>
              <a:rPr lang="en-US" dirty="0" smtClean="0"/>
              <a:t>Cross lines as </a:t>
            </a:r>
          </a:p>
          <a:p>
            <a:pPr lvl="1"/>
            <a:r>
              <a:rPr lang="en-US" dirty="0" smtClean="0"/>
              <a:t>Domain Heuristics</a:t>
            </a:r>
          </a:p>
          <a:p>
            <a:pPr lvl="2"/>
            <a:r>
              <a:rPr lang="en-US" dirty="0" smtClean="0"/>
              <a:t>Class elements do not intersect</a:t>
            </a:r>
          </a:p>
          <a:p>
            <a:pPr lvl="2"/>
            <a:r>
              <a:rPr lang="en-US" dirty="0" smtClean="0"/>
              <a:t>A class element’s width ~&gt; height</a:t>
            </a:r>
          </a:p>
          <a:p>
            <a:pPr lvl="2"/>
            <a:r>
              <a:rPr lang="en-US" dirty="0" smtClean="0"/>
              <a:t>A Class element consist of maximum two segments which intersect or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11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sv-SE" dirty="0"/>
          </a:p>
        </p:txBody>
      </p:sp>
      <p:pic>
        <p:nvPicPr>
          <p:cNvPr id="3074" name="Picture 2" descr="C:\Documents and Settings\ituniv\My Documents\gview.png"/>
          <p:cNvPicPr>
            <a:picLocks noChangeAspect="1" noChangeArrowheads="1"/>
          </p:cNvPicPr>
          <p:nvPr/>
        </p:nvPicPr>
        <p:blipFill>
          <a:blip r:embed="rId2" cstate="print"/>
          <a:srcRect l="5740" t="12184" b="37725"/>
          <a:stretch>
            <a:fillRect/>
          </a:stretch>
        </p:blipFill>
        <p:spPr bwMode="auto">
          <a:xfrm>
            <a:off x="285720" y="2143116"/>
            <a:ext cx="8370669" cy="314327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580 hours</a:t>
            </a:r>
          </a:p>
          <a:p>
            <a:r>
              <a:rPr lang="en-US" dirty="0" smtClean="0"/>
              <a:t>Reading LOTS of materials</a:t>
            </a:r>
          </a:p>
          <a:p>
            <a:pPr lvl="1"/>
            <a:r>
              <a:rPr lang="en-US" dirty="0" smtClean="0"/>
              <a:t>Research around recent Image Processing Techniques</a:t>
            </a:r>
          </a:p>
          <a:p>
            <a:r>
              <a:rPr lang="en-US" dirty="0" smtClean="0"/>
              <a:t>Learning how to work with MATLAB and </a:t>
            </a:r>
            <a:r>
              <a:rPr lang="en-US" dirty="0" err="1" smtClean="0"/>
              <a:t>Symbian</a:t>
            </a:r>
            <a:r>
              <a:rPr lang="en-US" dirty="0" smtClean="0"/>
              <a:t> developing</a:t>
            </a:r>
          </a:p>
          <a:p>
            <a:r>
              <a:rPr lang="en-US" dirty="0" smtClean="0"/>
              <a:t>Developing and comparing some image processing methods</a:t>
            </a:r>
          </a:p>
          <a:p>
            <a:pPr lvl="1"/>
            <a:r>
              <a:rPr lang="en-US" dirty="0" smtClean="0"/>
              <a:t>Blob Detection and Feature Extraction</a:t>
            </a:r>
          </a:p>
          <a:p>
            <a:pPr lvl="1"/>
            <a:r>
              <a:rPr lang="en-US" dirty="0" smtClean="0"/>
              <a:t>Noise Elimination</a:t>
            </a:r>
          </a:p>
          <a:p>
            <a:pPr lvl="1"/>
            <a:r>
              <a:rPr lang="en-US" dirty="0" smtClean="0"/>
              <a:t>Feature Recognition</a:t>
            </a:r>
          </a:p>
          <a:p>
            <a:pPr lvl="1"/>
            <a:r>
              <a:rPr lang="en-US" dirty="0" smtClean="0"/>
              <a:t>Domain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 noise elimination algorithm</a:t>
            </a:r>
          </a:p>
          <a:p>
            <a:r>
              <a:rPr lang="en-US" dirty="0" smtClean="0"/>
              <a:t>Metrics collection result not accurate enough</a:t>
            </a:r>
          </a:p>
          <a:p>
            <a:r>
              <a:rPr lang="en-US" dirty="0" smtClean="0"/>
              <a:t>Experiencing MATLAB</a:t>
            </a:r>
          </a:p>
          <a:p>
            <a:r>
              <a:rPr lang="en-US" dirty="0" err="1" smtClean="0"/>
              <a:t>Symbian</a:t>
            </a:r>
            <a:r>
              <a:rPr lang="en-US" dirty="0" smtClean="0"/>
              <a:t> development experience</a:t>
            </a:r>
          </a:p>
          <a:p>
            <a:r>
              <a:rPr lang="en-US" dirty="0" smtClean="0"/>
              <a:t>Still at development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 on the recognition algorithm for better accuracy</a:t>
            </a:r>
          </a:p>
          <a:p>
            <a:r>
              <a:rPr lang="en-US" dirty="0" smtClean="0"/>
              <a:t>Development of </a:t>
            </a:r>
            <a:r>
              <a:rPr lang="en-US" dirty="0" err="1" smtClean="0"/>
              <a:t>Symbian</a:t>
            </a:r>
            <a:r>
              <a:rPr lang="en-US" dirty="0" smtClean="0"/>
              <a:t>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Run </a:t>
            </a:r>
            <a:r>
              <a:rPr lang="en-US" smtClean="0"/>
              <a:t>an experiment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Thanks, Any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/>
          </a:p>
          <a:p>
            <a:pPr algn="ctr">
              <a:buNone/>
            </a:pPr>
            <a:r>
              <a:rPr lang="en-US" sz="8000" dirty="0" smtClean="0"/>
              <a:t>?</a:t>
            </a:r>
            <a:endParaRPr lang="sv-SE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 and Assumptions</a:t>
            </a:r>
          </a:p>
          <a:p>
            <a:r>
              <a:rPr lang="en-US" dirty="0" smtClean="0"/>
              <a:t>Image Processing Steps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BLOB Detection</a:t>
            </a:r>
          </a:p>
          <a:p>
            <a:pPr lvl="1"/>
            <a:r>
              <a:rPr lang="en-US" dirty="0" smtClean="0"/>
              <a:t>Feature Recognition</a:t>
            </a:r>
          </a:p>
          <a:p>
            <a:r>
              <a:rPr lang="en-US" dirty="0" smtClean="0"/>
              <a:t>Efforts</a:t>
            </a:r>
          </a:p>
          <a:p>
            <a:r>
              <a:rPr lang="en-US" dirty="0" smtClean="0"/>
              <a:t>Outcomes</a:t>
            </a:r>
          </a:p>
          <a:p>
            <a:r>
              <a:rPr lang="en-US" dirty="0" smtClean="0"/>
              <a:t>Further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quick </a:t>
            </a:r>
            <a:r>
              <a:rPr lang="en-US" dirty="0"/>
              <a:t>and dirty way of getting early indication of certain characteristics of the design</a:t>
            </a:r>
            <a:endParaRPr lang="en-US" dirty="0" smtClean="0"/>
          </a:p>
          <a:p>
            <a:r>
              <a:rPr lang="en-US" dirty="0" smtClean="0"/>
              <a:t>Processing Hand-Drawn Class-Diagram</a:t>
            </a:r>
          </a:p>
          <a:p>
            <a:pPr lvl="1"/>
            <a:r>
              <a:rPr lang="en-US" dirty="0" smtClean="0"/>
              <a:t>Calculating some simple metrics such as structural complexity in a dirty way</a:t>
            </a:r>
          </a:p>
          <a:p>
            <a:pPr lvl="1"/>
            <a:r>
              <a:rPr lang="en-US" dirty="0" smtClean="0"/>
              <a:t>Impact on quality of the architecture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Symbian</a:t>
            </a:r>
            <a:r>
              <a:rPr lang="en-US" dirty="0" smtClean="0"/>
              <a:t> Cell-phone</a:t>
            </a:r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Applied IT Project</a:t>
            </a:r>
          </a:p>
          <a:p>
            <a:pPr lvl="1"/>
            <a:r>
              <a:rPr lang="en-US" dirty="0" smtClean="0"/>
              <a:t>Solving an existing IT problem by applying scientific findings and techniques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drawing style</a:t>
            </a:r>
          </a:p>
          <a:p>
            <a:r>
              <a:rPr lang="en-US" dirty="0" smtClean="0"/>
              <a:t>Rectangular class elements which are big enough to be recognized as features not noises</a:t>
            </a:r>
          </a:p>
          <a:p>
            <a:r>
              <a:rPr lang="en-US" dirty="0" smtClean="0"/>
              <a:t>Drawing without text</a:t>
            </a:r>
            <a:r>
              <a:rPr lang="sv-SE" dirty="0" smtClean="0"/>
              <a:t>ual elements</a:t>
            </a:r>
          </a:p>
          <a:p>
            <a:r>
              <a:rPr lang="en-US" dirty="0" smtClean="0"/>
              <a:t>Using only horizontal and vertical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Preprocessing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Noise Elimination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Edge detection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Shape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BLOB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Recognition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Domain heuristics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5</a:t>
            </a:fld>
            <a:endParaRPr lang="sv-SE"/>
          </a:p>
        </p:txBody>
      </p:sp>
      <p:graphicFrame>
        <p:nvGraphicFramePr>
          <p:cNvPr id="18" name="Diagram 17"/>
          <p:cNvGraphicFramePr/>
          <p:nvPr/>
        </p:nvGraphicFramePr>
        <p:xfrm>
          <a:off x="5572132" y="1428736"/>
          <a:ext cx="1714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Input: digital photo taken by the camera</a:t>
            </a:r>
          </a:p>
          <a:p>
            <a:r>
              <a:rPr lang="en-US" dirty="0" smtClean="0"/>
              <a:t>Noise Elimination by</a:t>
            </a:r>
          </a:p>
          <a:p>
            <a:pPr lvl="1"/>
            <a:r>
              <a:rPr lang="en-US" dirty="0" smtClean="0"/>
              <a:t>Applying symmetric Gaussian  </a:t>
            </a:r>
            <a:r>
              <a:rPr lang="en-US" dirty="0" err="1" smtClean="0"/>
              <a:t>lawpass</a:t>
            </a:r>
            <a:r>
              <a:rPr lang="en-US" dirty="0" smtClean="0"/>
              <a:t> filter</a:t>
            </a:r>
          </a:p>
          <a:p>
            <a:pPr lvl="2"/>
            <a:r>
              <a:rPr lang="en-US" dirty="0" err="1" smtClean="0"/>
              <a:t>hsize</a:t>
            </a:r>
            <a:r>
              <a:rPr lang="en-US" dirty="0" smtClean="0"/>
              <a:t> = </a:t>
            </a:r>
            <a:r>
              <a:rPr lang="sv-SE" dirty="0" smtClean="0"/>
              <a:t>15</a:t>
            </a:r>
          </a:p>
          <a:p>
            <a:pPr lvl="2"/>
            <a:r>
              <a:rPr lang="en-US" dirty="0" smtClean="0"/>
              <a:t>Sigma = 10</a:t>
            </a:r>
          </a:p>
          <a:p>
            <a:pPr lvl="2"/>
            <a:r>
              <a:rPr lang="en-US" dirty="0" smtClean="0"/>
              <a:t>Values through empirical </a:t>
            </a:r>
          </a:p>
          <a:p>
            <a:pPr lvl="1"/>
            <a:r>
              <a:rPr lang="en-US" dirty="0" err="1" smtClean="0"/>
              <a:t>Grayscaling</a:t>
            </a:r>
            <a:endParaRPr lang="en-US" dirty="0" smtClean="0"/>
          </a:p>
          <a:p>
            <a:pPr lvl="1"/>
            <a:r>
              <a:rPr lang="en-US" dirty="0" smtClean="0"/>
              <a:t>Resizing</a:t>
            </a:r>
          </a:p>
          <a:p>
            <a:pPr lvl="2"/>
            <a:r>
              <a:rPr lang="en-US" dirty="0" err="1" smtClean="0"/>
              <a:t>Bicubic</a:t>
            </a:r>
            <a:r>
              <a:rPr lang="en-US" dirty="0" smtClean="0"/>
              <a:t> Interpolation</a:t>
            </a:r>
          </a:p>
          <a:p>
            <a:pPr lvl="2"/>
            <a:r>
              <a:rPr lang="en-US" dirty="0" err="1" smtClean="0"/>
              <a:t>Antialiasing</a:t>
            </a:r>
            <a:endParaRPr lang="en-US" dirty="0" smtClean="0"/>
          </a:p>
          <a:p>
            <a:pPr lvl="2"/>
            <a:r>
              <a:rPr lang="en-US" dirty="0" smtClean="0"/>
              <a:t>Scale factor = 60%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6</a:t>
            </a:fld>
            <a:endParaRPr lang="sv-SE"/>
          </a:p>
        </p:txBody>
      </p:sp>
      <p:graphicFrame>
        <p:nvGraphicFramePr>
          <p:cNvPr id="65" name="Diagram 64"/>
          <p:cNvGraphicFramePr/>
          <p:nvPr/>
        </p:nvGraphicFramePr>
        <p:xfrm>
          <a:off x="571472" y="5500702"/>
          <a:ext cx="81439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(cont.)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Edge Detection with</a:t>
            </a:r>
          </a:p>
          <a:p>
            <a:pPr lvl="1"/>
            <a:r>
              <a:rPr lang="en-US" dirty="0" err="1" smtClean="0"/>
              <a:t>Sobel</a:t>
            </a:r>
            <a:r>
              <a:rPr lang="en-US" dirty="0" smtClean="0"/>
              <a:t> operator for calculation of threshold value</a:t>
            </a:r>
          </a:p>
          <a:p>
            <a:r>
              <a:rPr lang="en-US" dirty="0" smtClean="0"/>
              <a:t>Shape Refinement by Morphological operations</a:t>
            </a:r>
          </a:p>
          <a:p>
            <a:pPr lvl="1"/>
            <a:r>
              <a:rPr lang="en-US" dirty="0" smtClean="0"/>
              <a:t>Dilation</a:t>
            </a:r>
          </a:p>
          <a:p>
            <a:pPr lvl="2"/>
            <a:r>
              <a:rPr lang="en-US" dirty="0" smtClean="0"/>
              <a:t>Optimal Value = 3</a:t>
            </a:r>
          </a:p>
          <a:p>
            <a:pPr lvl="2"/>
            <a:r>
              <a:rPr lang="en-US" dirty="0" smtClean="0"/>
              <a:t>Structuring elements =&gt; horizontal and vertical lines</a:t>
            </a:r>
          </a:p>
          <a:p>
            <a:pPr lvl="1"/>
            <a:r>
              <a:rPr lang="en-US" dirty="0" smtClean="0"/>
              <a:t>Closing: combination of Dilation and Erosion</a:t>
            </a:r>
          </a:p>
          <a:p>
            <a:pPr lvl="2"/>
            <a:r>
              <a:rPr lang="en-US" dirty="0" smtClean="0"/>
              <a:t>Optimal Value = 5</a:t>
            </a:r>
          </a:p>
          <a:p>
            <a:pPr lvl="2"/>
            <a:r>
              <a:rPr lang="en-US" dirty="0" smtClean="0"/>
              <a:t>Structuring Elements =&gt; square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Resampled</a:t>
            </a:r>
            <a:r>
              <a:rPr lang="en-US" dirty="0" smtClean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Output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6" name="Picture 5" descr="211020090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214422"/>
            <a:ext cx="4286281" cy="3214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 descr="preprocess outpu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1429" t="7028" r="12531" b="12241"/>
          <a:stretch>
            <a:fillRect/>
          </a:stretch>
        </p:blipFill>
        <p:spPr>
          <a:xfrm>
            <a:off x="2786050" y="2143116"/>
            <a:ext cx="5782357" cy="428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Bent Arrow 8"/>
          <p:cNvSpPr/>
          <p:nvPr/>
        </p:nvSpPr>
        <p:spPr>
          <a:xfrm rot="5400000">
            <a:off x="4786209" y="1214527"/>
            <a:ext cx="714380" cy="999922"/>
          </a:xfrm>
          <a:prstGeom prst="bentArrow">
            <a:avLst>
              <a:gd name="adj1" fmla="val 13963"/>
              <a:gd name="adj2" fmla="val 23160"/>
              <a:gd name="adj3" fmla="val 19482"/>
              <a:gd name="adj4" fmla="val 23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</a:p>
          <a:p>
            <a:pPr lvl="1"/>
            <a:r>
              <a:rPr lang="en-US" dirty="0" smtClean="0"/>
              <a:t>Connected Components</a:t>
            </a:r>
          </a:p>
          <a:p>
            <a:pPr lvl="1"/>
            <a:r>
              <a:rPr lang="en-US" dirty="0" smtClean="0"/>
              <a:t>Labeling</a:t>
            </a:r>
          </a:p>
          <a:p>
            <a:pPr lvl="1"/>
            <a:r>
              <a:rPr lang="en-US" dirty="0" smtClean="0"/>
              <a:t>Bounding Box calculation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9D91-8489-4B0D-83FD-66A8822645FF}" type="slidenum">
              <a:rPr lang="sv-SE" smtClean="0"/>
              <a:pPr/>
              <a:t>9</a:t>
            </a:fld>
            <a:endParaRPr lang="sv-SE"/>
          </a:p>
        </p:txBody>
      </p:sp>
      <p:graphicFrame>
        <p:nvGraphicFramePr>
          <p:cNvPr id="24" name="Diagram 23"/>
          <p:cNvGraphicFramePr/>
          <p:nvPr/>
        </p:nvGraphicFramePr>
        <p:xfrm>
          <a:off x="1190644" y="4643446"/>
          <a:ext cx="673894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399</Words>
  <Application>Microsoft Office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Mobile Image Processing</vt:lpstr>
      <vt:lpstr>Overview</vt:lpstr>
      <vt:lpstr>About The Project</vt:lpstr>
      <vt:lpstr>Assumptions</vt:lpstr>
      <vt:lpstr>Processing Steps</vt:lpstr>
      <vt:lpstr>Preprocessing</vt:lpstr>
      <vt:lpstr>Preprocessing (cont.)</vt:lpstr>
      <vt:lpstr>Preprocessing Output</vt:lpstr>
      <vt:lpstr>BLOB Detection</vt:lpstr>
      <vt:lpstr>BLOB Detection Output</vt:lpstr>
      <vt:lpstr>Feature Recognition</vt:lpstr>
      <vt:lpstr>Project Plan</vt:lpstr>
      <vt:lpstr>Efforts</vt:lpstr>
      <vt:lpstr>Outcomes</vt:lpstr>
      <vt:lpstr>Further Work</vt:lpstr>
      <vt:lpstr>Thanks, Any Questions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Image Processing Mid-term Project Status</dc:title>
  <dc:creator>-</dc:creator>
  <cp:lastModifiedBy>-</cp:lastModifiedBy>
  <cp:revision>160</cp:revision>
  <dcterms:created xsi:type="dcterms:W3CDTF">2009-11-04T08:02:06Z</dcterms:created>
  <dcterms:modified xsi:type="dcterms:W3CDTF">2009-12-16T08:27:58Z</dcterms:modified>
</cp:coreProperties>
</file>