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1" r:id="rId9"/>
    <p:sldId id="272" r:id="rId10"/>
    <p:sldId id="262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AppOftalmología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71531" y="901908"/>
            <a:ext cx="57492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Equipo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Jorge Armando Silva Medina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Edwin Andrés Chacón Naranjo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90263" y="1715554"/>
            <a:ext cx="586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AppOftalmología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90263" y="2692065"/>
            <a:ext cx="586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aplicación se plantío con la idea de realizar un servicio para ayudar aquellas personas que en esta cuarentena se vieron afectadas por estar mucho tiempo en el computador y sus derivados.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3425" y="1661587"/>
            <a:ext cx="571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Nuestra aplicación tiene la funcionalidad de buscar las oftalmologías más cercanas, permitir agendar citas y revisar la disponibilidad de la clínica, por medio de los horarios.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03425" y="670928"/>
            <a:ext cx="3002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Valor de nuestra App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491" y="2109434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Utilización del </a:t>
            </a:r>
            <a:r>
              <a:rPr lang="es-ES" sz="1600" dirty="0" err="1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Push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Kit, Drive Kit.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Sin embargo, no se pudieron utilizar por complicaciones de verificación de cuenta.</a:t>
            </a:r>
            <a:endParaRPr lang="es-ES" sz="1600" dirty="0" smtClean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771491" y="1167116"/>
            <a:ext cx="3599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de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Huawei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planificadas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implementar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476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Tecnología de la App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9669" y="14517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El lenguaje utilizado para la realización de la App fue JAVA. Además se utilizó el servicio de </a:t>
            </a:r>
            <a:r>
              <a:rPr lang="es-ES" dirty="0" err="1" smtClean="0"/>
              <a:t>Firebase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1616654"/>
            <a:ext cx="587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FFFFFF"/>
                </a:solidFill>
              </a:rPr>
              <a:t>Modelo de negocio</a:t>
            </a:r>
            <a:endParaRPr lang="es-ES" sz="5400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90967" y="2670167"/>
            <a:ext cx="5130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Pensamos monetizar de dos formas:</a:t>
            </a:r>
          </a:p>
          <a:p>
            <a:endParaRPr lang="es-ES" dirty="0" smtClean="0">
              <a:solidFill>
                <a:srgbClr val="FFFFFF"/>
              </a:solidFill>
            </a:endParaRPr>
          </a:p>
          <a:p>
            <a:r>
              <a:rPr lang="es-ES" dirty="0" smtClean="0">
                <a:solidFill>
                  <a:srgbClr val="FFFFFF"/>
                </a:solidFill>
              </a:rPr>
              <a:t>-Inscripción de los centros oftalmológicos a nuestro servicio.</a:t>
            </a:r>
          </a:p>
          <a:p>
            <a:endParaRPr lang="es-ES" dirty="0" smtClean="0">
              <a:solidFill>
                <a:srgbClr val="FFFFFF"/>
              </a:solidFill>
            </a:endParaRPr>
          </a:p>
          <a:p>
            <a:r>
              <a:rPr lang="es-ES" dirty="0" smtClean="0">
                <a:solidFill>
                  <a:srgbClr val="FFFFFF"/>
                </a:solidFill>
              </a:rPr>
              <a:t>- Cobro de un 10% por las citas realizas por los usuarios.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1616654"/>
            <a:ext cx="587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FFFFFF"/>
                </a:solidFill>
              </a:rPr>
              <a:t>Mercado </a:t>
            </a:r>
            <a:endParaRPr lang="es-ES" sz="5400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90967" y="2670167"/>
            <a:ext cx="513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Al ser un mercado con poca competencia, los usuarios y los mismos centros oftalmológicos estarán interesados en nuestro servicio, además que nuestro servicio es gratuito para los usuarios que estén interesados en buscar una consulta.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1616654"/>
            <a:ext cx="672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FFFFFF"/>
                </a:solidFill>
              </a:rPr>
              <a:t>Análisis competitivo </a:t>
            </a:r>
            <a:endParaRPr lang="es-ES" sz="5400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90967" y="2670167"/>
            <a:ext cx="5130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Tenemos poca competencia en el mercado, los usuarios tendrán una gran facilidad a la hora de buscar un centro oftalmológico, donde puedan agendar su cita de una forma sencilla y rápida.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237</Words>
  <Application>Microsoft Office PowerPoint</Application>
  <PresentationFormat>Presentación en pantalla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SENA</cp:lastModifiedBy>
  <cp:revision>12</cp:revision>
  <dcterms:created xsi:type="dcterms:W3CDTF">2019-11-27T03:16:21Z</dcterms:created>
  <dcterms:modified xsi:type="dcterms:W3CDTF">2020-10-15T21:45:12Z</dcterms:modified>
</cp:coreProperties>
</file>