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315903a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315903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315903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315903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04b9b6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04b9b6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04b9b6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04b9b6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04b9b6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04b9b6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315903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315903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315903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315903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04b9b6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04b9b6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04b9b6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04b9b6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404b9b6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404b9b6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be6afa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be6afa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04b9b6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04b9b6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04b9b6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04b9b6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be6afa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be6afa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315903a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315903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315903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315903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04b9b6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04b9b6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04b9b6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04b9b6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315903a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315903a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315903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315903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Codec de audio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671250" y="39252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Autor: Ing. </a:t>
            </a:r>
            <a:r>
              <a:rPr lang="es-419"/>
              <a:t>Jorge</a:t>
            </a:r>
            <a:r>
              <a:rPr lang="es-419"/>
              <a:t> Salvador Muñoz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75" y="0"/>
            <a:ext cx="2796550" cy="12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54575" y="1073175"/>
            <a:ext cx="8379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Circuitos lógicos programables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06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en VHDL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48725" y="842800"/>
            <a:ext cx="8874000" cy="4100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top_entity: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clock_generator (ALT_PLL).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i2c_audio: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i2c_audio_config (Configura registros de WM8731).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i2c_controller (Interfaz de control 2-wire).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</a:pPr>
            <a:r>
              <a:rPr lang="es-419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audio_dac (Interfaz digital de audio. Line out).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6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Esquemático top-entity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775"/>
            <a:ext cx="8839200" cy="2689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6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ALT_PLL (salida de 18.432 Mhz)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50" y="714850"/>
            <a:ext cx="6567902" cy="4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6750" y="64125"/>
            <a:ext cx="89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2-Wire para interfaz de control: i2c_controller (address: 0x34)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838800"/>
            <a:ext cx="65913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2593350"/>
            <a:ext cx="8286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750" y="64125"/>
            <a:ext cx="89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</a:t>
            </a:r>
            <a:r>
              <a:rPr lang="es-419"/>
              <a:t> de registros WM8731: i2c_audio_config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registros: primer byte 0x34 (address 2- wire WM8731).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905" y="1827775"/>
            <a:ext cx="4826200" cy="2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67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WM8731: i2c_audio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640438"/>
            <a:ext cx="71437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3" y="3247038"/>
            <a:ext cx="82962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5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digital de audio: audio_dac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de entrada de 18.432 Mhz.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 sample rate de 48 Khz: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 DACLRCK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 clock para salida de canales LR de 16 bits: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 BCLK.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 señal de salida para line-out (zumbido).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67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digital de audio: audio_dac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125" y="749750"/>
            <a:ext cx="5843751" cy="4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67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digital de audio: audio_dac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640450"/>
            <a:ext cx="7366900" cy="26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327" y="3525725"/>
            <a:ext cx="7159350" cy="13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67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Simulación top-entity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971550"/>
            <a:ext cx="75152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13" y="3140825"/>
            <a:ext cx="73914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4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codec de audio en lenguaje VHDL.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en kit de desarrollo DE2-115: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FPGA: Cyclone IV (Altera).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salida.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677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recursos de la FPGA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015925"/>
            <a:ext cx="46482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4795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MUCHAS GRACIAS!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Kit DE2-115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25" y="624000"/>
            <a:ext cx="7090376" cy="4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7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DE2-115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utilizados: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50 Mhz.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Codec audio WM8731.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ALT_PLL para clock de 18.432 Mhz: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Equivalente al MMCM de Vivado.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7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DE2115 - WM8731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414025"/>
            <a:ext cx="71818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49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WM8731 - Principales características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722525"/>
            <a:ext cx="8520600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Encoder/decoder de 24 bits.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Soporta mic-in, line-in y line-out.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Sample rate ajustable de 8Khz a 96Khz: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s-419" sz="2400">
                <a:solidFill>
                  <a:schemeClr val="dk1"/>
                </a:solidFill>
              </a:rPr>
              <a:t>Para el desarrollo actual se ajustó a 48 Khz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Interfaz de control: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s-419" sz="2400">
                <a:solidFill>
                  <a:schemeClr val="dk1"/>
                </a:solidFill>
              </a:rPr>
              <a:t>Se configura a través de protocolo 2-wire (I2C).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Interfaz digital de audio para unidad de procesamiento.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7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WM8731 - Diagrama en bloque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75" y="955425"/>
            <a:ext cx="8126252" cy="4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49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WM8731 - Registros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00" y="803075"/>
            <a:ext cx="7422208" cy="41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4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WM8731 - Sample Rate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￼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1247400"/>
            <a:ext cx="82200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3190900"/>
            <a:ext cx="8520600" cy="1752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s-419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ALT_PLL genera clock de 18.432 Mhz.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