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78eb6d8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78eb6d8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78eb6d8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78eb6d8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78eb6d8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78eb6d8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6ee32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76ee32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78eb6d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78eb6d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78eb6d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78eb6d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78eb6d8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78eb6d8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b78eb6d8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b78eb6d8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78eb6d8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78eb6d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78eb6d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78eb6d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78eb6d8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78eb6d8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b78eb6d8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b78eb6d8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News Headlines to Predict Stock Price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Jorge Neyra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Trained Only with Closing Values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6250"/>
            <a:ext cx="4528727" cy="27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25" y="1970075"/>
            <a:ext cx="5013274" cy="30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Trained Only with News Headlines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6250"/>
            <a:ext cx="4572001" cy="274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25" y="2006250"/>
            <a:ext cx="5013274" cy="300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News headlines as represented in this project only provide noise to the model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reasons why this may happen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BERT may not provide a good representation of the headlines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Calculating the mean of BERT’s output may not be best way to reduce the dimension of the data</a:t>
            </a:r>
            <a:endParaRPr/>
          </a:p>
          <a:p>
            <a:pPr indent="-28797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Maybe using PCA or t-SNE is a better option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Maybe the sources of the news are not the best for this type of predictions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Maybe not enough headlines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Maybe the news don’t have any effect on stock prices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1331100"/>
            <a:ext cx="7688700" cy="30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/>
              <a:t>?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be several are external factors that affect the price of a stock, like: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Fed rate fluctuations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Company scandals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Tariffs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</a:t>
            </a:r>
            <a:r>
              <a:rPr lang="en"/>
              <a:t>catastrophes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News headlines can capture information about some of this factors, which then can potentially be used to predict stock values. So with this project, I intend to capture the effect of news headlines on stock prediction.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Overview of deep learning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Overview of Long Short Term Memory (LSTM)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Latent space representation with BERT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Modeling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trained with news headlines and previous closing values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trained only with previous closing values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trained only with news headlines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421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Deep Learning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0" y="2794750"/>
            <a:ext cx="4114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 rot="-5400000">
            <a:off x="2658450" y="1657200"/>
            <a:ext cx="115800" cy="193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747050" y="2058050"/>
            <a:ext cx="19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Hidden layer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flipH="1" rot="10800000">
            <a:off x="1211150" y="3291600"/>
            <a:ext cx="51990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542575" y="3812400"/>
            <a:ext cx="128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Non-linearity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(activation function)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flipH="1" rot="10800000">
            <a:off x="2295175" y="3385675"/>
            <a:ext cx="252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1852075" y="4101775"/>
            <a:ext cx="91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 vector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 rot="10800000">
            <a:off x="3185050" y="3378375"/>
            <a:ext cx="795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2876050" y="4080075"/>
            <a:ext cx="8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 rot="10800000">
            <a:off x="4118200" y="3378275"/>
            <a:ext cx="1302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3838525" y="4098975"/>
            <a:ext cx="8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813650" y="1880875"/>
            <a:ext cx="4218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Hidden Layers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Each layer takes an input (either the input to the network or the output of the previous layer) which is multiplied by a weights matrix and the product is ran through a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nonlinear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function.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Non-linearity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This helps the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model fit non-linear data.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Features Vector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Predictors for the model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Weights Matrix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The values that are “calibrated” until we reduce the error of the model to a minimum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Output Layer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This produces the desire output. For the example, if the last hidden layer produces a matrix of 1000 x 100, but the desire output is a matrix of 1000 x 1 (sample size of 1000 and 1 continuous prediction for each sample), then the output layer would be a matrix of 100 x 1.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Deep Learning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853850"/>
            <a:ext cx="53117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13" y="2182013"/>
            <a:ext cx="59721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510250" y="4629875"/>
            <a:ext cx="587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Source: https://purnasaigudikandula.medium.com/recurrent-neural-networks-and-lstm-explained-7f51c7f6bbb9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 model that creates a numerical representation of a given string of text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all of Wikipedia and a dataset of </a:t>
            </a:r>
            <a:r>
              <a:rPr lang="en"/>
              <a:t>unpublished books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numerical representation “contains” syntactic and semantic information about the string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available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Hugging Face</a:t>
            </a:r>
            <a:r>
              <a:rPr lang="en"/>
              <a:t> package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model is used to create numerical representation of each headline to be used as features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41275" y="4600925"/>
            <a:ext cx="821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Source: https://arxiv.org/pdf/1810.04805.pdf</a:t>
            </a:r>
            <a:endParaRPr sz="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49" y="2481325"/>
            <a:ext cx="2991950" cy="25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700" y="1853850"/>
            <a:ext cx="5241574" cy="31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506400" y="1649400"/>
            <a:ext cx="385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Date range: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08/08/2008 - 07/01/2016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Headlines: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25 headlines for any given day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Splits: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70% train, 15% validate, 15% test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Model Trained with Headlines and Previous Closing Values</a:t>
            </a:r>
            <a:endParaRPr sz="204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25" y="2006250"/>
            <a:ext cx="4456402" cy="267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50" y="1930050"/>
            <a:ext cx="4902451" cy="2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