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9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rgester.github.io/Courseproject-2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Government Jobs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Jorge </a:t>
            </a:r>
            <a:r>
              <a:rPr lang="en-US" dirty="0" err="1"/>
              <a:t>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" y="847725"/>
            <a:ext cx="3835146" cy="685799"/>
          </a:xfrm>
        </p:spPr>
        <p:txBody>
          <a:bodyPr>
            <a:noAutofit/>
          </a:bodyPr>
          <a:lstStyle/>
          <a:p>
            <a:r>
              <a:rPr lang="en-US" sz="3600" dirty="0"/>
              <a:t> Type of website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725" y="1887855"/>
            <a:ext cx="8597900" cy="4122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Educational 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inform and give a bases for applying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Understand some of the basic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 of government </a:t>
            </a:r>
            <a:r>
              <a:rPr lang="en-US" dirty="0" err="1">
                <a:solidFill>
                  <a:schemeClr val="bg1"/>
                </a:solidFill>
              </a:rPr>
              <a:t>agnces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06" y="742477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What's included on the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405" y="2109921"/>
            <a:ext cx="8478151" cy="3769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resume that governments agencies require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backgrounds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security clearances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894F-8363-B201-4BBB-C2054C1C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162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Site </a:t>
            </a:r>
            <a:r>
              <a:rPr lang="en-US" dirty="0" err="1"/>
              <a:t>URl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FB87C-555B-F1ED-1954-3EE56C53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96" y="2276176"/>
            <a:ext cx="6803136" cy="36576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https://jorgester.github.io/Courseproject-2/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E84A4-0195-85C8-F3D3-8A802FE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2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2961</TotalTime>
  <Words>66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Government Jobs </vt:lpstr>
      <vt:lpstr> Type of website </vt:lpstr>
      <vt:lpstr>What's included on the page</vt:lpstr>
      <vt:lpstr>Site URl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Jobs </dc:title>
  <dc:creator>Martinez, Jorge</dc:creator>
  <cp:lastModifiedBy>Martinez, Jorge</cp:lastModifiedBy>
  <cp:revision>2</cp:revision>
  <dcterms:created xsi:type="dcterms:W3CDTF">2023-05-16T06:04:30Z</dcterms:created>
  <dcterms:modified xsi:type="dcterms:W3CDTF">2023-05-18T23:00:40Z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