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672" r:id="rId4"/>
    <p:sldId id="673" r:id="rId5"/>
    <p:sldId id="674" r:id="rId6"/>
    <p:sldId id="675" r:id="rId7"/>
    <p:sldId id="682" r:id="rId8"/>
    <p:sldId id="676" r:id="rId9"/>
    <p:sldId id="680" r:id="rId10"/>
    <p:sldId id="677" r:id="rId11"/>
    <p:sldId id="678" r:id="rId12"/>
    <p:sldId id="681" r:id="rId13"/>
    <p:sldId id="679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BB671-79DD-4322-AFF4-0AD7DACE39AB}" v="18" dt="2023-08-18T00:03:36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lexis Castillo Sepúlveda" userId="46b6423b4a08acb9" providerId="LiveId" clId="{55ABB671-79DD-4322-AFF4-0AD7DACE39AB}"/>
    <pc:docChg chg="undo custSel addSld delSld modSld">
      <pc:chgData name="Jorge Alexis Castillo Sepúlveda" userId="46b6423b4a08acb9" providerId="LiveId" clId="{55ABB671-79DD-4322-AFF4-0AD7DACE39AB}" dt="2023-08-18T00:55:57.148" v="1985" actId="20577"/>
      <pc:docMkLst>
        <pc:docMk/>
      </pc:docMkLst>
      <pc:sldChg chg="modSp mod">
        <pc:chgData name="Jorge Alexis Castillo Sepúlveda" userId="46b6423b4a08acb9" providerId="LiveId" clId="{55ABB671-79DD-4322-AFF4-0AD7DACE39AB}" dt="2023-08-17T23:09:58.262" v="11" actId="20577"/>
        <pc:sldMkLst>
          <pc:docMk/>
          <pc:sldMk cId="0" sldId="259"/>
        </pc:sldMkLst>
        <pc:spChg chg="mod">
          <ac:chgData name="Jorge Alexis Castillo Sepúlveda" userId="46b6423b4a08acb9" providerId="LiveId" clId="{55ABB671-79DD-4322-AFF4-0AD7DACE39AB}" dt="2023-08-17T23:09:58.262" v="11" actId="20577"/>
          <ac:spMkLst>
            <pc:docMk/>
            <pc:sldMk cId="0" sldId="259"/>
            <ac:spMk id="3" creationId="{F5FB260D-D099-8AB0-8B55-6956F83F1ED1}"/>
          </ac:spMkLst>
        </pc:spChg>
      </pc:sldChg>
      <pc:sldChg chg="addSp delSp modSp mod">
        <pc:chgData name="Jorge Alexis Castillo Sepúlveda" userId="46b6423b4a08acb9" providerId="LiveId" clId="{55ABB671-79DD-4322-AFF4-0AD7DACE39AB}" dt="2023-08-17T23:15:44.208" v="219" actId="113"/>
        <pc:sldMkLst>
          <pc:docMk/>
          <pc:sldMk cId="1496106553" sldId="672"/>
        </pc:sldMkLst>
        <pc:spChg chg="mod">
          <ac:chgData name="Jorge Alexis Castillo Sepúlveda" userId="46b6423b4a08acb9" providerId="LiveId" clId="{55ABB671-79DD-4322-AFF4-0AD7DACE39AB}" dt="2023-08-17T23:15:44.208" v="219" actId="113"/>
          <ac:spMkLst>
            <pc:docMk/>
            <pc:sldMk cId="1496106553" sldId="672"/>
            <ac:spMk id="3" creationId="{509E6064-0DA4-0C53-386D-947EDD127B7D}"/>
          </ac:spMkLst>
        </pc:spChg>
        <pc:picChg chg="add mod">
          <ac:chgData name="Jorge Alexis Castillo Sepúlveda" userId="46b6423b4a08acb9" providerId="LiveId" clId="{55ABB671-79DD-4322-AFF4-0AD7DACE39AB}" dt="2023-08-17T23:15:34.914" v="217" actId="1076"/>
          <ac:picMkLst>
            <pc:docMk/>
            <pc:sldMk cId="1496106553" sldId="672"/>
            <ac:picMk id="4" creationId="{DF896D50-9D86-DCE2-BEE1-27CD87BBB715}"/>
          </ac:picMkLst>
        </pc:picChg>
        <pc:picChg chg="del">
          <ac:chgData name="Jorge Alexis Castillo Sepúlveda" userId="46b6423b4a08acb9" providerId="LiveId" clId="{55ABB671-79DD-4322-AFF4-0AD7DACE39AB}" dt="2023-08-17T23:10:03.162" v="12" actId="478"/>
          <ac:picMkLst>
            <pc:docMk/>
            <pc:sldMk cId="1496106553" sldId="672"/>
            <ac:picMk id="5" creationId="{A837D14D-C887-75E9-0868-15A084AA8303}"/>
          </ac:picMkLst>
        </pc:picChg>
      </pc:sldChg>
      <pc:sldChg chg="modSp mod">
        <pc:chgData name="Jorge Alexis Castillo Sepúlveda" userId="46b6423b4a08acb9" providerId="LiveId" clId="{55ABB671-79DD-4322-AFF4-0AD7DACE39AB}" dt="2023-08-17T23:15:52.154" v="230" actId="20577"/>
        <pc:sldMkLst>
          <pc:docMk/>
          <pc:sldMk cId="3762441543" sldId="673"/>
        </pc:sldMkLst>
        <pc:spChg chg="mod">
          <ac:chgData name="Jorge Alexis Castillo Sepúlveda" userId="46b6423b4a08acb9" providerId="LiveId" clId="{55ABB671-79DD-4322-AFF4-0AD7DACE39AB}" dt="2023-08-17T23:11:44.228" v="208" actId="113"/>
          <ac:spMkLst>
            <pc:docMk/>
            <pc:sldMk cId="3762441543" sldId="673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15:52.154" v="230" actId="20577"/>
          <ac:spMkLst>
            <pc:docMk/>
            <pc:sldMk cId="3762441543" sldId="673"/>
            <ac:spMk id="6" creationId="{B9BF6B8A-1DB3-C04A-9FC5-D2A10722D782}"/>
          </ac:spMkLst>
        </pc:spChg>
      </pc:sldChg>
      <pc:sldChg chg="delSp modSp add mod">
        <pc:chgData name="Jorge Alexis Castillo Sepúlveda" userId="46b6423b4a08acb9" providerId="LiveId" clId="{55ABB671-79DD-4322-AFF4-0AD7DACE39AB}" dt="2023-08-17T23:45:01.753" v="1203" actId="20577"/>
        <pc:sldMkLst>
          <pc:docMk/>
          <pc:sldMk cId="490105" sldId="674"/>
        </pc:sldMkLst>
        <pc:spChg chg="mod">
          <ac:chgData name="Jorge Alexis Castillo Sepúlveda" userId="46b6423b4a08acb9" providerId="LiveId" clId="{55ABB671-79DD-4322-AFF4-0AD7DACE39AB}" dt="2023-08-17T23:45:01.753" v="1203" actId="20577"/>
          <ac:spMkLst>
            <pc:docMk/>
            <pc:sldMk cId="490105" sldId="674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17:18.500" v="255" actId="20577"/>
          <ac:spMkLst>
            <pc:docMk/>
            <pc:sldMk cId="490105" sldId="674"/>
            <ac:spMk id="6" creationId="{B9BF6B8A-1DB3-C04A-9FC5-D2A10722D782}"/>
          </ac:spMkLst>
        </pc:spChg>
        <pc:picChg chg="del">
          <ac:chgData name="Jorge Alexis Castillo Sepúlveda" userId="46b6423b4a08acb9" providerId="LiveId" clId="{55ABB671-79DD-4322-AFF4-0AD7DACE39AB}" dt="2023-08-17T23:16:32.693" v="234" actId="478"/>
          <ac:picMkLst>
            <pc:docMk/>
            <pc:sldMk cId="490105" sldId="674"/>
            <ac:picMk id="4" creationId="{AF2ABC28-C703-100F-5A5D-2855EA36564B}"/>
          </ac:picMkLst>
        </pc:picChg>
        <pc:picChg chg="del">
          <ac:chgData name="Jorge Alexis Castillo Sepúlveda" userId="46b6423b4a08acb9" providerId="LiveId" clId="{55ABB671-79DD-4322-AFF4-0AD7DACE39AB}" dt="2023-08-17T23:16:30.073" v="233" actId="478"/>
          <ac:picMkLst>
            <pc:docMk/>
            <pc:sldMk cId="490105" sldId="674"/>
            <ac:picMk id="9" creationId="{583FDD59-FCD2-1A32-3483-A095FEDBD5DE}"/>
          </ac:picMkLst>
        </pc:picChg>
        <pc:picChg chg="del">
          <ac:chgData name="Jorge Alexis Castillo Sepúlveda" userId="46b6423b4a08acb9" providerId="LiveId" clId="{55ABB671-79DD-4322-AFF4-0AD7DACE39AB}" dt="2023-08-17T23:16:29.163" v="232" actId="478"/>
          <ac:picMkLst>
            <pc:docMk/>
            <pc:sldMk cId="490105" sldId="674"/>
            <ac:picMk id="13" creationId="{A8AB2BCE-5F53-1EAB-71CB-6EE5D68AEE72}"/>
          </ac:picMkLst>
        </pc:picChg>
      </pc:sldChg>
      <pc:sldChg chg="del">
        <pc:chgData name="Jorge Alexis Castillo Sepúlveda" userId="46b6423b4a08acb9" providerId="LiveId" clId="{55ABB671-79DD-4322-AFF4-0AD7DACE39AB}" dt="2023-08-17T23:11:47.573" v="209" actId="47"/>
        <pc:sldMkLst>
          <pc:docMk/>
          <pc:sldMk cId="3076050560" sldId="674"/>
        </pc:sldMkLst>
      </pc:sldChg>
      <pc:sldChg chg="addSp modSp add mod">
        <pc:chgData name="Jorge Alexis Castillo Sepúlveda" userId="46b6423b4a08acb9" providerId="LiveId" clId="{55ABB671-79DD-4322-AFF4-0AD7DACE39AB}" dt="2023-08-17T23:56:05.418" v="1713" actId="1076"/>
        <pc:sldMkLst>
          <pc:docMk/>
          <pc:sldMk cId="541884662" sldId="675"/>
        </pc:sldMkLst>
        <pc:spChg chg="mod">
          <ac:chgData name="Jorge Alexis Castillo Sepúlveda" userId="46b6423b4a08acb9" providerId="LiveId" clId="{55ABB671-79DD-4322-AFF4-0AD7DACE39AB}" dt="2023-08-17T23:55:15.358" v="1709" actId="20577"/>
          <ac:spMkLst>
            <pc:docMk/>
            <pc:sldMk cId="541884662" sldId="675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20:20.387" v="328" actId="20577"/>
          <ac:spMkLst>
            <pc:docMk/>
            <pc:sldMk cId="541884662" sldId="67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55ABB671-79DD-4322-AFF4-0AD7DACE39AB}" dt="2023-08-17T23:56:05.418" v="1713" actId="1076"/>
          <ac:picMkLst>
            <pc:docMk/>
            <pc:sldMk cId="541884662" sldId="675"/>
            <ac:picMk id="4" creationId="{8EFB93C6-98CA-0BBC-7BE4-062E12033230}"/>
          </ac:picMkLst>
        </pc:picChg>
      </pc:sldChg>
      <pc:sldChg chg="del">
        <pc:chgData name="Jorge Alexis Castillo Sepúlveda" userId="46b6423b4a08acb9" providerId="LiveId" clId="{55ABB671-79DD-4322-AFF4-0AD7DACE39AB}" dt="2023-08-17T23:11:48.417" v="211" actId="47"/>
        <pc:sldMkLst>
          <pc:docMk/>
          <pc:sldMk cId="845552486" sldId="675"/>
        </pc:sldMkLst>
      </pc:sldChg>
      <pc:sldChg chg="addSp modSp add mod">
        <pc:chgData name="Jorge Alexis Castillo Sepúlveda" userId="46b6423b4a08acb9" providerId="LiveId" clId="{55ABB671-79DD-4322-AFF4-0AD7DACE39AB}" dt="2023-08-18T00:55:57.148" v="1985" actId="20577"/>
        <pc:sldMkLst>
          <pc:docMk/>
          <pc:sldMk cId="697898159" sldId="676"/>
        </pc:sldMkLst>
        <pc:spChg chg="mod">
          <ac:chgData name="Jorge Alexis Castillo Sepúlveda" userId="46b6423b4a08acb9" providerId="LiveId" clId="{55ABB671-79DD-4322-AFF4-0AD7DACE39AB}" dt="2023-08-18T00:55:57.148" v="1985" actId="20577"/>
          <ac:spMkLst>
            <pc:docMk/>
            <pc:sldMk cId="697898159" sldId="676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22:04.614" v="393" actId="20577"/>
          <ac:spMkLst>
            <pc:docMk/>
            <pc:sldMk cId="697898159" sldId="676"/>
            <ac:spMk id="6" creationId="{B9BF6B8A-1DB3-C04A-9FC5-D2A10722D782}"/>
          </ac:spMkLst>
        </pc:spChg>
        <pc:picChg chg="add mod">
          <ac:chgData name="Jorge Alexis Castillo Sepúlveda" userId="46b6423b4a08acb9" providerId="LiveId" clId="{55ABB671-79DD-4322-AFF4-0AD7DACE39AB}" dt="2023-08-17T23:29:15.700" v="786"/>
          <ac:picMkLst>
            <pc:docMk/>
            <pc:sldMk cId="697898159" sldId="676"/>
            <ac:picMk id="2" creationId="{8D3A54DD-25FD-8431-BC06-71388533DA3F}"/>
          </ac:picMkLst>
        </pc:picChg>
      </pc:sldChg>
      <pc:sldChg chg="del">
        <pc:chgData name="Jorge Alexis Castillo Sepúlveda" userId="46b6423b4a08acb9" providerId="LiveId" clId="{55ABB671-79DD-4322-AFF4-0AD7DACE39AB}" dt="2023-08-17T23:11:49.567" v="213" actId="47"/>
        <pc:sldMkLst>
          <pc:docMk/>
          <pc:sldMk cId="4164213567" sldId="676"/>
        </pc:sldMkLst>
      </pc:sldChg>
      <pc:sldChg chg="del">
        <pc:chgData name="Jorge Alexis Castillo Sepúlveda" userId="46b6423b4a08acb9" providerId="LiveId" clId="{55ABB671-79DD-4322-AFF4-0AD7DACE39AB}" dt="2023-08-17T23:11:49.011" v="212" actId="47"/>
        <pc:sldMkLst>
          <pc:docMk/>
          <pc:sldMk cId="739631200" sldId="677"/>
        </pc:sldMkLst>
      </pc:sldChg>
      <pc:sldChg chg="addSp modSp add mod">
        <pc:chgData name="Jorge Alexis Castillo Sepúlveda" userId="46b6423b4a08acb9" providerId="LiveId" clId="{55ABB671-79DD-4322-AFF4-0AD7DACE39AB}" dt="2023-08-18T00:06:25.650" v="1955" actId="20577"/>
        <pc:sldMkLst>
          <pc:docMk/>
          <pc:sldMk cId="2609988855" sldId="677"/>
        </pc:sldMkLst>
        <pc:spChg chg="mod">
          <ac:chgData name="Jorge Alexis Castillo Sepúlveda" userId="46b6423b4a08acb9" providerId="LiveId" clId="{55ABB671-79DD-4322-AFF4-0AD7DACE39AB}" dt="2023-08-18T00:06:25.650" v="1955" actId="20577"/>
          <ac:spMkLst>
            <pc:docMk/>
            <pc:sldMk cId="2609988855" sldId="677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22:15.980" v="405" actId="20577"/>
          <ac:spMkLst>
            <pc:docMk/>
            <pc:sldMk cId="2609988855" sldId="677"/>
            <ac:spMk id="6" creationId="{B9BF6B8A-1DB3-C04A-9FC5-D2A10722D782}"/>
          </ac:spMkLst>
        </pc:spChg>
        <pc:picChg chg="add mod">
          <ac:chgData name="Jorge Alexis Castillo Sepúlveda" userId="46b6423b4a08acb9" providerId="LiveId" clId="{55ABB671-79DD-4322-AFF4-0AD7DACE39AB}" dt="2023-08-17T23:30:33.410" v="798" actId="1076"/>
          <ac:picMkLst>
            <pc:docMk/>
            <pc:sldMk cId="2609988855" sldId="677"/>
            <ac:picMk id="4" creationId="{74CBAF1D-2AFD-5E49-0B78-2AE207B0A88F}"/>
          </ac:picMkLst>
        </pc:picChg>
      </pc:sldChg>
      <pc:sldChg chg="addSp modSp add mod">
        <pc:chgData name="Jorge Alexis Castillo Sepúlveda" userId="46b6423b4a08acb9" providerId="LiveId" clId="{55ABB671-79DD-4322-AFF4-0AD7DACE39AB}" dt="2023-08-18T00:02:10.991" v="1852" actId="20577"/>
        <pc:sldMkLst>
          <pc:docMk/>
          <pc:sldMk cId="4172256384" sldId="678"/>
        </pc:sldMkLst>
        <pc:spChg chg="mod">
          <ac:chgData name="Jorge Alexis Castillo Sepúlveda" userId="46b6423b4a08acb9" providerId="LiveId" clId="{55ABB671-79DD-4322-AFF4-0AD7DACE39AB}" dt="2023-08-18T00:02:10.991" v="1852" actId="20577"/>
          <ac:spMkLst>
            <pc:docMk/>
            <pc:sldMk cId="4172256384" sldId="678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22:22.534" v="415" actId="20577"/>
          <ac:spMkLst>
            <pc:docMk/>
            <pc:sldMk cId="4172256384" sldId="678"/>
            <ac:spMk id="6" creationId="{B9BF6B8A-1DB3-C04A-9FC5-D2A10722D782}"/>
          </ac:spMkLst>
        </pc:spChg>
        <pc:picChg chg="add mod">
          <ac:chgData name="Jorge Alexis Castillo Sepúlveda" userId="46b6423b4a08acb9" providerId="LiveId" clId="{55ABB671-79DD-4322-AFF4-0AD7DACE39AB}" dt="2023-08-17T23:31:11.554" v="802" actId="1076"/>
          <ac:picMkLst>
            <pc:docMk/>
            <pc:sldMk cId="4172256384" sldId="678"/>
            <ac:picMk id="4" creationId="{B2636E5E-DE8B-66C2-071B-37C6FD333F5E}"/>
          </ac:picMkLst>
        </pc:picChg>
      </pc:sldChg>
      <pc:sldChg chg="del">
        <pc:chgData name="Jorge Alexis Castillo Sepúlveda" userId="46b6423b4a08acb9" providerId="LiveId" clId="{55ABB671-79DD-4322-AFF4-0AD7DACE39AB}" dt="2023-08-17T23:11:50.372" v="214" actId="47"/>
        <pc:sldMkLst>
          <pc:docMk/>
          <pc:sldMk cId="40999610" sldId="679"/>
        </pc:sldMkLst>
      </pc:sldChg>
      <pc:sldChg chg="addSp delSp modSp add mod setBg">
        <pc:chgData name="Jorge Alexis Castillo Sepúlveda" userId="46b6423b4a08acb9" providerId="LiveId" clId="{55ABB671-79DD-4322-AFF4-0AD7DACE39AB}" dt="2023-08-18T00:07:48.083" v="1982" actId="20577"/>
        <pc:sldMkLst>
          <pc:docMk/>
          <pc:sldMk cId="1808348991" sldId="679"/>
        </pc:sldMkLst>
        <pc:spChg chg="add del">
          <ac:chgData name="Jorge Alexis Castillo Sepúlveda" userId="46b6423b4a08acb9" providerId="LiveId" clId="{55ABB671-79DD-4322-AFF4-0AD7DACE39AB}" dt="2023-08-18T00:03:36.666" v="1861"/>
          <ac:spMkLst>
            <pc:docMk/>
            <pc:sldMk cId="1808348991" sldId="679"/>
            <ac:spMk id="2" creationId="{8BB91927-71E7-2BE0-367E-A3F46AECCB95}"/>
          </ac:spMkLst>
        </pc:spChg>
        <pc:spChg chg="mod">
          <ac:chgData name="Jorge Alexis Castillo Sepúlveda" userId="46b6423b4a08acb9" providerId="LiveId" clId="{55ABB671-79DD-4322-AFF4-0AD7DACE39AB}" dt="2023-08-18T00:05:02.990" v="1906" actId="20577"/>
          <ac:spMkLst>
            <pc:docMk/>
            <pc:sldMk cId="1808348991" sldId="679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8T00:07:48.083" v="1982" actId="20577"/>
          <ac:spMkLst>
            <pc:docMk/>
            <pc:sldMk cId="1808348991" sldId="679"/>
            <ac:spMk id="6" creationId="{B9BF6B8A-1DB3-C04A-9FC5-D2A10722D782}"/>
          </ac:spMkLst>
        </pc:spChg>
      </pc:sldChg>
      <pc:sldChg chg="addSp delSp modSp add mod">
        <pc:chgData name="Jorge Alexis Castillo Sepúlveda" userId="46b6423b4a08acb9" providerId="LiveId" clId="{55ABB671-79DD-4322-AFF4-0AD7DACE39AB}" dt="2023-08-17T23:52:34.945" v="1636" actId="1076"/>
        <pc:sldMkLst>
          <pc:docMk/>
          <pc:sldMk cId="742586786" sldId="680"/>
        </pc:sldMkLst>
        <pc:spChg chg="mod">
          <ac:chgData name="Jorge Alexis Castillo Sepúlveda" userId="46b6423b4a08acb9" providerId="LiveId" clId="{55ABB671-79DD-4322-AFF4-0AD7DACE39AB}" dt="2023-08-17T23:51:47.512" v="1633" actId="20577"/>
          <ac:spMkLst>
            <pc:docMk/>
            <pc:sldMk cId="742586786" sldId="680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23:07.410" v="472" actId="1076"/>
          <ac:spMkLst>
            <pc:docMk/>
            <pc:sldMk cId="742586786" sldId="680"/>
            <ac:spMk id="6" creationId="{B9BF6B8A-1DB3-C04A-9FC5-D2A10722D782}"/>
          </ac:spMkLst>
        </pc:spChg>
        <pc:picChg chg="add del mod">
          <ac:chgData name="Jorge Alexis Castillo Sepúlveda" userId="46b6423b4a08acb9" providerId="LiveId" clId="{55ABB671-79DD-4322-AFF4-0AD7DACE39AB}" dt="2023-08-17T23:29:14.695" v="785" actId="21"/>
          <ac:picMkLst>
            <pc:docMk/>
            <pc:sldMk cId="742586786" sldId="680"/>
            <ac:picMk id="4" creationId="{609475AB-5E35-79E0-1D79-CE5426ED93D8}"/>
          </ac:picMkLst>
        </pc:picChg>
        <pc:picChg chg="add mod">
          <ac:chgData name="Jorge Alexis Castillo Sepúlveda" userId="46b6423b4a08acb9" providerId="LiveId" clId="{55ABB671-79DD-4322-AFF4-0AD7DACE39AB}" dt="2023-08-17T23:29:48.458" v="792" actId="1076"/>
          <ac:picMkLst>
            <pc:docMk/>
            <pc:sldMk cId="742586786" sldId="680"/>
            <ac:picMk id="9" creationId="{32D71C7D-8AB1-95CF-AA5D-196C07A6A39C}"/>
          </ac:picMkLst>
        </pc:picChg>
        <pc:picChg chg="add mod">
          <ac:chgData name="Jorge Alexis Castillo Sepúlveda" userId="46b6423b4a08acb9" providerId="LiveId" clId="{55ABB671-79DD-4322-AFF4-0AD7DACE39AB}" dt="2023-08-17T23:52:34.945" v="1636" actId="1076"/>
          <ac:picMkLst>
            <pc:docMk/>
            <pc:sldMk cId="742586786" sldId="680"/>
            <ac:picMk id="12" creationId="{5640B376-662C-9508-7ECF-588D655454D8}"/>
          </ac:picMkLst>
        </pc:picChg>
      </pc:sldChg>
      <pc:sldChg chg="del">
        <pc:chgData name="Jorge Alexis Castillo Sepúlveda" userId="46b6423b4a08acb9" providerId="LiveId" clId="{55ABB671-79DD-4322-AFF4-0AD7DACE39AB}" dt="2023-08-17T23:11:47.870" v="210" actId="47"/>
        <pc:sldMkLst>
          <pc:docMk/>
          <pc:sldMk cId="2396899859" sldId="680"/>
        </pc:sldMkLst>
      </pc:sldChg>
      <pc:sldChg chg="addSp modSp add mod">
        <pc:chgData name="Jorge Alexis Castillo Sepúlveda" userId="46b6423b4a08acb9" providerId="LiveId" clId="{55ABB671-79DD-4322-AFF4-0AD7DACE39AB}" dt="2023-08-18T00:07:14.261" v="1960" actId="113"/>
        <pc:sldMkLst>
          <pc:docMk/>
          <pc:sldMk cId="1593905996" sldId="681"/>
        </pc:sldMkLst>
        <pc:spChg chg="mod">
          <ac:chgData name="Jorge Alexis Castillo Sepúlveda" userId="46b6423b4a08acb9" providerId="LiveId" clId="{55ABB671-79DD-4322-AFF4-0AD7DACE39AB}" dt="2023-08-18T00:07:14.261" v="1960" actId="113"/>
          <ac:spMkLst>
            <pc:docMk/>
            <pc:sldMk cId="1593905996" sldId="681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24:02.154" v="499" actId="1076"/>
          <ac:spMkLst>
            <pc:docMk/>
            <pc:sldMk cId="1593905996" sldId="681"/>
            <ac:spMk id="6" creationId="{B9BF6B8A-1DB3-C04A-9FC5-D2A10722D782}"/>
          </ac:spMkLst>
        </pc:spChg>
        <pc:picChg chg="add mod">
          <ac:chgData name="Jorge Alexis Castillo Sepúlveda" userId="46b6423b4a08acb9" providerId="LiveId" clId="{55ABB671-79DD-4322-AFF4-0AD7DACE39AB}" dt="2023-08-17T23:28:32.690" v="780" actId="1076"/>
          <ac:picMkLst>
            <pc:docMk/>
            <pc:sldMk cId="1593905996" sldId="681"/>
            <ac:picMk id="4" creationId="{8CC09977-23C6-96C0-C874-BFA22BFA63F9}"/>
          </ac:picMkLst>
        </pc:picChg>
      </pc:sldChg>
      <pc:sldChg chg="addSp modSp add mod">
        <pc:chgData name="Jorge Alexis Castillo Sepúlveda" userId="46b6423b4a08acb9" providerId="LiveId" clId="{55ABB671-79DD-4322-AFF4-0AD7DACE39AB}" dt="2023-08-18T00:01:13.770" v="1840" actId="14100"/>
        <pc:sldMkLst>
          <pc:docMk/>
          <pc:sldMk cId="3842036300" sldId="682"/>
        </pc:sldMkLst>
        <pc:spChg chg="mod">
          <ac:chgData name="Jorge Alexis Castillo Sepúlveda" userId="46b6423b4a08acb9" providerId="LiveId" clId="{55ABB671-79DD-4322-AFF4-0AD7DACE39AB}" dt="2023-08-18T00:00:45.495" v="1835" actId="20577"/>
          <ac:spMkLst>
            <pc:docMk/>
            <pc:sldMk cId="3842036300" sldId="682"/>
            <ac:spMk id="3" creationId="{509E6064-0DA4-0C53-386D-947EDD127B7D}"/>
          </ac:spMkLst>
        </pc:spChg>
        <pc:spChg chg="mod">
          <ac:chgData name="Jorge Alexis Castillo Sepúlveda" userId="46b6423b4a08acb9" providerId="LiveId" clId="{55ABB671-79DD-4322-AFF4-0AD7DACE39AB}" dt="2023-08-17T23:47:38.492" v="1301" actId="404"/>
          <ac:spMkLst>
            <pc:docMk/>
            <pc:sldMk cId="3842036300" sldId="682"/>
            <ac:spMk id="6" creationId="{B9BF6B8A-1DB3-C04A-9FC5-D2A10722D782}"/>
          </ac:spMkLst>
        </pc:spChg>
        <pc:picChg chg="add mod">
          <ac:chgData name="Jorge Alexis Castillo Sepúlveda" userId="46b6423b4a08acb9" providerId="LiveId" clId="{55ABB671-79DD-4322-AFF4-0AD7DACE39AB}" dt="2023-08-18T00:01:13.770" v="1840" actId="14100"/>
          <ac:picMkLst>
            <pc:docMk/>
            <pc:sldMk cId="3842036300" sldId="682"/>
            <ac:picMk id="4" creationId="{7694828D-7368-F54C-6AE2-6852D6275493}"/>
          </ac:picMkLst>
        </pc:picChg>
      </pc:sldChg>
    </pc:docChg>
  </pc:docChgLst>
  <pc:docChgLst>
    <pc:chgData name="Jorge Alexis Castillo Sepúlveda" userId="46b6423b4a08acb9" providerId="LiveId" clId="{301918D1-A79B-4CB2-904D-FA6930757E5B}"/>
    <pc:docChg chg="undo redo custSel addSld delSld modSld">
      <pc:chgData name="Jorge Alexis Castillo Sepúlveda" userId="46b6423b4a08acb9" providerId="LiveId" clId="{301918D1-A79B-4CB2-904D-FA6930757E5B}" dt="2023-08-03T23:08:55.430" v="1948" actId="1076"/>
      <pc:docMkLst>
        <pc:docMk/>
      </pc:docMkLst>
      <pc:sldChg chg="del">
        <pc:chgData name="Jorge Alexis Castillo Sepúlveda" userId="46b6423b4a08acb9" providerId="LiveId" clId="{301918D1-A79B-4CB2-904D-FA6930757E5B}" dt="2023-08-03T20:56:26.594" v="182" actId="47"/>
        <pc:sldMkLst>
          <pc:docMk/>
          <pc:sldMk cId="980567383" sldId="680"/>
        </pc:sldMkLst>
      </pc:sldChg>
      <pc:sldChg chg="modSp add mod">
        <pc:chgData name="Jorge Alexis Castillo Sepúlveda" userId="46b6423b4a08acb9" providerId="LiveId" clId="{301918D1-A79B-4CB2-904D-FA6930757E5B}" dt="2023-08-03T22:23:42.006" v="1328" actId="113"/>
        <pc:sldMkLst>
          <pc:docMk/>
          <pc:sldMk cId="2866050063" sldId="681"/>
        </pc:sldMkLst>
        <pc:spChg chg="mod">
          <ac:chgData name="Jorge Alexis Castillo Sepúlveda" userId="46b6423b4a08acb9" providerId="LiveId" clId="{301918D1-A79B-4CB2-904D-FA6930757E5B}" dt="2023-08-03T22:23:42.006" v="1328" actId="113"/>
          <ac:spMkLst>
            <pc:docMk/>
            <pc:sldMk cId="2866050063" sldId="681"/>
            <ac:spMk id="3" creationId="{509E6064-0DA4-0C53-386D-947EDD127B7D}"/>
          </ac:spMkLst>
        </pc:spChg>
        <pc:spChg chg="mod">
          <ac:chgData name="Jorge Alexis Castillo Sepúlveda" userId="46b6423b4a08acb9" providerId="LiveId" clId="{301918D1-A79B-4CB2-904D-FA6930757E5B}" dt="2023-08-03T19:50:33.218" v="35" actId="20577"/>
          <ac:spMkLst>
            <pc:docMk/>
            <pc:sldMk cId="2866050063" sldId="681"/>
            <ac:spMk id="6" creationId="{B9BF6B8A-1DB3-C04A-9FC5-D2A10722D782}"/>
          </ac:spMkLst>
        </pc:spChg>
        <pc:spChg chg="mod">
          <ac:chgData name="Jorge Alexis Castillo Sepúlveda" userId="46b6423b4a08acb9" providerId="LiveId" clId="{301918D1-A79B-4CB2-904D-FA6930757E5B}" dt="2023-08-03T22:06:53.939" v="189" actId="20577"/>
          <ac:spMkLst>
            <pc:docMk/>
            <pc:sldMk cId="2866050063" sldId="681"/>
            <ac:spMk id="8" creationId="{F22B2A3D-7090-9A77-BBC2-684E97930BAE}"/>
          </ac:spMkLst>
        </pc:spChg>
      </pc:sldChg>
      <pc:sldChg chg="addSp modSp add mod">
        <pc:chgData name="Jorge Alexis Castillo Sepúlveda" userId="46b6423b4a08acb9" providerId="LiveId" clId="{301918D1-A79B-4CB2-904D-FA6930757E5B}" dt="2023-08-03T22:28:13.901" v="1383" actId="20577"/>
        <pc:sldMkLst>
          <pc:docMk/>
          <pc:sldMk cId="1987186583" sldId="682"/>
        </pc:sldMkLst>
        <pc:spChg chg="add mod">
          <ac:chgData name="Jorge Alexis Castillo Sepúlveda" userId="46b6423b4a08acb9" providerId="LiveId" clId="{301918D1-A79B-4CB2-904D-FA6930757E5B}" dt="2023-08-03T22:26:20.233" v="1345" actId="1076"/>
          <ac:spMkLst>
            <pc:docMk/>
            <pc:sldMk cId="1987186583" sldId="682"/>
            <ac:spMk id="5" creationId="{DD87DE0B-EFFC-3B06-FE2B-4B12A87CF991}"/>
          </ac:spMkLst>
        </pc:spChg>
        <pc:spChg chg="mod">
          <ac:chgData name="Jorge Alexis Castillo Sepúlveda" userId="46b6423b4a08acb9" providerId="LiveId" clId="{301918D1-A79B-4CB2-904D-FA6930757E5B}" dt="2023-08-03T22:28:13.901" v="1383" actId="20577"/>
          <ac:spMkLst>
            <pc:docMk/>
            <pc:sldMk cId="1987186583" sldId="682"/>
            <ac:spMk id="6" creationId="{B9BF6B8A-1DB3-C04A-9FC5-D2A10722D782}"/>
          </ac:spMkLst>
        </pc:spChg>
        <pc:spChg chg="add mod">
          <ac:chgData name="Jorge Alexis Castillo Sepúlveda" userId="46b6423b4a08acb9" providerId="LiveId" clId="{301918D1-A79B-4CB2-904D-FA6930757E5B}" dt="2023-08-03T22:27:38.703" v="1369" actId="1076"/>
          <ac:spMkLst>
            <pc:docMk/>
            <pc:sldMk cId="1987186583" sldId="682"/>
            <ac:spMk id="14" creationId="{48FCBA5D-4DAA-D347-6E6D-9F92487F2593}"/>
          </ac:spMkLst>
        </pc:spChg>
        <pc:picChg chg="add mod">
          <ac:chgData name="Jorge Alexis Castillo Sepúlveda" userId="46b6423b4a08acb9" providerId="LiveId" clId="{301918D1-A79B-4CB2-904D-FA6930757E5B}" dt="2023-08-03T22:26:21.941" v="1346" actId="1076"/>
          <ac:picMkLst>
            <pc:docMk/>
            <pc:sldMk cId="1987186583" sldId="682"/>
            <ac:picMk id="4" creationId="{4ADA9822-9437-654E-ACD3-7555691CFC2A}"/>
          </ac:picMkLst>
        </pc:picChg>
        <pc:cxnChg chg="add mod">
          <ac:chgData name="Jorge Alexis Castillo Sepúlveda" userId="46b6423b4a08acb9" providerId="LiveId" clId="{301918D1-A79B-4CB2-904D-FA6930757E5B}" dt="2023-08-03T22:27:11.997" v="1352" actId="14100"/>
          <ac:cxnSpMkLst>
            <pc:docMk/>
            <pc:sldMk cId="1987186583" sldId="682"/>
            <ac:cxnSpMk id="9" creationId="{F3AEC9B2-BA66-B6C8-6C71-C50E79B7503F}"/>
          </ac:cxnSpMkLst>
        </pc:cxnChg>
      </pc:sldChg>
      <pc:sldChg chg="addSp modSp add mod">
        <pc:chgData name="Jorge Alexis Castillo Sepúlveda" userId="46b6423b4a08acb9" providerId="LiveId" clId="{301918D1-A79B-4CB2-904D-FA6930757E5B}" dt="2023-08-03T23:08:55.430" v="1948" actId="1076"/>
        <pc:sldMkLst>
          <pc:docMk/>
          <pc:sldMk cId="2560598862" sldId="683"/>
        </pc:sldMkLst>
        <pc:spChg chg="mod">
          <ac:chgData name="Jorge Alexis Castillo Sepúlveda" userId="46b6423b4a08acb9" providerId="LiveId" clId="{301918D1-A79B-4CB2-904D-FA6930757E5B}" dt="2023-08-03T23:08:50.914" v="1946" actId="20577"/>
          <ac:spMkLst>
            <pc:docMk/>
            <pc:sldMk cId="2560598862" sldId="683"/>
            <ac:spMk id="3" creationId="{509E6064-0DA4-0C53-386D-947EDD127B7D}"/>
          </ac:spMkLst>
        </pc:spChg>
        <pc:spChg chg="mod">
          <ac:chgData name="Jorge Alexis Castillo Sepúlveda" userId="46b6423b4a08acb9" providerId="LiveId" clId="{301918D1-A79B-4CB2-904D-FA6930757E5B}" dt="2023-08-03T22:30:07.253" v="1432" actId="1076"/>
          <ac:spMkLst>
            <pc:docMk/>
            <pc:sldMk cId="2560598862" sldId="683"/>
            <ac:spMk id="6" creationId="{B9BF6B8A-1DB3-C04A-9FC5-D2A10722D782}"/>
          </ac:spMkLst>
        </pc:spChg>
        <pc:spChg chg="mod">
          <ac:chgData name="Jorge Alexis Castillo Sepúlveda" userId="46b6423b4a08acb9" providerId="LiveId" clId="{301918D1-A79B-4CB2-904D-FA6930757E5B}" dt="2023-08-03T22:30:10.597" v="1433" actId="1076"/>
          <ac:spMkLst>
            <pc:docMk/>
            <pc:sldMk cId="2560598862" sldId="683"/>
            <ac:spMk id="8" creationId="{F22B2A3D-7090-9A77-BBC2-684E97930BAE}"/>
          </ac:spMkLst>
        </pc:spChg>
        <pc:spChg chg="mod">
          <ac:chgData name="Jorge Alexis Castillo Sepúlveda" userId="46b6423b4a08acb9" providerId="LiveId" clId="{301918D1-A79B-4CB2-904D-FA6930757E5B}" dt="2023-08-03T22:30:14.008" v="1437" actId="20577"/>
          <ac:spMkLst>
            <pc:docMk/>
            <pc:sldMk cId="2560598862" sldId="683"/>
            <ac:spMk id="10" creationId="{DBD3B9B2-9415-82BF-01C3-1837C11C66FF}"/>
          </ac:spMkLst>
        </pc:spChg>
        <pc:picChg chg="add mod">
          <ac:chgData name="Jorge Alexis Castillo Sepúlveda" userId="46b6423b4a08acb9" providerId="LiveId" clId="{301918D1-A79B-4CB2-904D-FA6930757E5B}" dt="2023-08-03T23:06:13.433" v="1721" actId="1076"/>
          <ac:picMkLst>
            <pc:docMk/>
            <pc:sldMk cId="2560598862" sldId="683"/>
            <ac:picMk id="4" creationId="{EC6D0DBD-38B1-66A3-9D2F-B42871BBCD12}"/>
          </ac:picMkLst>
        </pc:picChg>
        <pc:picChg chg="add mod">
          <ac:chgData name="Jorge Alexis Castillo Sepúlveda" userId="46b6423b4a08acb9" providerId="LiveId" clId="{301918D1-A79B-4CB2-904D-FA6930757E5B}" dt="2023-08-03T23:08:53.588" v="1947" actId="1076"/>
          <ac:picMkLst>
            <pc:docMk/>
            <pc:sldMk cId="2560598862" sldId="683"/>
            <ac:picMk id="7" creationId="{649BDBEF-26DB-1E00-9900-45C5726F0572}"/>
          </ac:picMkLst>
        </pc:picChg>
        <pc:picChg chg="add mod">
          <ac:chgData name="Jorge Alexis Castillo Sepúlveda" userId="46b6423b4a08acb9" providerId="LiveId" clId="{301918D1-A79B-4CB2-904D-FA6930757E5B}" dt="2023-08-03T23:08:55.430" v="1948" actId="1076"/>
          <ac:picMkLst>
            <pc:docMk/>
            <pc:sldMk cId="2560598862" sldId="683"/>
            <ac:picMk id="11" creationId="{F4DDEC3C-ED14-FF30-20F4-AA1C271A0931}"/>
          </ac:picMkLst>
        </pc:picChg>
      </pc:sldChg>
      <pc:sldChg chg="modSp add mod">
        <pc:chgData name="Jorge Alexis Castillo Sepúlveda" userId="46b6423b4a08acb9" providerId="LiveId" clId="{301918D1-A79B-4CB2-904D-FA6930757E5B}" dt="2023-08-03T19:51:59.712" v="181" actId="20577"/>
        <pc:sldMkLst>
          <pc:docMk/>
          <pc:sldMk cId="2892188802" sldId="684"/>
        </pc:sldMkLst>
        <pc:spChg chg="mod">
          <ac:chgData name="Jorge Alexis Castillo Sepúlveda" userId="46b6423b4a08acb9" providerId="LiveId" clId="{301918D1-A79B-4CB2-904D-FA6930757E5B}" dt="2023-08-03T19:51:59.712" v="181" actId="20577"/>
          <ac:spMkLst>
            <pc:docMk/>
            <pc:sldMk cId="2892188802" sldId="684"/>
            <ac:spMk id="6" creationId="{B9BF6B8A-1DB3-C04A-9FC5-D2A10722D782}"/>
          </ac:spMkLst>
        </pc:spChg>
      </pc:sldChg>
      <pc:sldChg chg="addSp delSp modSp add mod">
        <pc:chgData name="Jorge Alexis Castillo Sepúlveda" userId="46b6423b4a08acb9" providerId="LiveId" clId="{301918D1-A79B-4CB2-904D-FA6930757E5B}" dt="2023-08-03T22:28:45.847" v="1431" actId="20577"/>
        <pc:sldMkLst>
          <pc:docMk/>
          <pc:sldMk cId="6222100" sldId="685"/>
        </pc:sldMkLst>
        <pc:spChg chg="del">
          <ac:chgData name="Jorge Alexis Castillo Sepúlveda" userId="46b6423b4a08acb9" providerId="LiveId" clId="{301918D1-A79B-4CB2-904D-FA6930757E5B}" dt="2023-08-03T22:20:16.125" v="1226" actId="478"/>
          <ac:spMkLst>
            <pc:docMk/>
            <pc:sldMk cId="6222100" sldId="685"/>
            <ac:spMk id="3" creationId="{509E6064-0DA4-0C53-386D-947EDD127B7D}"/>
          </ac:spMkLst>
        </pc:spChg>
        <pc:spChg chg="add del mod">
          <ac:chgData name="Jorge Alexis Castillo Sepúlveda" userId="46b6423b4a08acb9" providerId="LiveId" clId="{301918D1-A79B-4CB2-904D-FA6930757E5B}" dt="2023-08-03T22:21:33.092" v="1236" actId="478"/>
          <ac:spMkLst>
            <pc:docMk/>
            <pc:sldMk cId="6222100" sldId="685"/>
            <ac:spMk id="4" creationId="{72D3A5C7-1652-1759-B662-87213A4C4986}"/>
          </ac:spMkLst>
        </pc:spChg>
        <pc:spChg chg="mod">
          <ac:chgData name="Jorge Alexis Castillo Sepúlveda" userId="46b6423b4a08acb9" providerId="LiveId" clId="{301918D1-A79B-4CB2-904D-FA6930757E5B}" dt="2023-08-03T22:28:45.847" v="1431" actId="20577"/>
          <ac:spMkLst>
            <pc:docMk/>
            <pc:sldMk cId="6222100" sldId="68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301918D1-A79B-4CB2-904D-FA6930757E5B}" dt="2023-08-03T22:21:29.912" v="1235" actId="1076"/>
          <ac:picMkLst>
            <pc:docMk/>
            <pc:sldMk cId="6222100" sldId="685"/>
            <ac:picMk id="7" creationId="{1DB48064-7E18-C698-FD5D-4E0DF57CF474}"/>
          </ac:picMkLst>
        </pc:picChg>
        <pc:picChg chg="add del mod">
          <ac:chgData name="Jorge Alexis Castillo Sepúlveda" userId="46b6423b4a08acb9" providerId="LiveId" clId="{301918D1-A79B-4CB2-904D-FA6930757E5B}" dt="2023-08-03T22:21:24.093" v="1233" actId="478"/>
          <ac:picMkLst>
            <pc:docMk/>
            <pc:sldMk cId="6222100" sldId="685"/>
            <ac:picMk id="11" creationId="{F36D1331-4F48-70A2-67A9-DFBF75F450DC}"/>
          </ac:picMkLst>
        </pc:picChg>
      </pc:sldChg>
      <pc:sldChg chg="addSp delSp modSp add mod">
        <pc:chgData name="Jorge Alexis Castillo Sepúlveda" userId="46b6423b4a08acb9" providerId="LiveId" clId="{301918D1-A79B-4CB2-904D-FA6930757E5B}" dt="2023-08-03T22:28:36.629" v="1420" actId="20577"/>
        <pc:sldMkLst>
          <pc:docMk/>
          <pc:sldMk cId="756965745" sldId="686"/>
        </pc:sldMkLst>
        <pc:spChg chg="del">
          <ac:chgData name="Jorge Alexis Castillo Sepúlveda" userId="46b6423b4a08acb9" providerId="LiveId" clId="{301918D1-A79B-4CB2-904D-FA6930757E5B}" dt="2023-08-03T22:22:13.750" v="1240" actId="478"/>
          <ac:spMkLst>
            <pc:docMk/>
            <pc:sldMk cId="756965745" sldId="686"/>
            <ac:spMk id="4" creationId="{72D3A5C7-1652-1759-B662-87213A4C4986}"/>
          </ac:spMkLst>
        </pc:spChg>
        <pc:spChg chg="mod">
          <ac:chgData name="Jorge Alexis Castillo Sepúlveda" userId="46b6423b4a08acb9" providerId="LiveId" clId="{301918D1-A79B-4CB2-904D-FA6930757E5B}" dt="2023-08-03T22:28:36.629" v="1420" actId="20577"/>
          <ac:spMkLst>
            <pc:docMk/>
            <pc:sldMk cId="756965745" sldId="686"/>
            <ac:spMk id="6" creationId="{B9BF6B8A-1DB3-C04A-9FC5-D2A10722D782}"/>
          </ac:spMkLst>
        </pc:spChg>
        <pc:picChg chg="add">
          <ac:chgData name="Jorge Alexis Castillo Sepúlveda" userId="46b6423b4a08acb9" providerId="LiveId" clId="{301918D1-A79B-4CB2-904D-FA6930757E5B}" dt="2023-08-03T22:22:10.940" v="1239" actId="22"/>
          <ac:picMkLst>
            <pc:docMk/>
            <pc:sldMk cId="756965745" sldId="686"/>
            <ac:picMk id="3" creationId="{A07757FE-BD74-4F0B-FBAC-B2B3B8554443}"/>
          </ac:picMkLst>
        </pc:picChg>
      </pc:sldChg>
      <pc:sldChg chg="addSp modSp add mod">
        <pc:chgData name="Jorge Alexis Castillo Sepúlveda" userId="46b6423b4a08acb9" providerId="LiveId" clId="{301918D1-A79B-4CB2-904D-FA6930757E5B}" dt="2023-08-03T22:28:29.007" v="1409" actId="20577"/>
        <pc:sldMkLst>
          <pc:docMk/>
          <pc:sldMk cId="3231400977" sldId="687"/>
        </pc:sldMkLst>
        <pc:spChg chg="mod">
          <ac:chgData name="Jorge Alexis Castillo Sepúlveda" userId="46b6423b4a08acb9" providerId="LiveId" clId="{301918D1-A79B-4CB2-904D-FA6930757E5B}" dt="2023-08-03T22:28:29.007" v="1409" actId="20577"/>
          <ac:spMkLst>
            <pc:docMk/>
            <pc:sldMk cId="3231400977" sldId="687"/>
            <ac:spMk id="6" creationId="{B9BF6B8A-1DB3-C04A-9FC5-D2A10722D782}"/>
          </ac:spMkLst>
        </pc:spChg>
        <pc:picChg chg="add">
          <ac:chgData name="Jorge Alexis Castillo Sepúlveda" userId="46b6423b4a08acb9" providerId="LiveId" clId="{301918D1-A79B-4CB2-904D-FA6930757E5B}" dt="2023-08-03T22:22:31.469" v="1241" actId="22"/>
          <ac:picMkLst>
            <pc:docMk/>
            <pc:sldMk cId="3231400977" sldId="687"/>
            <ac:picMk id="3" creationId="{17680E6F-4444-12F8-F91F-62DC5A12D7BB}"/>
          </ac:picMkLst>
        </pc:picChg>
      </pc:sldChg>
      <pc:sldChg chg="addSp delSp modSp add mod">
        <pc:chgData name="Jorge Alexis Castillo Sepúlveda" userId="46b6423b4a08acb9" providerId="LiveId" clId="{301918D1-A79B-4CB2-904D-FA6930757E5B}" dt="2023-08-03T22:28:19.602" v="1395" actId="20577"/>
        <pc:sldMkLst>
          <pc:docMk/>
          <pc:sldMk cId="1677216944" sldId="688"/>
        </pc:sldMkLst>
        <pc:spChg chg="del">
          <ac:chgData name="Jorge Alexis Castillo Sepúlveda" userId="46b6423b4a08acb9" providerId="LiveId" clId="{301918D1-A79B-4CB2-904D-FA6930757E5B}" dt="2023-08-03T22:23:57.926" v="1329" actId="22"/>
          <ac:spMkLst>
            <pc:docMk/>
            <pc:sldMk cId="1677216944" sldId="688"/>
            <ac:spMk id="4" creationId="{72D3A5C7-1652-1759-B662-87213A4C4986}"/>
          </ac:spMkLst>
        </pc:spChg>
        <pc:spChg chg="add mod">
          <ac:chgData name="Jorge Alexis Castillo Sepúlveda" userId="46b6423b4a08acb9" providerId="LiveId" clId="{301918D1-A79B-4CB2-904D-FA6930757E5B}" dt="2023-08-03T22:25:25.879" v="1336" actId="1076"/>
          <ac:spMkLst>
            <pc:docMk/>
            <pc:sldMk cId="1677216944" sldId="688"/>
            <ac:spMk id="5" creationId="{8763D14F-3283-EC05-7A6C-72A09EC2A501}"/>
          </ac:spMkLst>
        </pc:spChg>
        <pc:spChg chg="mod">
          <ac:chgData name="Jorge Alexis Castillo Sepúlveda" userId="46b6423b4a08acb9" providerId="LiveId" clId="{301918D1-A79B-4CB2-904D-FA6930757E5B}" dt="2023-08-03T22:28:19.602" v="1395" actId="20577"/>
          <ac:spMkLst>
            <pc:docMk/>
            <pc:sldMk cId="1677216944" sldId="688"/>
            <ac:spMk id="6" creationId="{B9BF6B8A-1DB3-C04A-9FC5-D2A10722D782}"/>
          </ac:spMkLst>
        </pc:spChg>
        <pc:picChg chg="add mod ord">
          <ac:chgData name="Jorge Alexis Castillo Sepúlveda" userId="46b6423b4a08acb9" providerId="LiveId" clId="{301918D1-A79B-4CB2-904D-FA6930757E5B}" dt="2023-08-03T22:24:02.708" v="1331" actId="1076"/>
          <ac:picMkLst>
            <pc:docMk/>
            <pc:sldMk cId="1677216944" sldId="688"/>
            <ac:picMk id="3" creationId="{B72481A1-CD6C-4E80-7751-3A1F9793A652}"/>
          </ac:picMkLst>
        </pc:picChg>
      </pc:sldChg>
    </pc:docChg>
  </pc:docChgLst>
  <pc:docChgLst>
    <pc:chgData name="Jorge Alexis Castillo Sepúlveda" userId="46b6423b4a08acb9" providerId="LiveId" clId="{BABC770B-491E-42CD-B99E-2544FC71ABD5}"/>
    <pc:docChg chg="undo redo custSel addSld delSld modSld sldOrd">
      <pc:chgData name="Jorge Alexis Castillo Sepúlveda" userId="46b6423b4a08acb9" providerId="LiveId" clId="{BABC770B-491E-42CD-B99E-2544FC71ABD5}" dt="2023-08-05T16:13:05.771" v="3540" actId="20577"/>
      <pc:docMkLst>
        <pc:docMk/>
      </pc:docMkLst>
      <pc:sldChg chg="modSp mod">
        <pc:chgData name="Jorge Alexis Castillo Sepúlveda" userId="46b6423b4a08acb9" providerId="LiveId" clId="{BABC770B-491E-42CD-B99E-2544FC71ABD5}" dt="2023-08-05T14:49:56.594" v="3523" actId="20577"/>
        <pc:sldMkLst>
          <pc:docMk/>
          <pc:sldMk cId="0" sldId="259"/>
        </pc:sldMkLst>
        <pc:spChg chg="mod">
          <ac:chgData name="Jorge Alexis Castillo Sepúlveda" userId="46b6423b4a08acb9" providerId="LiveId" clId="{BABC770B-491E-42CD-B99E-2544FC71ABD5}" dt="2023-08-05T04:35:03.106" v="1331" actId="20577"/>
          <ac:spMkLst>
            <pc:docMk/>
            <pc:sldMk cId="0" sldId="259"/>
            <ac:spMk id="3" creationId="{F5FB260D-D099-8AB0-8B55-6956F83F1ED1}"/>
          </ac:spMkLst>
        </pc:spChg>
        <pc:spChg chg="mod">
          <ac:chgData name="Jorge Alexis Castillo Sepúlveda" userId="46b6423b4a08acb9" providerId="LiveId" clId="{BABC770B-491E-42CD-B99E-2544FC71ABD5}" dt="2023-08-05T14:49:56.594" v="3523" actId="20577"/>
          <ac:spMkLst>
            <pc:docMk/>
            <pc:sldMk cId="0" sldId="259"/>
            <ac:spMk id="136" creationId="{00000000-0000-0000-0000-000000000000}"/>
          </ac:spMkLst>
        </pc:spChg>
      </pc:sldChg>
      <pc:sldChg chg="addSp delSp modSp mod">
        <pc:chgData name="Jorge Alexis Castillo Sepúlveda" userId="46b6423b4a08acb9" providerId="LiveId" clId="{BABC770B-491E-42CD-B99E-2544FC71ABD5}" dt="2023-08-05T14:49:40.228" v="3517" actId="1076"/>
        <pc:sldMkLst>
          <pc:docMk/>
          <pc:sldMk cId="1496106553" sldId="672"/>
        </pc:sldMkLst>
        <pc:spChg chg="mod">
          <ac:chgData name="Jorge Alexis Castillo Sepúlveda" userId="46b6423b4a08acb9" providerId="LiveId" clId="{BABC770B-491E-42CD-B99E-2544FC71ABD5}" dt="2023-08-05T14:48:55.673" v="3512" actId="113"/>
          <ac:spMkLst>
            <pc:docMk/>
            <pc:sldMk cId="1496106553" sldId="672"/>
            <ac:spMk id="3" creationId="{509E6064-0DA4-0C53-386D-947EDD127B7D}"/>
          </ac:spMkLst>
        </pc:spChg>
        <pc:picChg chg="del">
          <ac:chgData name="Jorge Alexis Castillo Sepúlveda" userId="46b6423b4a08acb9" providerId="LiveId" clId="{BABC770B-491E-42CD-B99E-2544FC71ABD5}" dt="2023-08-05T02:02:39.961" v="15" actId="478"/>
          <ac:picMkLst>
            <pc:docMk/>
            <pc:sldMk cId="1496106553" sldId="672"/>
            <ac:picMk id="4" creationId="{EB20C1FB-6F59-C30D-A298-AADEF043B277}"/>
          </ac:picMkLst>
        </pc:picChg>
        <pc:picChg chg="add mod">
          <ac:chgData name="Jorge Alexis Castillo Sepúlveda" userId="46b6423b4a08acb9" providerId="LiveId" clId="{BABC770B-491E-42CD-B99E-2544FC71ABD5}" dt="2023-08-05T14:49:40.228" v="3517" actId="1076"/>
          <ac:picMkLst>
            <pc:docMk/>
            <pc:sldMk cId="1496106553" sldId="672"/>
            <ac:picMk id="5" creationId="{A837D14D-C887-75E9-0868-15A084AA8303}"/>
          </ac:picMkLst>
        </pc:picChg>
      </pc:sldChg>
      <pc:sldChg chg="del">
        <pc:chgData name="Jorge Alexis Castillo Sepúlveda" userId="46b6423b4a08acb9" providerId="LiveId" clId="{BABC770B-491E-42CD-B99E-2544FC71ABD5}" dt="2023-08-05T02:02:22.072" v="0" actId="47"/>
        <pc:sldMkLst>
          <pc:docMk/>
          <pc:sldMk cId="3016864436" sldId="673"/>
        </pc:sldMkLst>
      </pc:sldChg>
      <pc:sldChg chg="addSp delSp modSp add mod setBg">
        <pc:chgData name="Jorge Alexis Castillo Sepúlveda" userId="46b6423b4a08acb9" providerId="LiveId" clId="{BABC770B-491E-42CD-B99E-2544FC71ABD5}" dt="2023-08-05T14:22:32.700" v="2342" actId="1076"/>
        <pc:sldMkLst>
          <pc:docMk/>
          <pc:sldMk cId="3762441543" sldId="673"/>
        </pc:sldMkLst>
        <pc:spChg chg="mod">
          <ac:chgData name="Jorge Alexis Castillo Sepúlveda" userId="46b6423b4a08acb9" providerId="LiveId" clId="{BABC770B-491E-42CD-B99E-2544FC71ABD5}" dt="2023-08-05T04:10:14.255" v="535" actId="114"/>
          <ac:spMkLst>
            <pc:docMk/>
            <pc:sldMk cId="3762441543" sldId="673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19:47.068" v="61" actId="20577"/>
          <ac:spMkLst>
            <pc:docMk/>
            <pc:sldMk cId="3762441543" sldId="673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04:07:36.002" v="477" actId="1076"/>
          <ac:picMkLst>
            <pc:docMk/>
            <pc:sldMk cId="3762441543" sldId="673"/>
            <ac:picMk id="4" creationId="{AF2ABC28-C703-100F-5A5D-2855EA36564B}"/>
          </ac:picMkLst>
        </pc:picChg>
        <pc:picChg chg="add mod">
          <ac:chgData name="Jorge Alexis Castillo Sepúlveda" userId="46b6423b4a08acb9" providerId="LiveId" clId="{BABC770B-491E-42CD-B99E-2544FC71ABD5}" dt="2023-08-05T04:07:53.371" v="480" actId="1076"/>
          <ac:picMkLst>
            <pc:docMk/>
            <pc:sldMk cId="3762441543" sldId="673"/>
            <ac:picMk id="9" creationId="{583FDD59-FCD2-1A32-3483-A095FEDBD5DE}"/>
          </ac:picMkLst>
        </pc:picChg>
        <pc:picChg chg="add del">
          <ac:chgData name="Jorge Alexis Castillo Sepúlveda" userId="46b6423b4a08acb9" providerId="LiveId" clId="{BABC770B-491E-42CD-B99E-2544FC71ABD5}" dt="2023-08-05T14:10:37.093" v="1952" actId="21"/>
          <ac:picMkLst>
            <pc:docMk/>
            <pc:sldMk cId="3762441543" sldId="673"/>
            <ac:picMk id="12" creationId="{E9399A67-4F2F-5E20-4211-1E7717CCF603}"/>
          </ac:picMkLst>
        </pc:picChg>
        <pc:picChg chg="add mod">
          <ac:chgData name="Jorge Alexis Castillo Sepúlveda" userId="46b6423b4a08acb9" providerId="LiveId" clId="{BABC770B-491E-42CD-B99E-2544FC71ABD5}" dt="2023-08-05T14:22:32.700" v="2342" actId="1076"/>
          <ac:picMkLst>
            <pc:docMk/>
            <pc:sldMk cId="3762441543" sldId="673"/>
            <ac:picMk id="13" creationId="{A8AB2BCE-5F53-1EAB-71CB-6EE5D68AEE72}"/>
          </ac:picMkLst>
        </pc:picChg>
      </pc:sldChg>
      <pc:sldChg chg="del">
        <pc:chgData name="Jorge Alexis Castillo Sepúlveda" userId="46b6423b4a08acb9" providerId="LiveId" clId="{BABC770B-491E-42CD-B99E-2544FC71ABD5}" dt="2023-08-05T02:02:22.631" v="1" actId="47"/>
        <pc:sldMkLst>
          <pc:docMk/>
          <pc:sldMk cId="2914893233" sldId="674"/>
        </pc:sldMkLst>
      </pc:sldChg>
      <pc:sldChg chg="addSp delSp modSp add mod setBg">
        <pc:chgData name="Jorge Alexis Castillo Sepúlveda" userId="46b6423b4a08acb9" providerId="LiveId" clId="{BABC770B-491E-42CD-B99E-2544FC71ABD5}" dt="2023-08-05T14:53:32.153" v="3531" actId="113"/>
        <pc:sldMkLst>
          <pc:docMk/>
          <pc:sldMk cId="3076050560" sldId="674"/>
        </pc:sldMkLst>
        <pc:spChg chg="mod">
          <ac:chgData name="Jorge Alexis Castillo Sepúlveda" userId="46b6423b4a08acb9" providerId="LiveId" clId="{BABC770B-491E-42CD-B99E-2544FC71ABD5}" dt="2023-08-05T14:53:32.153" v="3531" actId="113"/>
          <ac:spMkLst>
            <pc:docMk/>
            <pc:sldMk cId="3076050560" sldId="674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14:53:02.735" v="3530" actId="20577"/>
          <ac:spMkLst>
            <pc:docMk/>
            <pc:sldMk cId="3076050560" sldId="674"/>
            <ac:spMk id="6" creationId="{B9BF6B8A-1DB3-C04A-9FC5-D2A10722D782}"/>
          </ac:spMkLst>
        </pc:spChg>
        <pc:spChg chg="add mod">
          <ac:chgData name="Jorge Alexis Castillo Sepúlveda" userId="46b6423b4a08acb9" providerId="LiveId" clId="{BABC770B-491E-42CD-B99E-2544FC71ABD5}" dt="2023-08-05T14:52:45.745" v="3526" actId="113"/>
          <ac:spMkLst>
            <pc:docMk/>
            <pc:sldMk cId="3076050560" sldId="674"/>
            <ac:spMk id="15" creationId="{A89D4F53-0394-C61E-42AF-4189D5E5EAB1}"/>
          </ac:spMkLst>
        </pc:spChg>
        <pc:spChg chg="add mod">
          <ac:chgData name="Jorge Alexis Castillo Sepúlveda" userId="46b6423b4a08acb9" providerId="LiveId" clId="{BABC770B-491E-42CD-B99E-2544FC71ABD5}" dt="2023-08-05T14:52:39.600" v="3525" actId="113"/>
          <ac:spMkLst>
            <pc:docMk/>
            <pc:sldMk cId="3076050560" sldId="674"/>
            <ac:spMk id="18" creationId="{441C6CEA-7623-BFEB-3BB2-327335DF4CBF}"/>
          </ac:spMkLst>
        </pc:spChg>
        <pc:picChg chg="add del mod">
          <ac:chgData name="Jorge Alexis Castillo Sepúlveda" userId="46b6423b4a08acb9" providerId="LiveId" clId="{BABC770B-491E-42CD-B99E-2544FC71ABD5}" dt="2023-08-05T14:22:22.744" v="2338" actId="21"/>
          <ac:picMkLst>
            <pc:docMk/>
            <pc:sldMk cId="3076050560" sldId="674"/>
            <ac:picMk id="2" creationId="{B6B83B35-249E-690C-C5D8-9677F4AC764E}"/>
          </ac:picMkLst>
        </pc:picChg>
        <pc:picChg chg="add del mod">
          <ac:chgData name="Jorge Alexis Castillo Sepúlveda" userId="46b6423b4a08acb9" providerId="LiveId" clId="{BABC770B-491E-42CD-B99E-2544FC71ABD5}" dt="2023-08-05T14:20:50.359" v="2324" actId="21"/>
          <ac:picMkLst>
            <pc:docMk/>
            <pc:sldMk cId="3076050560" sldId="674"/>
            <ac:picMk id="5" creationId="{AB70A66E-526E-5EDA-7E0C-348B7920B22B}"/>
          </ac:picMkLst>
        </pc:picChg>
        <pc:picChg chg="add mod">
          <ac:chgData name="Jorge Alexis Castillo Sepúlveda" userId="46b6423b4a08acb9" providerId="LiveId" clId="{BABC770B-491E-42CD-B99E-2544FC71ABD5}" dt="2023-08-05T14:22:44.812" v="2346" actId="1076"/>
          <ac:picMkLst>
            <pc:docMk/>
            <pc:sldMk cId="3076050560" sldId="674"/>
            <ac:picMk id="11" creationId="{45F347C5-7D2A-F5B5-C114-DF5F05A713B6}"/>
          </ac:picMkLst>
        </pc:picChg>
        <pc:picChg chg="add mod">
          <ac:chgData name="Jorge Alexis Castillo Sepúlveda" userId="46b6423b4a08acb9" providerId="LiveId" clId="{BABC770B-491E-42CD-B99E-2544FC71ABD5}" dt="2023-08-05T14:22:53.643" v="2350" actId="1076"/>
          <ac:picMkLst>
            <pc:docMk/>
            <pc:sldMk cId="3076050560" sldId="674"/>
            <ac:picMk id="12" creationId="{F5149BFD-9395-10DE-1331-AED5B507B092}"/>
          </ac:picMkLst>
        </pc:picChg>
        <pc:cxnChg chg="add">
          <ac:chgData name="Jorge Alexis Castillo Sepúlveda" userId="46b6423b4a08acb9" providerId="LiveId" clId="{BABC770B-491E-42CD-B99E-2544FC71ABD5}" dt="2023-08-05T14:30:50.603" v="2685" actId="11529"/>
          <ac:cxnSpMkLst>
            <pc:docMk/>
            <pc:sldMk cId="3076050560" sldId="674"/>
            <ac:cxnSpMk id="14" creationId="{14C67C1E-220E-5CD9-3967-9A4DD5142EE8}"/>
          </ac:cxnSpMkLst>
        </pc:cxnChg>
        <pc:cxnChg chg="add">
          <ac:chgData name="Jorge Alexis Castillo Sepúlveda" userId="46b6423b4a08acb9" providerId="LiveId" clId="{BABC770B-491E-42CD-B99E-2544FC71ABD5}" dt="2023-08-05T14:31:25.935" v="2707" actId="11529"/>
          <ac:cxnSpMkLst>
            <pc:docMk/>
            <pc:sldMk cId="3076050560" sldId="674"/>
            <ac:cxnSpMk id="17" creationId="{32794BBE-50C0-5E86-CC25-A86E71EC74D7}"/>
          </ac:cxnSpMkLst>
        </pc:cxnChg>
      </pc:sldChg>
      <pc:sldChg chg="addSp modSp add mod">
        <pc:chgData name="Jorge Alexis Castillo Sepúlveda" userId="46b6423b4a08acb9" providerId="LiveId" clId="{BABC770B-491E-42CD-B99E-2544FC71ABD5}" dt="2023-08-05T03:55:06.549" v="343" actId="20577"/>
        <pc:sldMkLst>
          <pc:docMk/>
          <pc:sldMk cId="845552486" sldId="675"/>
        </pc:sldMkLst>
        <pc:spChg chg="mod">
          <ac:chgData name="Jorge Alexis Castillo Sepúlveda" userId="46b6423b4a08acb9" providerId="LiveId" clId="{BABC770B-491E-42CD-B99E-2544FC71ABD5}" dt="2023-08-05T03:55:06.549" v="343" actId="20577"/>
          <ac:spMkLst>
            <pc:docMk/>
            <pc:sldMk cId="845552486" sldId="675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5:47.635" v="167" actId="20577"/>
          <ac:spMkLst>
            <pc:docMk/>
            <pc:sldMk cId="845552486" sldId="67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03:54:45.075" v="258" actId="1076"/>
          <ac:picMkLst>
            <pc:docMk/>
            <pc:sldMk cId="845552486" sldId="675"/>
            <ac:picMk id="4" creationId="{E9A4B26B-D2F6-F417-6F11-7A78BB37E436}"/>
          </ac:picMkLst>
        </pc:picChg>
      </pc:sldChg>
      <pc:sldChg chg="del">
        <pc:chgData name="Jorge Alexis Castillo Sepúlveda" userId="46b6423b4a08acb9" providerId="LiveId" clId="{BABC770B-491E-42CD-B99E-2544FC71ABD5}" dt="2023-08-05T02:02:23.170" v="2" actId="47"/>
        <pc:sldMkLst>
          <pc:docMk/>
          <pc:sldMk cId="3409668157" sldId="675"/>
        </pc:sldMkLst>
      </pc:sldChg>
      <pc:sldChg chg="del">
        <pc:chgData name="Jorge Alexis Castillo Sepúlveda" userId="46b6423b4a08acb9" providerId="LiveId" clId="{BABC770B-491E-42CD-B99E-2544FC71ABD5}" dt="2023-08-05T02:02:24.889" v="5" actId="47"/>
        <pc:sldMkLst>
          <pc:docMk/>
          <pc:sldMk cId="20420763" sldId="676"/>
        </pc:sldMkLst>
      </pc:sldChg>
      <pc:sldChg chg="addSp delSp modSp add mod ord">
        <pc:chgData name="Jorge Alexis Castillo Sepúlveda" userId="46b6423b4a08acb9" providerId="LiveId" clId="{BABC770B-491E-42CD-B99E-2544FC71ABD5}" dt="2023-08-05T16:03:17.087" v="3539"/>
        <pc:sldMkLst>
          <pc:docMk/>
          <pc:sldMk cId="4164213567" sldId="676"/>
        </pc:sldMkLst>
        <pc:spChg chg="add del">
          <ac:chgData name="Jorge Alexis Castillo Sepúlveda" userId="46b6423b4a08acb9" providerId="LiveId" clId="{BABC770B-491E-42CD-B99E-2544FC71ABD5}" dt="2023-08-05T14:27:27.560" v="2557"/>
          <ac:spMkLst>
            <pc:docMk/>
            <pc:sldMk cId="4164213567" sldId="676"/>
            <ac:spMk id="2" creationId="{3740F865-E311-18F9-EC66-69E0486AF4CB}"/>
          </ac:spMkLst>
        </pc:spChg>
        <pc:spChg chg="mod">
          <ac:chgData name="Jorge Alexis Castillo Sepúlveda" userId="46b6423b4a08acb9" providerId="LiveId" clId="{BABC770B-491E-42CD-B99E-2544FC71ABD5}" dt="2023-08-05T16:03:17.087" v="3539"/>
          <ac:spMkLst>
            <pc:docMk/>
            <pc:sldMk cId="4164213567" sldId="676"/>
            <ac:spMk id="3" creationId="{509E6064-0DA4-0C53-386D-947EDD127B7D}"/>
          </ac:spMkLst>
        </pc:spChg>
        <pc:spChg chg="add del mod">
          <ac:chgData name="Jorge Alexis Castillo Sepúlveda" userId="46b6423b4a08acb9" providerId="LiveId" clId="{BABC770B-491E-42CD-B99E-2544FC71ABD5}" dt="2023-08-05T14:27:26.385" v="2555"/>
          <ac:spMkLst>
            <pc:docMk/>
            <pc:sldMk cId="4164213567" sldId="676"/>
            <ac:spMk id="4" creationId="{B65493D1-C486-622E-E054-1E9DE1608625}"/>
          </ac:spMkLst>
        </pc:spChg>
        <pc:spChg chg="add del">
          <ac:chgData name="Jorge Alexis Castillo Sepúlveda" userId="46b6423b4a08acb9" providerId="LiveId" clId="{BABC770B-491E-42CD-B99E-2544FC71ABD5}" dt="2023-08-05T14:27:38.219" v="2559"/>
          <ac:spMkLst>
            <pc:docMk/>
            <pc:sldMk cId="4164213567" sldId="676"/>
            <ac:spMk id="5" creationId="{85966CE3-A2E1-2847-A14D-569C45C5EEE2}"/>
          </ac:spMkLst>
        </pc:spChg>
        <pc:spChg chg="mod">
          <ac:chgData name="Jorge Alexis Castillo Sepúlveda" userId="46b6423b4a08acb9" providerId="LiveId" clId="{BABC770B-491E-42CD-B99E-2544FC71ABD5}" dt="2023-08-05T03:46:03.976" v="187" actId="20577"/>
          <ac:spMkLst>
            <pc:docMk/>
            <pc:sldMk cId="4164213567" sldId="676"/>
            <ac:spMk id="6" creationId="{B9BF6B8A-1DB3-C04A-9FC5-D2A10722D782}"/>
          </ac:spMkLst>
        </pc:spChg>
        <pc:spChg chg="add del">
          <ac:chgData name="Jorge Alexis Castillo Sepúlveda" userId="46b6423b4a08acb9" providerId="LiveId" clId="{BABC770B-491E-42CD-B99E-2544FC71ABD5}" dt="2023-08-05T14:27:59.027" v="2568"/>
          <ac:spMkLst>
            <pc:docMk/>
            <pc:sldMk cId="4164213567" sldId="676"/>
            <ac:spMk id="9" creationId="{9297C0F8-EF7D-2D67-C015-13F7C0157C8F}"/>
          </ac:spMkLst>
        </pc:spChg>
        <pc:spChg chg="add del">
          <ac:chgData name="Jorge Alexis Castillo Sepúlveda" userId="46b6423b4a08acb9" providerId="LiveId" clId="{BABC770B-491E-42CD-B99E-2544FC71ABD5}" dt="2023-08-05T14:28:18.060" v="2572"/>
          <ac:spMkLst>
            <pc:docMk/>
            <pc:sldMk cId="4164213567" sldId="676"/>
            <ac:spMk id="11" creationId="{F36CFEAD-FA08-5960-61C6-FEA5DBDDD050}"/>
          </ac:spMkLst>
        </pc:spChg>
        <pc:spChg chg="add del mod">
          <ac:chgData name="Jorge Alexis Castillo Sepúlveda" userId="46b6423b4a08acb9" providerId="LiveId" clId="{BABC770B-491E-42CD-B99E-2544FC71ABD5}" dt="2023-08-05T14:28:17.363" v="2571"/>
          <ac:spMkLst>
            <pc:docMk/>
            <pc:sldMk cId="4164213567" sldId="676"/>
            <ac:spMk id="12" creationId="{65113C68-97F8-C72E-B617-4A3431B7AAA6}"/>
          </ac:spMkLst>
        </pc:spChg>
        <pc:spChg chg="add del">
          <ac:chgData name="Jorge Alexis Castillo Sepúlveda" userId="46b6423b4a08acb9" providerId="LiveId" clId="{BABC770B-491E-42CD-B99E-2544FC71ABD5}" dt="2023-08-05T14:28:50.253" v="2588"/>
          <ac:spMkLst>
            <pc:docMk/>
            <pc:sldMk cId="4164213567" sldId="676"/>
            <ac:spMk id="13" creationId="{DC011787-BBF9-13E8-2EB9-A4E15E13FF42}"/>
          </ac:spMkLst>
        </pc:spChg>
      </pc:sldChg>
      <pc:sldChg chg="modSp add mod">
        <pc:chgData name="Jorge Alexis Castillo Sepúlveda" userId="46b6423b4a08acb9" providerId="LiveId" clId="{BABC770B-491E-42CD-B99E-2544FC71ABD5}" dt="2023-08-05T14:34:04.444" v="3062" actId="20577"/>
        <pc:sldMkLst>
          <pc:docMk/>
          <pc:sldMk cId="739631200" sldId="677"/>
        </pc:sldMkLst>
        <pc:spChg chg="mod">
          <ac:chgData name="Jorge Alexis Castillo Sepúlveda" userId="46b6423b4a08acb9" providerId="LiveId" clId="{BABC770B-491E-42CD-B99E-2544FC71ABD5}" dt="2023-08-05T14:34:04.444" v="3062" actId="20577"/>
          <ac:spMkLst>
            <pc:docMk/>
            <pc:sldMk cId="739631200" sldId="677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6:14.291" v="211" actId="20577"/>
          <ac:spMkLst>
            <pc:docMk/>
            <pc:sldMk cId="739631200" sldId="677"/>
            <ac:spMk id="6" creationId="{B9BF6B8A-1DB3-C04A-9FC5-D2A10722D782}"/>
          </ac:spMkLst>
        </pc:spChg>
      </pc:sldChg>
      <pc:sldChg chg="del">
        <pc:chgData name="Jorge Alexis Castillo Sepúlveda" userId="46b6423b4a08acb9" providerId="LiveId" clId="{BABC770B-491E-42CD-B99E-2544FC71ABD5}" dt="2023-08-05T02:02:25.391" v="6" actId="47"/>
        <pc:sldMkLst>
          <pc:docMk/>
          <pc:sldMk cId="4209518509" sldId="677"/>
        </pc:sldMkLst>
      </pc:sldChg>
      <pc:sldChg chg="modSp add del mod">
        <pc:chgData name="Jorge Alexis Castillo Sepúlveda" userId="46b6423b4a08acb9" providerId="LiveId" clId="{BABC770B-491E-42CD-B99E-2544FC71ABD5}" dt="2023-08-05T14:08:10.567" v="1903" actId="47"/>
        <pc:sldMkLst>
          <pc:docMk/>
          <pc:sldMk cId="3633073377" sldId="678"/>
        </pc:sldMkLst>
        <pc:spChg chg="mod">
          <ac:chgData name="Jorge Alexis Castillo Sepúlveda" userId="46b6423b4a08acb9" providerId="LiveId" clId="{BABC770B-491E-42CD-B99E-2544FC71ABD5}" dt="2023-08-05T03:46:41.637" v="241" actId="20577"/>
          <ac:spMkLst>
            <pc:docMk/>
            <pc:sldMk cId="3633073377" sldId="678"/>
            <ac:spMk id="6" creationId="{B9BF6B8A-1DB3-C04A-9FC5-D2A10722D782}"/>
          </ac:spMkLst>
        </pc:spChg>
      </pc:sldChg>
      <pc:sldChg chg="del">
        <pc:chgData name="Jorge Alexis Castillo Sepúlveda" userId="46b6423b4a08acb9" providerId="LiveId" clId="{BABC770B-491E-42CD-B99E-2544FC71ABD5}" dt="2023-08-05T02:02:23.740" v="3" actId="47"/>
        <pc:sldMkLst>
          <pc:docMk/>
          <pc:sldMk cId="3998323286" sldId="678"/>
        </pc:sldMkLst>
      </pc:sldChg>
      <pc:sldChg chg="addSp modSp add mod">
        <pc:chgData name="Jorge Alexis Castillo Sepúlveda" userId="46b6423b4a08acb9" providerId="LiveId" clId="{BABC770B-491E-42CD-B99E-2544FC71ABD5}" dt="2023-08-05T16:13:05.771" v="3540" actId="20577"/>
        <pc:sldMkLst>
          <pc:docMk/>
          <pc:sldMk cId="40999610" sldId="679"/>
        </pc:sldMkLst>
        <pc:spChg chg="mod">
          <ac:chgData name="Jorge Alexis Castillo Sepúlveda" userId="46b6423b4a08acb9" providerId="LiveId" clId="{BABC770B-491E-42CD-B99E-2544FC71ABD5}" dt="2023-08-05T16:13:05.771" v="3540" actId="20577"/>
          <ac:spMkLst>
            <pc:docMk/>
            <pc:sldMk cId="40999610" sldId="679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6:50.661" v="256" actId="20577"/>
          <ac:spMkLst>
            <pc:docMk/>
            <pc:sldMk cId="40999610" sldId="679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14:48:27.682" v="3510" actId="1076"/>
          <ac:picMkLst>
            <pc:docMk/>
            <pc:sldMk cId="40999610" sldId="679"/>
            <ac:picMk id="4" creationId="{D4695407-B55B-304A-C343-733D3269B402}"/>
          </ac:picMkLst>
        </pc:picChg>
        <pc:picChg chg="add mod">
          <ac:chgData name="Jorge Alexis Castillo Sepúlveda" userId="46b6423b4a08acb9" providerId="LiveId" clId="{BABC770B-491E-42CD-B99E-2544FC71ABD5}" dt="2023-08-05T14:40:08.312" v="3216" actId="1076"/>
          <ac:picMkLst>
            <pc:docMk/>
            <pc:sldMk cId="40999610" sldId="679"/>
            <ac:picMk id="9" creationId="{A17ADCE3-FE7E-2E04-55EF-45CAD49AC1B9}"/>
          </ac:picMkLst>
        </pc:picChg>
        <pc:picChg chg="add mod">
          <ac:chgData name="Jorge Alexis Castillo Sepúlveda" userId="46b6423b4a08acb9" providerId="LiveId" clId="{BABC770B-491E-42CD-B99E-2544FC71ABD5}" dt="2023-08-05T14:40:22.507" v="3219" actId="1076"/>
          <ac:picMkLst>
            <pc:docMk/>
            <pc:sldMk cId="40999610" sldId="679"/>
            <ac:picMk id="12" creationId="{03B2BF42-ADD0-2453-E1ED-C4C7CE2155BD}"/>
          </ac:picMkLst>
        </pc:picChg>
      </pc:sldChg>
      <pc:sldChg chg="del">
        <pc:chgData name="Jorge Alexis Castillo Sepúlveda" userId="46b6423b4a08acb9" providerId="LiveId" clId="{BABC770B-491E-42CD-B99E-2544FC71ABD5}" dt="2023-08-05T02:02:24.286" v="4" actId="47"/>
        <pc:sldMkLst>
          <pc:docMk/>
          <pc:sldMk cId="2288356786" sldId="679"/>
        </pc:sldMkLst>
      </pc:sldChg>
      <pc:sldChg chg="addSp delSp modSp add mod">
        <pc:chgData name="Jorge Alexis Castillo Sepúlveda" userId="46b6423b4a08acb9" providerId="LiveId" clId="{BABC770B-491E-42CD-B99E-2544FC71ABD5}" dt="2023-08-05T14:53:55.182" v="3533" actId="14100"/>
        <pc:sldMkLst>
          <pc:docMk/>
          <pc:sldMk cId="2396899859" sldId="680"/>
        </pc:sldMkLst>
        <pc:spChg chg="mod">
          <ac:chgData name="Jorge Alexis Castillo Sepúlveda" userId="46b6423b4a08acb9" providerId="LiveId" clId="{BABC770B-491E-42CD-B99E-2544FC71ABD5}" dt="2023-08-05T14:43:20.003" v="3271" actId="20577"/>
          <ac:spMkLst>
            <pc:docMk/>
            <pc:sldMk cId="2396899859" sldId="680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14:20:42.810" v="2323" actId="20577"/>
          <ac:spMkLst>
            <pc:docMk/>
            <pc:sldMk cId="2396899859" sldId="680"/>
            <ac:spMk id="6" creationId="{B9BF6B8A-1DB3-C04A-9FC5-D2A10722D782}"/>
          </ac:spMkLst>
        </pc:spChg>
        <pc:picChg chg="add del mod">
          <ac:chgData name="Jorge Alexis Castillo Sepúlveda" userId="46b6423b4a08acb9" providerId="LiveId" clId="{BABC770B-491E-42CD-B99E-2544FC71ABD5}" dt="2023-08-05T14:22:40.182" v="2344" actId="21"/>
          <ac:picMkLst>
            <pc:docMk/>
            <pc:sldMk cId="2396899859" sldId="680"/>
            <ac:picMk id="2" creationId="{9C83A492-F928-2F63-855C-6D75935725BB}"/>
          </ac:picMkLst>
        </pc:picChg>
        <pc:picChg chg="add mod">
          <ac:chgData name="Jorge Alexis Castillo Sepúlveda" userId="46b6423b4a08acb9" providerId="LiveId" clId="{BABC770B-491E-42CD-B99E-2544FC71ABD5}" dt="2023-08-05T14:53:55.182" v="3533" actId="14100"/>
          <ac:picMkLst>
            <pc:docMk/>
            <pc:sldMk cId="2396899859" sldId="680"/>
            <ac:picMk id="5" creationId="{D7305493-CF05-B39B-0695-08E5E113C813}"/>
          </ac:picMkLst>
        </pc:picChg>
        <pc:picChg chg="add mod">
          <ac:chgData name="Jorge Alexis Castillo Sepúlveda" userId="46b6423b4a08acb9" providerId="LiveId" clId="{BABC770B-491E-42CD-B99E-2544FC71ABD5}" dt="2023-08-05T14:46:03.065" v="3282" actId="1076"/>
          <ac:picMkLst>
            <pc:docMk/>
            <pc:sldMk cId="2396899859" sldId="680"/>
            <ac:picMk id="11" creationId="{501F4C4B-D90F-56D3-B483-A60B47B338D6}"/>
          </ac:picMkLst>
        </pc:picChg>
      </pc:sldChg>
      <pc:sldChg chg="del">
        <pc:chgData name="Jorge Alexis Castillo Sepúlveda" userId="46b6423b4a08acb9" providerId="LiveId" clId="{BABC770B-491E-42CD-B99E-2544FC71ABD5}" dt="2023-08-05T02:02:26.199" v="7" actId="47"/>
        <pc:sldMkLst>
          <pc:docMk/>
          <pc:sldMk cId="2866050063" sldId="681"/>
        </pc:sldMkLst>
      </pc:sldChg>
      <pc:sldChg chg="del">
        <pc:chgData name="Jorge Alexis Castillo Sepúlveda" userId="46b6423b4a08acb9" providerId="LiveId" clId="{BABC770B-491E-42CD-B99E-2544FC71ABD5}" dt="2023-08-05T02:02:30.942" v="12" actId="47"/>
        <pc:sldMkLst>
          <pc:docMk/>
          <pc:sldMk cId="1987186583" sldId="682"/>
        </pc:sldMkLst>
      </pc:sldChg>
      <pc:sldChg chg="del">
        <pc:chgData name="Jorge Alexis Castillo Sepúlveda" userId="46b6423b4a08acb9" providerId="LiveId" clId="{BABC770B-491E-42CD-B99E-2544FC71ABD5}" dt="2023-08-05T02:02:31.819" v="13" actId="47"/>
        <pc:sldMkLst>
          <pc:docMk/>
          <pc:sldMk cId="2560598862" sldId="683"/>
        </pc:sldMkLst>
      </pc:sldChg>
      <pc:sldChg chg="del">
        <pc:chgData name="Jorge Alexis Castillo Sepúlveda" userId="46b6423b4a08acb9" providerId="LiveId" clId="{BABC770B-491E-42CD-B99E-2544FC71ABD5}" dt="2023-08-05T02:02:33.932" v="14" actId="47"/>
        <pc:sldMkLst>
          <pc:docMk/>
          <pc:sldMk cId="2892188802" sldId="684"/>
        </pc:sldMkLst>
      </pc:sldChg>
      <pc:sldChg chg="del">
        <pc:chgData name="Jorge Alexis Castillo Sepúlveda" userId="46b6423b4a08acb9" providerId="LiveId" clId="{BABC770B-491E-42CD-B99E-2544FC71ABD5}" dt="2023-08-05T02:02:26.692" v="8" actId="47"/>
        <pc:sldMkLst>
          <pc:docMk/>
          <pc:sldMk cId="6222100" sldId="685"/>
        </pc:sldMkLst>
      </pc:sldChg>
      <pc:sldChg chg="del">
        <pc:chgData name="Jorge Alexis Castillo Sepúlveda" userId="46b6423b4a08acb9" providerId="LiveId" clId="{BABC770B-491E-42CD-B99E-2544FC71ABD5}" dt="2023-08-05T02:02:27.479" v="9" actId="47"/>
        <pc:sldMkLst>
          <pc:docMk/>
          <pc:sldMk cId="756965745" sldId="686"/>
        </pc:sldMkLst>
      </pc:sldChg>
      <pc:sldChg chg="del">
        <pc:chgData name="Jorge Alexis Castillo Sepúlveda" userId="46b6423b4a08acb9" providerId="LiveId" clId="{BABC770B-491E-42CD-B99E-2544FC71ABD5}" dt="2023-08-05T02:02:28.125" v="10" actId="47"/>
        <pc:sldMkLst>
          <pc:docMk/>
          <pc:sldMk cId="3231400977" sldId="687"/>
        </pc:sldMkLst>
      </pc:sldChg>
      <pc:sldChg chg="del">
        <pc:chgData name="Jorge Alexis Castillo Sepúlveda" userId="46b6423b4a08acb9" providerId="LiveId" clId="{BABC770B-491E-42CD-B99E-2544FC71ABD5}" dt="2023-08-05T02:02:29.902" v="11" actId="47"/>
        <pc:sldMkLst>
          <pc:docMk/>
          <pc:sldMk cId="1677216944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E64D-4B6D-4D84-8993-C60ED856220D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8056-1E65-45D1-9979-BC0DDDC4D8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8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3430012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f3430012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6585-1D43-B560-6E82-61526CF1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9F00A-CCA6-16FB-7622-00DC0EDB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F0494-A958-7E0B-0769-1AD8287A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76B7E-D01B-20C5-24AF-37779AA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8CFA8-B300-869F-2ECB-14E5BD2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2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AE2F-059C-2F3B-7D87-F4F428A4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9EAD22-C8D4-FB4B-D8B1-D9177E96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A97C3-DA88-14D5-9E5E-96AC1F3E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7DF4B-44FF-965E-53E0-0B28B6B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166E8-BD02-DF6C-584F-15D82EB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3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69970-839D-C747-A5F7-6BEEA4BB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0E1B9-297B-EA4E-C614-37552FB8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76674-7579-3F8F-8518-3A7F11E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06602-5466-0D52-5634-5DB8903B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3757F-68E7-B371-5BA3-3D6262A8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descr="portada powerpoin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8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1007435" y="3861048"/>
            <a:ext cx="1036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8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73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372EC-0768-1549-8353-8D9E8F6D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11888096" cy="57660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59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55DB-1665-CF9D-1D92-15E912C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22062-E839-6CDB-E53C-9D564161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B91B6-6E71-DF82-29D2-1205FD5B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41A0F-A564-BFB2-C54A-2DC30B7B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D52B9-A03E-9FF1-316A-A49B8552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32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8178-02F5-B3E5-8F30-F2841830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D68BA-0442-7C60-5DC7-53978B55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E96FE-5B89-3E1D-523C-5A6A2C36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79163-4101-E408-9FA3-2F69E6B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FB8CF-1CD7-6CA8-0986-32524B6A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79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A7058-63B1-9CD5-6AD9-5E96987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87D81-90C1-6B4C-457E-DED9A93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85F647-28B4-0780-FDE3-A2DB7F0F0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083A0-EF7D-8F63-388C-7B6C81E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3B333-64E5-D79C-177F-D0C8A0B8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D698D-8F6A-73A8-4D58-CFC0E383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2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AB63-E3CA-F3C6-ADDD-E36A9DE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69577-90F0-F5C7-11D7-EFE3668C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4E19D-E48A-701F-2287-86F612AB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BC237B-C69E-04FF-CDFE-39CEDFBCD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3C7BF-B33E-BBF2-6A04-54399114F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5BCF23-DE58-3F0F-AB00-018ACF4C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3615FB-5516-8730-C87E-C2CE3389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F10EBE-2982-8A54-2F12-8FBDAD9C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59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BA34-7791-01B0-C704-4A1778B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ECBA9F-CEE4-EF79-A886-75E54664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ADEE2-1329-1506-B2CA-A974E5F6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F464F6-4A06-E687-153D-93C501B6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06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D7687B-CC87-CEF4-B13B-1D58FF8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711F7E-2CCD-661E-8357-F314A757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489A3-5564-87E0-D6E4-5EB1956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1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2FD13-F035-36BB-3F07-B6D7CE7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984C1-4193-FA66-A5B9-270421DA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EB43FF-5FF4-B670-DABF-47F6948E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0EE89-60BE-486F-A531-67687DB8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CC9A4-1354-9761-120B-1034A68F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6BA19-5FBC-0CE4-B88B-EF96A254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9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2641-D3EC-D7B7-BE8A-C03B7769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9341B4-A54D-BB16-4E58-C932088B2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9B00CC-ED8E-D3D4-7E67-7774034D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59C6E7-B43F-594B-1748-6593F67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63A16-9DB6-FDA4-3EA2-4158219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E03F7-B1BB-4062-2AE5-8E3C32F2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5605C-AA7A-1576-6AD3-59034E16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03FC7-5DEB-6AE2-5FE9-76F59BA2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0190A-7790-C94D-62CC-E7971122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3AD6-729F-4D31-9583-EBE3FD049FAF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45B8D-B6BE-9DD7-E69D-E7E12666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2DBFA-3679-8831-4B0A-25E49155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8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604000"/>
            <a:ext cx="91439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60363" y="67331"/>
            <a:ext cx="1958404" cy="55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012317" cy="6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87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92832" y="1482"/>
            <a:ext cx="6216252" cy="65958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0" y="6565900"/>
            <a:ext cx="12192000" cy="292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9200" y="406400"/>
            <a:ext cx="3060701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9659700" y="6165300"/>
            <a:ext cx="205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AGOSTO 2023</a:t>
            </a:r>
            <a:endParaRPr dirty="0"/>
          </a:p>
        </p:txBody>
      </p:sp>
      <p:sp>
        <p:nvSpPr>
          <p:cNvPr id="137" name="Google Shape;137;p20"/>
          <p:cNvSpPr txBox="1"/>
          <p:nvPr/>
        </p:nvSpPr>
        <p:spPr>
          <a:xfrm>
            <a:off x="4983871" y="4414571"/>
            <a:ext cx="704767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II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MAGÍSTER EN DATA SCIENCE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 Alexis Castillo Sepúlveda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jorge.castillo.sepulveda@edu.udla.cl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FB260D-D099-8AB0-8B55-6956F83F1ED1}"/>
              </a:ext>
            </a:extLst>
          </p:cNvPr>
          <p:cNvSpPr txBox="1"/>
          <p:nvPr/>
        </p:nvSpPr>
        <p:spPr>
          <a:xfrm>
            <a:off x="4823420" y="1617516"/>
            <a:ext cx="7160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/>
              <a:t>Clase 8:</a:t>
            </a:r>
          </a:p>
          <a:p>
            <a:pPr algn="ctr"/>
            <a:r>
              <a:rPr lang="es-CL" sz="4000" b="1" dirty="0" err="1"/>
              <a:t>Boosting</a:t>
            </a:r>
            <a:endParaRPr lang="es-CL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6" y="73843"/>
            <a:ext cx="7741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Frameworks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de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: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CatBoost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MX" dirty="0" err="1"/>
              <a:t>CatBoost</a:t>
            </a:r>
            <a:r>
              <a:rPr lang="es-MX" dirty="0"/>
              <a:t> es un algoritmo de </a:t>
            </a:r>
            <a:r>
              <a:rPr lang="es-MX" dirty="0" err="1"/>
              <a:t>boosting</a:t>
            </a:r>
            <a:r>
              <a:rPr lang="es-MX" dirty="0"/>
              <a:t> diseñado especialmente para manejar características categóricas automáticamente. </a:t>
            </a:r>
          </a:p>
          <a:p>
            <a:pPr marL="285750" indent="-285750"/>
            <a:r>
              <a:rPr lang="es-MX" dirty="0"/>
              <a:t>Al igual que otros algoritmos de </a:t>
            </a:r>
            <a:r>
              <a:rPr lang="es-MX" dirty="0" err="1"/>
              <a:t>boosting</a:t>
            </a:r>
            <a:r>
              <a:rPr lang="es-MX" dirty="0"/>
              <a:t>, agrega árboles secuencialmente donde cada árbol corrige los errores del total acumulado de árboles previos. </a:t>
            </a:r>
          </a:p>
          <a:p>
            <a:pPr marL="285750" indent="-285750"/>
            <a:r>
              <a:rPr lang="es-MX" dirty="0" err="1"/>
              <a:t>CatBoost</a:t>
            </a:r>
            <a:r>
              <a:rPr lang="es-MX" dirty="0"/>
              <a:t> es conocido por su robustez, evitando el sobreajuste incluso en escenarios de datos con muchas características categóricas. Es muy amigable para el usuario, requiriendo menos ajuste de hiperparámetros.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2636E5E-DE8B-66C2-071B-37C6FD333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79" y="2526622"/>
            <a:ext cx="1804756" cy="18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5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91327" y="155987"/>
            <a:ext cx="7741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Control del sobreajuste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Como por definición el </a:t>
            </a:r>
            <a:r>
              <a:rPr lang="es-CL" dirty="0" err="1"/>
              <a:t>boosting</a:t>
            </a:r>
            <a:r>
              <a:rPr lang="es-CL" dirty="0"/>
              <a:t> tiene por objetivo reducir el sesgo, producirá </a:t>
            </a:r>
            <a:r>
              <a:rPr lang="es-CL" b="1" dirty="0"/>
              <a:t>modelos más complejos</a:t>
            </a:r>
            <a:r>
              <a:rPr lang="es-CL" dirty="0"/>
              <a:t>, por lo tanto, el sobreajuste es un tema recurrente y a resolver en todo modelo de </a:t>
            </a:r>
            <a:r>
              <a:rPr lang="es-CL" dirty="0" err="1"/>
              <a:t>boosting</a:t>
            </a:r>
            <a:r>
              <a:rPr lang="es-CL" dirty="0"/>
              <a:t>.</a:t>
            </a:r>
          </a:p>
          <a:p>
            <a:pPr marL="285750" indent="-285750"/>
            <a:r>
              <a:rPr lang="es-MX" dirty="0"/>
              <a:t>Controlar la </a:t>
            </a:r>
            <a:r>
              <a:rPr lang="es-MX" b="1" dirty="0"/>
              <a:t>profundidad</a:t>
            </a:r>
            <a:r>
              <a:rPr lang="es-MX" dirty="0"/>
              <a:t> de los árboles evita modelos muy complejos. </a:t>
            </a:r>
          </a:p>
          <a:p>
            <a:pPr marL="285750" indent="-285750"/>
            <a:r>
              <a:rPr lang="es-MX" dirty="0"/>
              <a:t>La </a:t>
            </a:r>
            <a:r>
              <a:rPr lang="es-MX" b="1" dirty="0"/>
              <a:t>regularización</a:t>
            </a:r>
            <a:r>
              <a:rPr lang="es-MX" dirty="0"/>
              <a:t>, como el parámetro lambda en </a:t>
            </a:r>
            <a:r>
              <a:rPr lang="es-MX" dirty="0" err="1"/>
              <a:t>XGBoost</a:t>
            </a:r>
            <a:r>
              <a:rPr lang="es-MX" dirty="0"/>
              <a:t>, puede penalizar a modelos complicados. </a:t>
            </a:r>
          </a:p>
          <a:p>
            <a:pPr marL="285750" indent="-285750"/>
            <a:r>
              <a:rPr lang="es-MX" dirty="0"/>
              <a:t>La </a:t>
            </a:r>
            <a:r>
              <a:rPr lang="es-MX" b="1" dirty="0"/>
              <a:t>validación cruzada </a:t>
            </a:r>
            <a:r>
              <a:rPr lang="es-MX" dirty="0"/>
              <a:t>nos ayuda a seleccionar la cantidad óptima de iteraciones y la </a:t>
            </a:r>
            <a:r>
              <a:rPr lang="es-MX" b="1" dirty="0"/>
              <a:t>tasa de aprendizaje </a:t>
            </a:r>
            <a:r>
              <a:rPr lang="es-MX" dirty="0"/>
              <a:t>controla cuánto se ajusta el modelo en cada paso, con valores bajos llevando a un aprendizaje más lento pero estable.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CC09977-23C6-96C0-C874-BFA22BFA6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05" y="1879035"/>
            <a:ext cx="4408169" cy="25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6" y="73843"/>
            <a:ext cx="7741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Implementación básica (ejemplo con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XGBoost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) 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9176960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!</a:t>
            </a:r>
            <a:r>
              <a:rPr lang="es-CL" dirty="0" err="1"/>
              <a:t>pip</a:t>
            </a:r>
            <a:r>
              <a:rPr lang="es-CL" dirty="0"/>
              <a:t> </a:t>
            </a:r>
            <a:r>
              <a:rPr lang="es-CL" dirty="0" err="1"/>
              <a:t>install</a:t>
            </a:r>
            <a:r>
              <a:rPr lang="es-CL" dirty="0"/>
              <a:t> </a:t>
            </a:r>
            <a:r>
              <a:rPr lang="es-CL" dirty="0" err="1"/>
              <a:t>xgboost</a:t>
            </a:r>
            <a:endParaRPr lang="es-CL" dirty="0"/>
          </a:p>
          <a:p>
            <a:pPr marL="285750" indent="-285750"/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xgboost</a:t>
            </a:r>
            <a:r>
              <a:rPr lang="es-CL" dirty="0"/>
              <a:t> as </a:t>
            </a:r>
            <a:r>
              <a:rPr lang="es-CL" dirty="0" err="1"/>
              <a:t>xgb</a:t>
            </a:r>
            <a:endParaRPr lang="es-CL" dirty="0"/>
          </a:p>
          <a:p>
            <a:pPr marL="285750" indent="-285750"/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sklearn.model_selection</a:t>
            </a:r>
            <a:r>
              <a:rPr lang="es-CL" dirty="0"/>
              <a:t> </a:t>
            </a: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train_test_Split</a:t>
            </a:r>
            <a:endParaRPr lang="es-CL" dirty="0"/>
          </a:p>
          <a:p>
            <a:pPr marL="285750" indent="-285750"/>
            <a:r>
              <a:rPr lang="es-CL" dirty="0" err="1"/>
              <a:t>model</a:t>
            </a:r>
            <a:r>
              <a:rPr lang="es-CL" dirty="0"/>
              <a:t> = </a:t>
            </a:r>
            <a:r>
              <a:rPr lang="es-CL" dirty="0" err="1"/>
              <a:t>xgb.XGBClassifier</a:t>
            </a:r>
            <a:r>
              <a:rPr lang="es-CL" dirty="0"/>
              <a:t>(</a:t>
            </a:r>
            <a:r>
              <a:rPr lang="es-CL" dirty="0" err="1"/>
              <a:t>objective</a:t>
            </a:r>
            <a:r>
              <a:rPr lang="es-CL" dirty="0"/>
              <a:t>='</a:t>
            </a:r>
            <a:r>
              <a:rPr lang="es-CL" dirty="0" err="1"/>
              <a:t>binary:logistic</a:t>
            </a:r>
            <a:r>
              <a:rPr lang="es-CL" dirty="0"/>
              <a:t>', </a:t>
            </a:r>
            <a:r>
              <a:rPr lang="es-CL" dirty="0" err="1"/>
              <a:t>n_estimators</a:t>
            </a:r>
            <a:r>
              <a:rPr lang="es-CL" dirty="0"/>
              <a:t>=100)</a:t>
            </a:r>
          </a:p>
          <a:p>
            <a:pPr marL="285750" indent="-285750"/>
            <a:r>
              <a:rPr lang="es-CL" dirty="0" err="1"/>
              <a:t>model.fit</a:t>
            </a:r>
            <a:r>
              <a:rPr lang="es-CL" dirty="0"/>
              <a:t>(</a:t>
            </a:r>
            <a:r>
              <a:rPr lang="es-CL" dirty="0" err="1"/>
              <a:t>X_train</a:t>
            </a:r>
            <a:r>
              <a:rPr lang="es-CL" dirty="0"/>
              <a:t>, </a:t>
            </a:r>
            <a:r>
              <a:rPr lang="es-CL" dirty="0" err="1"/>
              <a:t>y_train</a:t>
            </a:r>
            <a:r>
              <a:rPr lang="es-CL" dirty="0"/>
              <a:t>)</a:t>
            </a:r>
          </a:p>
          <a:p>
            <a:pPr marL="285750" indent="-285750"/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sklearn.metrics</a:t>
            </a:r>
            <a:r>
              <a:rPr lang="es-CL" dirty="0"/>
              <a:t> </a:t>
            </a: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accuracy_score</a:t>
            </a:r>
            <a:endParaRPr lang="es-CL" dirty="0"/>
          </a:p>
          <a:p>
            <a:pPr marL="285750" indent="-285750"/>
            <a:r>
              <a:rPr lang="es-CL" dirty="0" err="1"/>
              <a:t>y_pred</a:t>
            </a:r>
            <a:r>
              <a:rPr lang="es-CL" dirty="0"/>
              <a:t> = </a:t>
            </a:r>
            <a:r>
              <a:rPr lang="es-CL" dirty="0" err="1"/>
              <a:t>model.predict</a:t>
            </a:r>
            <a:r>
              <a:rPr lang="es-CL" dirty="0"/>
              <a:t>(</a:t>
            </a:r>
            <a:r>
              <a:rPr lang="es-CL" dirty="0" err="1"/>
              <a:t>X_test</a:t>
            </a:r>
            <a:r>
              <a:rPr lang="es-CL" dirty="0"/>
              <a:t>)</a:t>
            </a:r>
          </a:p>
          <a:p>
            <a:pPr marL="285750" indent="-285750"/>
            <a:r>
              <a:rPr lang="es-CL" dirty="0" err="1"/>
              <a:t>accuracy</a:t>
            </a:r>
            <a:r>
              <a:rPr lang="es-CL" dirty="0"/>
              <a:t> = </a:t>
            </a:r>
            <a:r>
              <a:rPr lang="es-CL" dirty="0" err="1"/>
              <a:t>accuracy_score</a:t>
            </a:r>
            <a:r>
              <a:rPr lang="es-CL" dirty="0"/>
              <a:t>(</a:t>
            </a:r>
            <a:r>
              <a:rPr lang="es-CL" dirty="0" err="1"/>
              <a:t>y_test</a:t>
            </a:r>
            <a:r>
              <a:rPr lang="es-CL" dirty="0"/>
              <a:t>, </a:t>
            </a:r>
            <a:r>
              <a:rPr lang="es-CL" dirty="0" err="1"/>
              <a:t>y_pred</a:t>
            </a:r>
            <a:r>
              <a:rPr lang="es-CL" dirty="0"/>
              <a:t>)</a:t>
            </a:r>
          </a:p>
          <a:p>
            <a:pPr marL="285750" indent="-285750"/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sklearn.model_selection</a:t>
            </a:r>
            <a:r>
              <a:rPr lang="es-CL" dirty="0"/>
              <a:t> </a:t>
            </a: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GridSearchCV</a:t>
            </a:r>
            <a:endParaRPr lang="es-CL" dirty="0"/>
          </a:p>
          <a:p>
            <a:pPr marL="285750" indent="-285750"/>
            <a:r>
              <a:rPr lang="es-CL" dirty="0" err="1"/>
              <a:t>param_grid</a:t>
            </a:r>
            <a:r>
              <a:rPr lang="es-CL" dirty="0"/>
              <a:t> = {</a:t>
            </a:r>
          </a:p>
          <a:p>
            <a:pPr marL="285750" indent="-285750"/>
            <a:r>
              <a:rPr lang="es-CL" dirty="0"/>
              <a:t>    '</a:t>
            </a:r>
            <a:r>
              <a:rPr lang="es-CL" dirty="0" err="1"/>
              <a:t>n_estimators</a:t>
            </a:r>
            <a:r>
              <a:rPr lang="es-CL" dirty="0"/>
              <a:t>': [50, 100, 150],</a:t>
            </a:r>
          </a:p>
          <a:p>
            <a:pPr marL="285750" indent="-285750"/>
            <a:r>
              <a:rPr lang="es-CL" dirty="0"/>
              <a:t>    '</a:t>
            </a:r>
            <a:r>
              <a:rPr lang="es-CL" dirty="0" err="1"/>
              <a:t>learning_rate</a:t>
            </a:r>
            <a:r>
              <a:rPr lang="es-CL" dirty="0"/>
              <a:t>': [0.01, 0.05, 0.1],</a:t>
            </a:r>
          </a:p>
          <a:p>
            <a:pPr marL="285750" indent="-285750"/>
            <a:r>
              <a:rPr lang="es-CL" dirty="0"/>
              <a:t>    '</a:t>
            </a:r>
            <a:r>
              <a:rPr lang="es-CL" dirty="0" err="1"/>
              <a:t>max_depth</a:t>
            </a:r>
            <a:r>
              <a:rPr lang="es-CL" dirty="0"/>
              <a:t>': [3, 4, 5]</a:t>
            </a:r>
          </a:p>
          <a:p>
            <a:pPr marL="285750" indent="-285750"/>
            <a:r>
              <a:rPr lang="es-CL" dirty="0"/>
              <a:t>}</a:t>
            </a:r>
          </a:p>
          <a:p>
            <a:pPr marL="285750" indent="-285750"/>
            <a:r>
              <a:rPr lang="es-CL" dirty="0" err="1"/>
              <a:t>grid_search</a:t>
            </a:r>
            <a:r>
              <a:rPr lang="es-CL" dirty="0"/>
              <a:t> = </a:t>
            </a:r>
            <a:r>
              <a:rPr lang="es-CL" dirty="0" err="1"/>
              <a:t>GridSearchCV</a:t>
            </a:r>
            <a:r>
              <a:rPr lang="es-CL" dirty="0"/>
              <a:t>(</a:t>
            </a:r>
            <a:r>
              <a:rPr lang="es-CL" dirty="0" err="1"/>
              <a:t>model</a:t>
            </a:r>
            <a:r>
              <a:rPr lang="es-CL" dirty="0"/>
              <a:t>, </a:t>
            </a:r>
            <a:r>
              <a:rPr lang="es-CL" dirty="0" err="1"/>
              <a:t>param_grid</a:t>
            </a:r>
            <a:r>
              <a:rPr lang="es-CL" dirty="0"/>
              <a:t>, </a:t>
            </a:r>
            <a:r>
              <a:rPr lang="es-CL" dirty="0" err="1"/>
              <a:t>cv</a:t>
            </a:r>
            <a:r>
              <a:rPr lang="es-CL" dirty="0"/>
              <a:t>=5)</a:t>
            </a:r>
          </a:p>
          <a:p>
            <a:pPr marL="285750" indent="-285750"/>
            <a:r>
              <a:rPr lang="es-CL" dirty="0" err="1"/>
              <a:t>grid_search.fit</a:t>
            </a:r>
            <a:r>
              <a:rPr lang="es-CL" dirty="0"/>
              <a:t>(</a:t>
            </a:r>
            <a:r>
              <a:rPr lang="es-CL" dirty="0" err="1"/>
              <a:t>X_train</a:t>
            </a:r>
            <a:r>
              <a:rPr lang="es-CL" dirty="0"/>
              <a:t>, </a:t>
            </a:r>
            <a:r>
              <a:rPr lang="es-CL" dirty="0" err="1"/>
              <a:t>y_train</a:t>
            </a:r>
            <a:r>
              <a:rPr lang="es-CL" dirty="0"/>
              <a:t>)</a:t>
            </a:r>
          </a:p>
          <a:p>
            <a:pPr marL="285750" indent="-285750"/>
            <a:r>
              <a:rPr lang="es-CL" dirty="0" err="1"/>
              <a:t>print</a:t>
            </a:r>
            <a:r>
              <a:rPr lang="es-CL" dirty="0"/>
              <a:t>("</a:t>
            </a:r>
            <a:r>
              <a:rPr lang="es-CL" dirty="0" err="1"/>
              <a:t>Best</a:t>
            </a:r>
            <a:r>
              <a:rPr lang="es-CL" dirty="0"/>
              <a:t> </a:t>
            </a:r>
            <a:r>
              <a:rPr lang="es-CL" dirty="0" err="1"/>
              <a:t>Parameters</a:t>
            </a:r>
            <a:r>
              <a:rPr lang="es-CL" dirty="0"/>
              <a:t>: {}".</a:t>
            </a:r>
            <a:r>
              <a:rPr lang="es-CL" dirty="0" err="1"/>
              <a:t>format</a:t>
            </a:r>
            <a:r>
              <a:rPr lang="es-CL" dirty="0"/>
              <a:t>(</a:t>
            </a:r>
            <a:r>
              <a:rPr lang="es-CL" dirty="0" err="1"/>
              <a:t>grid_search.best_params</a:t>
            </a:r>
            <a:r>
              <a:rPr lang="es-CL" dirty="0"/>
              <a:t>_))</a:t>
            </a:r>
          </a:p>
          <a:p>
            <a:pPr marL="285750" indent="-285750"/>
            <a:endParaRPr lang="es-CL" dirty="0"/>
          </a:p>
          <a:p>
            <a:pPr marL="285750" indent="-285750"/>
            <a:endParaRPr lang="es-CL" dirty="0"/>
          </a:p>
          <a:p>
            <a:pPr marL="285750" indent="-285750"/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83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Introducción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4098933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El objetivo de esta clase es introducir el concepto de </a:t>
            </a:r>
            <a:r>
              <a:rPr lang="es-CL" b="1" dirty="0" err="1"/>
              <a:t>boosting</a:t>
            </a:r>
            <a:r>
              <a:rPr lang="es-CL" dirty="0"/>
              <a:t>, su definición, los principales modelos y </a:t>
            </a:r>
            <a:r>
              <a:rPr lang="es-CL" dirty="0" err="1"/>
              <a:t>frameworks</a:t>
            </a:r>
            <a:endParaRPr lang="es-CL" dirty="0"/>
          </a:p>
          <a:p>
            <a:pPr marL="285750" indent="-285750"/>
            <a:r>
              <a:rPr lang="es-CL" dirty="0"/>
              <a:t>Recordemos que tanto </a:t>
            </a:r>
            <a:r>
              <a:rPr lang="es-CL" dirty="0" err="1"/>
              <a:t>bagging</a:t>
            </a:r>
            <a:r>
              <a:rPr lang="es-CL" dirty="0"/>
              <a:t> como </a:t>
            </a:r>
            <a:r>
              <a:rPr lang="es-CL" dirty="0" err="1"/>
              <a:t>bosting</a:t>
            </a:r>
            <a:r>
              <a:rPr lang="es-CL" dirty="0"/>
              <a:t> son modelos de ensamble y que </a:t>
            </a:r>
            <a:r>
              <a:rPr lang="es-CL" b="1" dirty="0"/>
              <a:t>ensamblar es combinar</a:t>
            </a:r>
            <a:r>
              <a:rPr lang="es-CL" dirty="0"/>
              <a:t>. La idea detrás es que varios modelos débiles combinados producen un modelo </a:t>
            </a:r>
            <a:r>
              <a:rPr lang="es-CL" b="1" dirty="0"/>
              <a:t>robusto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F896D50-9D86-DCE2-BEE1-27CD87BBB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9679" y="1430989"/>
            <a:ext cx="6698695" cy="37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Ensamblaje estadístico (recuerdo)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 err="1"/>
              <a:t>Bagging</a:t>
            </a:r>
            <a:r>
              <a:rPr lang="es-CL" dirty="0"/>
              <a:t>:</a:t>
            </a:r>
          </a:p>
          <a:p>
            <a:pPr marL="742950" lvl="1" indent="-285750"/>
            <a:r>
              <a:rPr lang="es-CL" dirty="0"/>
              <a:t>Es una abreviación de </a:t>
            </a:r>
            <a:r>
              <a:rPr lang="es-CL" i="1" dirty="0"/>
              <a:t>Bootstrap </a:t>
            </a:r>
            <a:r>
              <a:rPr lang="es-CL" i="1" dirty="0" err="1"/>
              <a:t>Aggregating</a:t>
            </a:r>
            <a:endParaRPr lang="es-CL" i="1" dirty="0"/>
          </a:p>
          <a:p>
            <a:pPr marL="742950" lvl="1" indent="-285750"/>
            <a:r>
              <a:rPr lang="es-CL" dirty="0"/>
              <a:t>En paralelo</a:t>
            </a:r>
          </a:p>
          <a:p>
            <a:pPr marL="742950" lvl="1" indent="-285750"/>
            <a:r>
              <a:rPr lang="es-CL" dirty="0"/>
              <a:t>Tienen por objetivo reducir la varianza</a:t>
            </a:r>
          </a:p>
          <a:p>
            <a:pPr marL="742950" lvl="1" indent="-285750"/>
            <a:endParaRPr lang="es-CL" dirty="0"/>
          </a:p>
          <a:p>
            <a:pPr marL="285750" indent="-285750"/>
            <a:r>
              <a:rPr lang="es-CL" dirty="0" err="1"/>
              <a:t>Boosting</a:t>
            </a:r>
            <a:endParaRPr lang="es-CL" dirty="0"/>
          </a:p>
          <a:p>
            <a:pPr marL="742950" lvl="1" indent="-285750"/>
            <a:r>
              <a:rPr lang="es-CL" dirty="0"/>
              <a:t>En serie</a:t>
            </a:r>
          </a:p>
          <a:p>
            <a:pPr marL="742950" lvl="1" indent="-285750"/>
            <a:r>
              <a:rPr lang="es-CL" dirty="0"/>
              <a:t>Tienen por objetivo reducir el sesgo (i.e., buscan </a:t>
            </a:r>
            <a:r>
              <a:rPr lang="es-CL" b="1" dirty="0"/>
              <a:t>modelos más complejos</a:t>
            </a:r>
            <a:r>
              <a:rPr lang="es-CL" dirty="0"/>
              <a:t>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ABC28-C703-100F-5A5D-2855EA36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6" y="935916"/>
            <a:ext cx="2343150" cy="2619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3FDD59-FCD2-1A32-3483-A095FEDB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001" y="3798749"/>
            <a:ext cx="2200275" cy="2638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8AB2BCE-5F53-1EAB-71CB-6EE5D68A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41" y="3878490"/>
            <a:ext cx="5727963" cy="25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Aspectos del </a:t>
            </a:r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¿Cómo funciona?</a:t>
            </a:r>
          </a:p>
          <a:p>
            <a:pPr marL="742950" lvl="1" indent="-285750"/>
            <a:r>
              <a:rPr lang="es-MX" dirty="0"/>
              <a:t>Para problemas de clasificación, en cada iteración, el </a:t>
            </a:r>
            <a:r>
              <a:rPr lang="es-MX" dirty="0" err="1"/>
              <a:t>boosting</a:t>
            </a:r>
            <a:r>
              <a:rPr lang="es-MX" dirty="0"/>
              <a:t> pone más énfasis en las observaciones que fueron mal clasificadas en la iteración anterior, permitiendo al próximo modelo corregir los errores de sus predecesores.</a:t>
            </a:r>
          </a:p>
          <a:p>
            <a:pPr marL="742950" lvl="1" indent="-285750"/>
            <a:r>
              <a:rPr lang="es-MX" dirty="0"/>
              <a:t>Para problema de predicción(regresión), el énfasis se hace sobe el </a:t>
            </a:r>
            <a:r>
              <a:rPr lang="es-MX" b="1" dirty="0"/>
              <a:t>residuo o error</a:t>
            </a:r>
            <a:r>
              <a:rPr lang="es-MX" dirty="0"/>
              <a:t> (diferencia entre observación real y predicción actual)</a:t>
            </a:r>
            <a:endParaRPr lang="es-CL" dirty="0"/>
          </a:p>
          <a:p>
            <a:pPr marL="285750" indent="-285750"/>
            <a:r>
              <a:rPr lang="es-CL" dirty="0"/>
              <a:t>Ventajas</a:t>
            </a:r>
          </a:p>
          <a:p>
            <a:pPr marL="742950" lvl="1" indent="-285750"/>
            <a:r>
              <a:rPr lang="es-CL" dirty="0"/>
              <a:t>Mejora drásticamente la evaluación de los modelos</a:t>
            </a:r>
          </a:p>
          <a:p>
            <a:pPr marL="742950" lvl="1" indent="-285750"/>
            <a:r>
              <a:rPr lang="es-CL" dirty="0"/>
              <a:t>Es flexible con diferentes tipos de datos</a:t>
            </a:r>
          </a:p>
          <a:p>
            <a:pPr marL="285750" indent="-285750"/>
            <a:r>
              <a:rPr lang="es-CL" dirty="0"/>
              <a:t>Desventajas</a:t>
            </a:r>
          </a:p>
          <a:p>
            <a:pPr marL="742950" lvl="1" indent="-285750"/>
            <a:r>
              <a:rPr lang="es-CL" dirty="0"/>
              <a:t>Propenso al sobreajuste</a:t>
            </a:r>
          </a:p>
          <a:p>
            <a:pPr marL="742950" lvl="1" indent="-285750"/>
            <a:r>
              <a:rPr lang="es-CL" dirty="0"/>
              <a:t>Puede ser muy costoso computacionalmente</a:t>
            </a:r>
          </a:p>
          <a:p>
            <a:pPr marL="742950" lvl="1" indent="-285750"/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Modelos de </a:t>
            </a:r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: </a:t>
            </a:r>
            <a:r>
              <a:rPr lang="es-ES" sz="2400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AdaBoost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s-CL" dirty="0"/>
              <a:t>El </a:t>
            </a:r>
            <a:r>
              <a:rPr lang="es-CL" dirty="0" err="1"/>
              <a:t>Adaboost</a:t>
            </a:r>
            <a:r>
              <a:rPr lang="es-CL" dirty="0"/>
              <a:t> fue uno de los primeros algoritmos de </a:t>
            </a:r>
            <a:r>
              <a:rPr lang="es-CL" dirty="0" err="1"/>
              <a:t>boosting</a:t>
            </a:r>
            <a:r>
              <a:rPr lang="es-CL" dirty="0"/>
              <a:t> conocidos</a:t>
            </a:r>
          </a:p>
          <a:p>
            <a:pPr marL="285750" indent="-285750"/>
            <a:r>
              <a:rPr lang="es-CL" dirty="0"/>
              <a:t>Para clasificación:</a:t>
            </a:r>
          </a:p>
          <a:p>
            <a:pPr marL="742950" lvl="1" indent="-285750"/>
            <a:r>
              <a:rPr lang="es-MX" dirty="0"/>
              <a:t>Se inicia asignando pesos iguales a todas las observaciones del conjunto de datos. </a:t>
            </a:r>
          </a:p>
          <a:p>
            <a:pPr marL="742950" lvl="1" indent="-285750"/>
            <a:r>
              <a:rPr lang="es-MX" dirty="0"/>
              <a:t>En cada iteración, se entrena un modelo débil (como un árbol de decisión corto*) en función de estos pesos. </a:t>
            </a:r>
          </a:p>
          <a:p>
            <a:pPr marL="742950" lvl="1" indent="-285750"/>
            <a:r>
              <a:rPr lang="es-MX" dirty="0"/>
              <a:t>Luego, se identifican las observaciones mal clasificadas y se aumentan sus pesos, mientras que se disminuyen los pesos de las bien clasificadas.</a:t>
            </a:r>
          </a:p>
          <a:p>
            <a:pPr marL="742950" lvl="1" indent="-285750"/>
            <a:r>
              <a:rPr lang="es-MX" dirty="0"/>
              <a:t> A continuación, se calcula un coeficiente para el modelo actual basado en su error ponderado, que determinará la "fuerza" de su "voto" en la clasificación final. </a:t>
            </a:r>
          </a:p>
          <a:p>
            <a:pPr marL="742950" lvl="1" indent="-285750"/>
            <a:r>
              <a:rPr lang="es-MX" dirty="0"/>
              <a:t>Este proceso se repite a lo largo de múltiples iteraciones, y el modelo final resulta de una "votación" ponderada de todos estos modelos débiles.</a:t>
            </a:r>
            <a:endParaRPr lang="es-CL" dirty="0"/>
          </a:p>
          <a:p>
            <a:pPr marL="285750" indent="-285750"/>
            <a:r>
              <a:rPr lang="es-CL" dirty="0"/>
              <a:t>Para regresión:</a:t>
            </a:r>
          </a:p>
          <a:p>
            <a:pPr marL="742950" lvl="1" indent="-285750"/>
            <a:r>
              <a:rPr lang="es-MX" dirty="0"/>
              <a:t>En cada iteración, se entrena un modelo débil (como un árbol de decisión corto) usando estos pesos. </a:t>
            </a:r>
          </a:p>
          <a:p>
            <a:pPr marL="742950" lvl="1" indent="-285750"/>
            <a:r>
              <a:rPr lang="es-MX" dirty="0"/>
              <a:t>Se calculan los residuos, que son las diferencias entre las observaciones reales y las predicciones del modelo. </a:t>
            </a:r>
          </a:p>
          <a:p>
            <a:pPr marL="742950" lvl="1" indent="-285750"/>
            <a:r>
              <a:rPr lang="es-MX" dirty="0"/>
              <a:t>Luego, se identifican las observaciones con residuos (errores) grandes y se aumentan sus pesos para que el siguiente modelo dé más énfasis a esas observaciones. </a:t>
            </a:r>
          </a:p>
          <a:p>
            <a:pPr marL="742950" lvl="1" indent="-285750"/>
            <a:r>
              <a:rPr lang="es-MX" dirty="0"/>
              <a:t>El modelo final es una combinación ponderada de las predicciones de todos los modelos débiles entrenados en las iteraciones.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FB93C6-98CA-0BBC-7BE4-062E1203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94" y="2041727"/>
            <a:ext cx="5598628" cy="33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9499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Modelos de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: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Gradient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Machine (GBM)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 fontScale="85000" lnSpcReduction="20000"/>
          </a:bodyPr>
          <a:lstStyle/>
          <a:p>
            <a:pPr marL="285750" indent="-285750"/>
            <a:r>
              <a:rPr lang="es-MX" dirty="0" err="1"/>
              <a:t>Gradient</a:t>
            </a:r>
            <a:r>
              <a:rPr lang="es-MX" dirty="0"/>
              <a:t> </a:t>
            </a:r>
            <a:r>
              <a:rPr lang="es-MX" dirty="0" err="1"/>
              <a:t>Boosting</a:t>
            </a:r>
            <a:r>
              <a:rPr lang="es-MX" dirty="0"/>
              <a:t> optimiza un objetivo diferenciable (de ahí el </a:t>
            </a:r>
            <a:r>
              <a:rPr lang="es-MX" dirty="0" err="1"/>
              <a:t>nombe</a:t>
            </a:r>
            <a:r>
              <a:rPr lang="es-MX" dirty="0"/>
              <a:t> de “</a:t>
            </a:r>
            <a:r>
              <a:rPr lang="es-MX" dirty="0" err="1"/>
              <a:t>gradient</a:t>
            </a:r>
            <a:r>
              <a:rPr lang="es-MX" dirty="0"/>
              <a:t>”)</a:t>
            </a:r>
            <a:endParaRPr lang="es-CL" dirty="0"/>
          </a:p>
          <a:p>
            <a:pPr marL="285750" indent="-285750"/>
            <a:r>
              <a:rPr lang="es-CL" dirty="0"/>
              <a:t>Para clasificación:</a:t>
            </a:r>
          </a:p>
          <a:p>
            <a:pPr marL="742950" lvl="1" indent="-285750"/>
            <a:r>
              <a:rPr lang="es-MX" dirty="0"/>
              <a:t>Se inicia con un modelo básico, como una constante que representa el log-</a:t>
            </a:r>
            <a:r>
              <a:rPr lang="es-MX" dirty="0" err="1"/>
              <a:t>odds</a:t>
            </a:r>
            <a:r>
              <a:rPr lang="es-MX" dirty="0"/>
              <a:t> de la clase predominante. </a:t>
            </a:r>
          </a:p>
          <a:p>
            <a:pPr marL="742950" lvl="1" indent="-285750"/>
            <a:r>
              <a:rPr lang="es-MX" dirty="0"/>
              <a:t>En cada iteración, se calculan los </a:t>
            </a:r>
            <a:r>
              <a:rPr lang="es-MX" dirty="0" err="1"/>
              <a:t>pseudo-residuos</a:t>
            </a:r>
            <a:r>
              <a:rPr lang="es-MX" dirty="0"/>
              <a:t>, que son el gradiente negativo de la función de pérdida respecto a las predicciones actuales del modelo. </a:t>
            </a:r>
          </a:p>
          <a:p>
            <a:pPr marL="742950" lvl="1" indent="-285750"/>
            <a:r>
              <a:rPr lang="es-MX" dirty="0"/>
              <a:t>Se entrena un árbol de decisión para predecir estos </a:t>
            </a:r>
            <a:r>
              <a:rPr lang="es-MX" dirty="0" err="1"/>
              <a:t>pseudo-residuos</a:t>
            </a:r>
            <a:r>
              <a:rPr lang="es-MX" dirty="0"/>
              <a:t>, no las clases directamente. </a:t>
            </a:r>
          </a:p>
          <a:p>
            <a:pPr marL="742950" lvl="1" indent="-285750"/>
            <a:r>
              <a:rPr lang="es-MX" dirty="0"/>
              <a:t>Las predicciones de este árbol se multiplican por una tasa de aprendizaje y se suman a las predicciones del modelo combinado anterior, ajustando así las probabilidades estimadas en la dirección que reduce la función de pérdida. </a:t>
            </a:r>
          </a:p>
          <a:p>
            <a:pPr marL="742950" lvl="1" indent="-285750"/>
            <a:r>
              <a:rPr lang="es-MX" dirty="0"/>
              <a:t>Este proceso se repite iterativamente, permitiendo que cada árbol nuevo contribuya a mejorar las estimaciones de las clases.</a:t>
            </a:r>
          </a:p>
          <a:p>
            <a:pPr marL="285750" indent="-285750"/>
            <a:r>
              <a:rPr lang="es-MX" dirty="0"/>
              <a:t>Para regresión:</a:t>
            </a:r>
          </a:p>
          <a:p>
            <a:pPr marL="742950" lvl="1" indent="-285750"/>
            <a:r>
              <a:rPr lang="es-MX" dirty="0"/>
              <a:t>En GBM para regresión, el algoritmo también comienza con un modelo simple, que puede ser el promedio de las respuestas observadas.</a:t>
            </a:r>
          </a:p>
          <a:p>
            <a:pPr marL="742950" lvl="1" indent="-285750"/>
            <a:r>
              <a:rPr lang="es-MX" dirty="0"/>
              <a:t>En cada iteración, se entrena un árbol de decisión no para predecir la respuesta directamente, sino para predecir los residuos o errores del modelo hasta ese momento. </a:t>
            </a:r>
          </a:p>
          <a:p>
            <a:pPr marL="742950" lvl="1" indent="-285750"/>
            <a:r>
              <a:rPr lang="es-MX" dirty="0"/>
              <a:t>Es decir, el árbol se ajusta para corregir los errores del modelo compuesto actual. Al igual que en clasificación, las predicciones de este árbol se multiplican por una tasa de aprendizaje y se suman a las predicciones del modelo compuesto anterior. </a:t>
            </a:r>
          </a:p>
          <a:p>
            <a:pPr marL="742950" lvl="1" indent="-285750"/>
            <a:r>
              <a:rPr lang="es-MX" dirty="0"/>
              <a:t>Este proceso se repite iterativamente, permitiendo que cada árbol nuevo corrija los errores del modelo anterior, y el modelo final es la suma de las predicciones ajustadas de todos los árboles.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94828D-7368-F54C-6AE2-6852D627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75" y="1641999"/>
            <a:ext cx="5771926" cy="31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3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6" y="73843"/>
            <a:ext cx="7741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Frameworks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de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: XGB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La sigla XGB significa “Extreme </a:t>
            </a:r>
            <a:r>
              <a:rPr lang="es-CL" dirty="0" err="1"/>
              <a:t>Gradient</a:t>
            </a:r>
            <a:r>
              <a:rPr lang="es-CL" dirty="0"/>
              <a:t> </a:t>
            </a:r>
            <a:r>
              <a:rPr lang="es-CL" dirty="0" err="1"/>
              <a:t>Boosting</a:t>
            </a:r>
            <a:r>
              <a:rPr lang="es-CL" dirty="0"/>
              <a:t>”</a:t>
            </a:r>
          </a:p>
          <a:p>
            <a:pPr marL="285750" indent="-285750"/>
            <a:r>
              <a:rPr lang="es-CL" dirty="0"/>
              <a:t>NO ES UN MODELO. Es solo una implementación óptima y eficiente del GBM</a:t>
            </a:r>
          </a:p>
          <a:p>
            <a:pPr marL="285750" indent="-285750"/>
            <a:r>
              <a:rPr lang="es-CL" dirty="0"/>
              <a:t>Su principales características son:</a:t>
            </a:r>
          </a:p>
          <a:p>
            <a:pPr marL="742950" lvl="1" indent="-285750"/>
            <a:r>
              <a:rPr lang="es-CL" dirty="0"/>
              <a:t>Introducir términos de penalización L2 para el control del sobreajuste</a:t>
            </a:r>
          </a:p>
          <a:p>
            <a:pPr marL="742950" lvl="1" indent="-285750"/>
            <a:r>
              <a:rPr lang="es-MX" dirty="0"/>
              <a:t>Reducción proporcional de las hojas de los árboles</a:t>
            </a:r>
          </a:p>
          <a:p>
            <a:pPr marL="742950" lvl="1" indent="-285750"/>
            <a:r>
              <a:rPr lang="es-MX" dirty="0"/>
              <a:t>Método de Newton-Raphson para función de pérdida</a:t>
            </a:r>
          </a:p>
          <a:p>
            <a:pPr marL="742950" lvl="1" indent="-285750"/>
            <a:r>
              <a:rPr lang="es-MX" dirty="0"/>
              <a:t>Implementación eficiente para entrenamiento en multiprocesadores.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2" name="Imagen 1" descr="Imagen que contiene vajilla, plato, dibujo, alimentos&#10;&#10;Descripción generada automáticamente">
            <a:extLst>
              <a:ext uri="{FF2B5EF4-FFF2-40B4-BE49-F238E27FC236}">
                <a16:creationId xmlns:a16="http://schemas.microsoft.com/office/drawing/2014/main" id="{8D3A54DD-25FD-8431-BC06-71388533D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40" y="2605353"/>
            <a:ext cx="3945934" cy="15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-69227" y="155987"/>
            <a:ext cx="7741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Frameworks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de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: XGB – método de Newton-Raphson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Método de optimización basado en derivadas</a:t>
            </a:r>
          </a:p>
          <a:p>
            <a:pPr marL="285750" indent="-285750"/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9" name="Imagen 8" descr="Imagen que contiene oscuro, agua, colorido, vuelo&#10;&#10;Descripción generada automáticamente">
            <a:extLst>
              <a:ext uri="{FF2B5EF4-FFF2-40B4-BE49-F238E27FC236}">
                <a16:creationId xmlns:a16="http://schemas.microsoft.com/office/drawing/2014/main" id="{32D71C7D-8AB1-95CF-AA5D-196C07A6A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78" y="1288187"/>
            <a:ext cx="5796653" cy="502112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640B376-662C-9508-7ECF-588D6554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74" y="1779371"/>
            <a:ext cx="3000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6" y="73843"/>
            <a:ext cx="7741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Frameworks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 de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boosting</a:t>
            </a:r>
            <a:r>
              <a:rPr lang="es-ES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: </a:t>
            </a:r>
            <a:r>
              <a:rPr lang="es-ES" b="1" dirty="0" err="1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LightGBM</a:t>
            </a:r>
            <a:endParaRPr lang="es-ES_tradnl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4835780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MX" dirty="0" err="1"/>
              <a:t>LightGBM</a:t>
            </a:r>
            <a:r>
              <a:rPr lang="es-MX" dirty="0"/>
              <a:t> es una versión más ligera y eficiente de GBM. Es un </a:t>
            </a:r>
            <a:r>
              <a:rPr lang="es-MX" dirty="0" err="1"/>
              <a:t>framework</a:t>
            </a:r>
            <a:r>
              <a:rPr lang="es-MX" dirty="0"/>
              <a:t>(software), no un modelo</a:t>
            </a:r>
          </a:p>
          <a:p>
            <a:pPr marL="285750" indent="-285750"/>
            <a:r>
              <a:rPr lang="es-MX" dirty="0"/>
              <a:t>A diferencia de otros algoritmos de </a:t>
            </a:r>
            <a:r>
              <a:rPr lang="es-MX" dirty="0" err="1"/>
              <a:t>boosting</a:t>
            </a:r>
            <a:r>
              <a:rPr lang="es-MX" dirty="0"/>
              <a:t> que crecen árboles por niveles, </a:t>
            </a:r>
            <a:r>
              <a:rPr lang="es-MX" dirty="0" err="1"/>
              <a:t>LightGBM</a:t>
            </a:r>
            <a:r>
              <a:rPr lang="es-MX" dirty="0"/>
              <a:t> crece el árbol hoja por hoja, lo cual puede resultar en un modelo más preciso con menos árboles. </a:t>
            </a:r>
          </a:p>
          <a:p>
            <a:pPr marL="285750" indent="-285750"/>
            <a:r>
              <a:rPr lang="es-MX" dirty="0"/>
              <a:t>Es especialmente eficiente con grandes conjuntos de datos y maneja características categóricas de manera efectiva sin necesidad de codificación previa.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4CBAF1D-2AFD-5E49-0B78-2AE207B0A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450" y="2579610"/>
            <a:ext cx="6145819" cy="13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1258</Words>
  <Application>Microsoft Office PowerPoint</Application>
  <PresentationFormat>Panorámica</PresentationFormat>
  <Paragraphs>248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Myriad Pro Cond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Razonamiento científico y pensamiento matemático</dc:title>
  <dc:creator>Jorge  Castillo</dc:creator>
  <cp:lastModifiedBy>Jorge Alexis Castillo Sepúlveda</cp:lastModifiedBy>
  <cp:revision>37</cp:revision>
  <dcterms:created xsi:type="dcterms:W3CDTF">2023-04-17T05:23:06Z</dcterms:created>
  <dcterms:modified xsi:type="dcterms:W3CDTF">2023-08-18T00:56:00Z</dcterms:modified>
</cp:coreProperties>
</file>