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9" r:id="rId3"/>
    <p:sldId id="672" r:id="rId4"/>
    <p:sldId id="673" r:id="rId5"/>
    <p:sldId id="674" r:id="rId6"/>
    <p:sldId id="675" r:id="rId7"/>
    <p:sldId id="676" r:id="rId8"/>
    <p:sldId id="679" r:id="rId9"/>
    <p:sldId id="681" r:id="rId10"/>
    <p:sldId id="677" r:id="rId11"/>
    <p:sldId id="678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4FC28-6E4C-4D9F-8184-3FC5B4E27AA6}" v="25" dt="2023-08-10T23:23:28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Alexis Castillo Sepúlveda" userId="46b6423b4a08acb9" providerId="LiveId" clId="{301918D1-A79B-4CB2-904D-FA6930757E5B}"/>
    <pc:docChg chg="undo redo custSel addSld delSld modSld">
      <pc:chgData name="Jorge Alexis Castillo Sepúlveda" userId="46b6423b4a08acb9" providerId="LiveId" clId="{301918D1-A79B-4CB2-904D-FA6930757E5B}" dt="2023-08-03T23:08:55.430" v="1948" actId="1076"/>
      <pc:docMkLst>
        <pc:docMk/>
      </pc:docMkLst>
      <pc:sldChg chg="del">
        <pc:chgData name="Jorge Alexis Castillo Sepúlveda" userId="46b6423b4a08acb9" providerId="LiveId" clId="{301918D1-A79B-4CB2-904D-FA6930757E5B}" dt="2023-08-03T20:56:26.594" v="182" actId="47"/>
        <pc:sldMkLst>
          <pc:docMk/>
          <pc:sldMk cId="980567383" sldId="680"/>
        </pc:sldMkLst>
      </pc:sldChg>
      <pc:sldChg chg="modSp add mod">
        <pc:chgData name="Jorge Alexis Castillo Sepúlveda" userId="46b6423b4a08acb9" providerId="LiveId" clId="{301918D1-A79B-4CB2-904D-FA6930757E5B}" dt="2023-08-03T22:23:42.006" v="1328" actId="113"/>
        <pc:sldMkLst>
          <pc:docMk/>
          <pc:sldMk cId="2866050063" sldId="681"/>
        </pc:sldMkLst>
        <pc:spChg chg="mod">
          <ac:chgData name="Jorge Alexis Castillo Sepúlveda" userId="46b6423b4a08acb9" providerId="LiveId" clId="{301918D1-A79B-4CB2-904D-FA6930757E5B}" dt="2023-08-03T22:23:42.006" v="1328" actId="113"/>
          <ac:spMkLst>
            <pc:docMk/>
            <pc:sldMk cId="2866050063" sldId="681"/>
            <ac:spMk id="3" creationId="{509E6064-0DA4-0C53-386D-947EDD127B7D}"/>
          </ac:spMkLst>
        </pc:spChg>
        <pc:spChg chg="mod">
          <ac:chgData name="Jorge Alexis Castillo Sepúlveda" userId="46b6423b4a08acb9" providerId="LiveId" clId="{301918D1-A79B-4CB2-904D-FA6930757E5B}" dt="2023-08-03T19:50:33.218" v="35" actId="20577"/>
          <ac:spMkLst>
            <pc:docMk/>
            <pc:sldMk cId="2866050063" sldId="681"/>
            <ac:spMk id="6" creationId="{B9BF6B8A-1DB3-C04A-9FC5-D2A10722D782}"/>
          </ac:spMkLst>
        </pc:spChg>
        <pc:spChg chg="mod">
          <ac:chgData name="Jorge Alexis Castillo Sepúlveda" userId="46b6423b4a08acb9" providerId="LiveId" clId="{301918D1-A79B-4CB2-904D-FA6930757E5B}" dt="2023-08-03T22:06:53.939" v="189" actId="20577"/>
          <ac:spMkLst>
            <pc:docMk/>
            <pc:sldMk cId="2866050063" sldId="681"/>
            <ac:spMk id="8" creationId="{F22B2A3D-7090-9A77-BBC2-684E97930BAE}"/>
          </ac:spMkLst>
        </pc:spChg>
      </pc:sldChg>
      <pc:sldChg chg="addSp modSp add mod">
        <pc:chgData name="Jorge Alexis Castillo Sepúlveda" userId="46b6423b4a08acb9" providerId="LiveId" clId="{301918D1-A79B-4CB2-904D-FA6930757E5B}" dt="2023-08-03T22:28:13.901" v="1383" actId="20577"/>
        <pc:sldMkLst>
          <pc:docMk/>
          <pc:sldMk cId="1987186583" sldId="682"/>
        </pc:sldMkLst>
        <pc:spChg chg="add mod">
          <ac:chgData name="Jorge Alexis Castillo Sepúlveda" userId="46b6423b4a08acb9" providerId="LiveId" clId="{301918D1-A79B-4CB2-904D-FA6930757E5B}" dt="2023-08-03T22:26:20.233" v="1345" actId="1076"/>
          <ac:spMkLst>
            <pc:docMk/>
            <pc:sldMk cId="1987186583" sldId="682"/>
            <ac:spMk id="5" creationId="{DD87DE0B-EFFC-3B06-FE2B-4B12A87CF991}"/>
          </ac:spMkLst>
        </pc:spChg>
        <pc:spChg chg="mod">
          <ac:chgData name="Jorge Alexis Castillo Sepúlveda" userId="46b6423b4a08acb9" providerId="LiveId" clId="{301918D1-A79B-4CB2-904D-FA6930757E5B}" dt="2023-08-03T22:28:13.901" v="1383" actId="20577"/>
          <ac:spMkLst>
            <pc:docMk/>
            <pc:sldMk cId="1987186583" sldId="682"/>
            <ac:spMk id="6" creationId="{B9BF6B8A-1DB3-C04A-9FC5-D2A10722D782}"/>
          </ac:spMkLst>
        </pc:spChg>
        <pc:spChg chg="add mod">
          <ac:chgData name="Jorge Alexis Castillo Sepúlveda" userId="46b6423b4a08acb9" providerId="LiveId" clId="{301918D1-A79B-4CB2-904D-FA6930757E5B}" dt="2023-08-03T22:27:38.703" v="1369" actId="1076"/>
          <ac:spMkLst>
            <pc:docMk/>
            <pc:sldMk cId="1987186583" sldId="682"/>
            <ac:spMk id="14" creationId="{48FCBA5D-4DAA-D347-6E6D-9F92487F2593}"/>
          </ac:spMkLst>
        </pc:spChg>
        <pc:picChg chg="add mod">
          <ac:chgData name="Jorge Alexis Castillo Sepúlveda" userId="46b6423b4a08acb9" providerId="LiveId" clId="{301918D1-A79B-4CB2-904D-FA6930757E5B}" dt="2023-08-03T22:26:21.941" v="1346" actId="1076"/>
          <ac:picMkLst>
            <pc:docMk/>
            <pc:sldMk cId="1987186583" sldId="682"/>
            <ac:picMk id="4" creationId="{4ADA9822-9437-654E-ACD3-7555691CFC2A}"/>
          </ac:picMkLst>
        </pc:picChg>
        <pc:cxnChg chg="add mod">
          <ac:chgData name="Jorge Alexis Castillo Sepúlveda" userId="46b6423b4a08acb9" providerId="LiveId" clId="{301918D1-A79B-4CB2-904D-FA6930757E5B}" dt="2023-08-03T22:27:11.997" v="1352" actId="14100"/>
          <ac:cxnSpMkLst>
            <pc:docMk/>
            <pc:sldMk cId="1987186583" sldId="682"/>
            <ac:cxnSpMk id="9" creationId="{F3AEC9B2-BA66-B6C8-6C71-C50E79B7503F}"/>
          </ac:cxnSpMkLst>
        </pc:cxnChg>
      </pc:sldChg>
      <pc:sldChg chg="addSp modSp add mod">
        <pc:chgData name="Jorge Alexis Castillo Sepúlveda" userId="46b6423b4a08acb9" providerId="LiveId" clId="{301918D1-A79B-4CB2-904D-FA6930757E5B}" dt="2023-08-03T23:08:55.430" v="1948" actId="1076"/>
        <pc:sldMkLst>
          <pc:docMk/>
          <pc:sldMk cId="2560598862" sldId="683"/>
        </pc:sldMkLst>
        <pc:spChg chg="mod">
          <ac:chgData name="Jorge Alexis Castillo Sepúlveda" userId="46b6423b4a08acb9" providerId="LiveId" clId="{301918D1-A79B-4CB2-904D-FA6930757E5B}" dt="2023-08-03T23:08:50.914" v="1946" actId="20577"/>
          <ac:spMkLst>
            <pc:docMk/>
            <pc:sldMk cId="2560598862" sldId="683"/>
            <ac:spMk id="3" creationId="{509E6064-0DA4-0C53-386D-947EDD127B7D}"/>
          </ac:spMkLst>
        </pc:spChg>
        <pc:spChg chg="mod">
          <ac:chgData name="Jorge Alexis Castillo Sepúlveda" userId="46b6423b4a08acb9" providerId="LiveId" clId="{301918D1-A79B-4CB2-904D-FA6930757E5B}" dt="2023-08-03T22:30:07.253" v="1432" actId="1076"/>
          <ac:spMkLst>
            <pc:docMk/>
            <pc:sldMk cId="2560598862" sldId="683"/>
            <ac:spMk id="6" creationId="{B9BF6B8A-1DB3-C04A-9FC5-D2A10722D782}"/>
          </ac:spMkLst>
        </pc:spChg>
        <pc:spChg chg="mod">
          <ac:chgData name="Jorge Alexis Castillo Sepúlveda" userId="46b6423b4a08acb9" providerId="LiveId" clId="{301918D1-A79B-4CB2-904D-FA6930757E5B}" dt="2023-08-03T22:30:10.597" v="1433" actId="1076"/>
          <ac:spMkLst>
            <pc:docMk/>
            <pc:sldMk cId="2560598862" sldId="683"/>
            <ac:spMk id="8" creationId="{F22B2A3D-7090-9A77-BBC2-684E97930BAE}"/>
          </ac:spMkLst>
        </pc:spChg>
        <pc:spChg chg="mod">
          <ac:chgData name="Jorge Alexis Castillo Sepúlveda" userId="46b6423b4a08acb9" providerId="LiveId" clId="{301918D1-A79B-4CB2-904D-FA6930757E5B}" dt="2023-08-03T22:30:14.008" v="1437" actId="20577"/>
          <ac:spMkLst>
            <pc:docMk/>
            <pc:sldMk cId="2560598862" sldId="683"/>
            <ac:spMk id="10" creationId="{DBD3B9B2-9415-82BF-01C3-1837C11C66FF}"/>
          </ac:spMkLst>
        </pc:spChg>
        <pc:picChg chg="add mod">
          <ac:chgData name="Jorge Alexis Castillo Sepúlveda" userId="46b6423b4a08acb9" providerId="LiveId" clId="{301918D1-A79B-4CB2-904D-FA6930757E5B}" dt="2023-08-03T23:06:13.433" v="1721" actId="1076"/>
          <ac:picMkLst>
            <pc:docMk/>
            <pc:sldMk cId="2560598862" sldId="683"/>
            <ac:picMk id="4" creationId="{EC6D0DBD-38B1-66A3-9D2F-B42871BBCD12}"/>
          </ac:picMkLst>
        </pc:picChg>
        <pc:picChg chg="add mod">
          <ac:chgData name="Jorge Alexis Castillo Sepúlveda" userId="46b6423b4a08acb9" providerId="LiveId" clId="{301918D1-A79B-4CB2-904D-FA6930757E5B}" dt="2023-08-03T23:08:53.588" v="1947" actId="1076"/>
          <ac:picMkLst>
            <pc:docMk/>
            <pc:sldMk cId="2560598862" sldId="683"/>
            <ac:picMk id="7" creationId="{649BDBEF-26DB-1E00-9900-45C5726F0572}"/>
          </ac:picMkLst>
        </pc:picChg>
        <pc:picChg chg="add mod">
          <ac:chgData name="Jorge Alexis Castillo Sepúlveda" userId="46b6423b4a08acb9" providerId="LiveId" clId="{301918D1-A79B-4CB2-904D-FA6930757E5B}" dt="2023-08-03T23:08:55.430" v="1948" actId="1076"/>
          <ac:picMkLst>
            <pc:docMk/>
            <pc:sldMk cId="2560598862" sldId="683"/>
            <ac:picMk id="11" creationId="{F4DDEC3C-ED14-FF30-20F4-AA1C271A0931}"/>
          </ac:picMkLst>
        </pc:picChg>
      </pc:sldChg>
      <pc:sldChg chg="modSp add mod">
        <pc:chgData name="Jorge Alexis Castillo Sepúlveda" userId="46b6423b4a08acb9" providerId="LiveId" clId="{301918D1-A79B-4CB2-904D-FA6930757E5B}" dt="2023-08-03T19:51:59.712" v="181" actId="20577"/>
        <pc:sldMkLst>
          <pc:docMk/>
          <pc:sldMk cId="2892188802" sldId="684"/>
        </pc:sldMkLst>
        <pc:spChg chg="mod">
          <ac:chgData name="Jorge Alexis Castillo Sepúlveda" userId="46b6423b4a08acb9" providerId="LiveId" clId="{301918D1-A79B-4CB2-904D-FA6930757E5B}" dt="2023-08-03T19:51:59.712" v="181" actId="20577"/>
          <ac:spMkLst>
            <pc:docMk/>
            <pc:sldMk cId="2892188802" sldId="684"/>
            <ac:spMk id="6" creationId="{B9BF6B8A-1DB3-C04A-9FC5-D2A10722D782}"/>
          </ac:spMkLst>
        </pc:spChg>
      </pc:sldChg>
      <pc:sldChg chg="addSp delSp modSp add mod">
        <pc:chgData name="Jorge Alexis Castillo Sepúlveda" userId="46b6423b4a08acb9" providerId="LiveId" clId="{301918D1-A79B-4CB2-904D-FA6930757E5B}" dt="2023-08-03T22:28:45.847" v="1431" actId="20577"/>
        <pc:sldMkLst>
          <pc:docMk/>
          <pc:sldMk cId="6222100" sldId="685"/>
        </pc:sldMkLst>
        <pc:spChg chg="del">
          <ac:chgData name="Jorge Alexis Castillo Sepúlveda" userId="46b6423b4a08acb9" providerId="LiveId" clId="{301918D1-A79B-4CB2-904D-FA6930757E5B}" dt="2023-08-03T22:20:16.125" v="1226" actId="478"/>
          <ac:spMkLst>
            <pc:docMk/>
            <pc:sldMk cId="6222100" sldId="685"/>
            <ac:spMk id="3" creationId="{509E6064-0DA4-0C53-386D-947EDD127B7D}"/>
          </ac:spMkLst>
        </pc:spChg>
        <pc:spChg chg="add del mod">
          <ac:chgData name="Jorge Alexis Castillo Sepúlveda" userId="46b6423b4a08acb9" providerId="LiveId" clId="{301918D1-A79B-4CB2-904D-FA6930757E5B}" dt="2023-08-03T22:21:33.092" v="1236" actId="478"/>
          <ac:spMkLst>
            <pc:docMk/>
            <pc:sldMk cId="6222100" sldId="685"/>
            <ac:spMk id="4" creationId="{72D3A5C7-1652-1759-B662-87213A4C4986}"/>
          </ac:spMkLst>
        </pc:spChg>
        <pc:spChg chg="mod">
          <ac:chgData name="Jorge Alexis Castillo Sepúlveda" userId="46b6423b4a08acb9" providerId="LiveId" clId="{301918D1-A79B-4CB2-904D-FA6930757E5B}" dt="2023-08-03T22:28:45.847" v="1431" actId="20577"/>
          <ac:spMkLst>
            <pc:docMk/>
            <pc:sldMk cId="6222100" sldId="685"/>
            <ac:spMk id="6" creationId="{B9BF6B8A-1DB3-C04A-9FC5-D2A10722D782}"/>
          </ac:spMkLst>
        </pc:spChg>
        <pc:picChg chg="add mod">
          <ac:chgData name="Jorge Alexis Castillo Sepúlveda" userId="46b6423b4a08acb9" providerId="LiveId" clId="{301918D1-A79B-4CB2-904D-FA6930757E5B}" dt="2023-08-03T22:21:29.912" v="1235" actId="1076"/>
          <ac:picMkLst>
            <pc:docMk/>
            <pc:sldMk cId="6222100" sldId="685"/>
            <ac:picMk id="7" creationId="{1DB48064-7E18-C698-FD5D-4E0DF57CF474}"/>
          </ac:picMkLst>
        </pc:picChg>
        <pc:picChg chg="add del mod">
          <ac:chgData name="Jorge Alexis Castillo Sepúlveda" userId="46b6423b4a08acb9" providerId="LiveId" clId="{301918D1-A79B-4CB2-904D-FA6930757E5B}" dt="2023-08-03T22:21:24.093" v="1233" actId="478"/>
          <ac:picMkLst>
            <pc:docMk/>
            <pc:sldMk cId="6222100" sldId="685"/>
            <ac:picMk id="11" creationId="{F36D1331-4F48-70A2-67A9-DFBF75F450DC}"/>
          </ac:picMkLst>
        </pc:picChg>
      </pc:sldChg>
      <pc:sldChg chg="addSp delSp modSp add mod">
        <pc:chgData name="Jorge Alexis Castillo Sepúlveda" userId="46b6423b4a08acb9" providerId="LiveId" clId="{301918D1-A79B-4CB2-904D-FA6930757E5B}" dt="2023-08-03T22:28:36.629" v="1420" actId="20577"/>
        <pc:sldMkLst>
          <pc:docMk/>
          <pc:sldMk cId="756965745" sldId="686"/>
        </pc:sldMkLst>
        <pc:spChg chg="del">
          <ac:chgData name="Jorge Alexis Castillo Sepúlveda" userId="46b6423b4a08acb9" providerId="LiveId" clId="{301918D1-A79B-4CB2-904D-FA6930757E5B}" dt="2023-08-03T22:22:13.750" v="1240" actId="478"/>
          <ac:spMkLst>
            <pc:docMk/>
            <pc:sldMk cId="756965745" sldId="686"/>
            <ac:spMk id="4" creationId="{72D3A5C7-1652-1759-B662-87213A4C4986}"/>
          </ac:spMkLst>
        </pc:spChg>
        <pc:spChg chg="mod">
          <ac:chgData name="Jorge Alexis Castillo Sepúlveda" userId="46b6423b4a08acb9" providerId="LiveId" clId="{301918D1-A79B-4CB2-904D-FA6930757E5B}" dt="2023-08-03T22:28:36.629" v="1420" actId="20577"/>
          <ac:spMkLst>
            <pc:docMk/>
            <pc:sldMk cId="756965745" sldId="686"/>
            <ac:spMk id="6" creationId="{B9BF6B8A-1DB3-C04A-9FC5-D2A10722D782}"/>
          </ac:spMkLst>
        </pc:spChg>
        <pc:picChg chg="add">
          <ac:chgData name="Jorge Alexis Castillo Sepúlveda" userId="46b6423b4a08acb9" providerId="LiveId" clId="{301918D1-A79B-4CB2-904D-FA6930757E5B}" dt="2023-08-03T22:22:10.940" v="1239" actId="22"/>
          <ac:picMkLst>
            <pc:docMk/>
            <pc:sldMk cId="756965745" sldId="686"/>
            <ac:picMk id="3" creationId="{A07757FE-BD74-4F0B-FBAC-B2B3B8554443}"/>
          </ac:picMkLst>
        </pc:picChg>
      </pc:sldChg>
      <pc:sldChg chg="addSp modSp add mod">
        <pc:chgData name="Jorge Alexis Castillo Sepúlveda" userId="46b6423b4a08acb9" providerId="LiveId" clId="{301918D1-A79B-4CB2-904D-FA6930757E5B}" dt="2023-08-03T22:28:29.007" v="1409" actId="20577"/>
        <pc:sldMkLst>
          <pc:docMk/>
          <pc:sldMk cId="3231400977" sldId="687"/>
        </pc:sldMkLst>
        <pc:spChg chg="mod">
          <ac:chgData name="Jorge Alexis Castillo Sepúlveda" userId="46b6423b4a08acb9" providerId="LiveId" clId="{301918D1-A79B-4CB2-904D-FA6930757E5B}" dt="2023-08-03T22:28:29.007" v="1409" actId="20577"/>
          <ac:spMkLst>
            <pc:docMk/>
            <pc:sldMk cId="3231400977" sldId="687"/>
            <ac:spMk id="6" creationId="{B9BF6B8A-1DB3-C04A-9FC5-D2A10722D782}"/>
          </ac:spMkLst>
        </pc:spChg>
        <pc:picChg chg="add">
          <ac:chgData name="Jorge Alexis Castillo Sepúlveda" userId="46b6423b4a08acb9" providerId="LiveId" clId="{301918D1-A79B-4CB2-904D-FA6930757E5B}" dt="2023-08-03T22:22:31.469" v="1241" actId="22"/>
          <ac:picMkLst>
            <pc:docMk/>
            <pc:sldMk cId="3231400977" sldId="687"/>
            <ac:picMk id="3" creationId="{17680E6F-4444-12F8-F91F-62DC5A12D7BB}"/>
          </ac:picMkLst>
        </pc:picChg>
      </pc:sldChg>
      <pc:sldChg chg="addSp delSp modSp add mod">
        <pc:chgData name="Jorge Alexis Castillo Sepúlveda" userId="46b6423b4a08acb9" providerId="LiveId" clId="{301918D1-A79B-4CB2-904D-FA6930757E5B}" dt="2023-08-03T22:28:19.602" v="1395" actId="20577"/>
        <pc:sldMkLst>
          <pc:docMk/>
          <pc:sldMk cId="1677216944" sldId="688"/>
        </pc:sldMkLst>
        <pc:spChg chg="del">
          <ac:chgData name="Jorge Alexis Castillo Sepúlveda" userId="46b6423b4a08acb9" providerId="LiveId" clId="{301918D1-A79B-4CB2-904D-FA6930757E5B}" dt="2023-08-03T22:23:57.926" v="1329" actId="22"/>
          <ac:spMkLst>
            <pc:docMk/>
            <pc:sldMk cId="1677216944" sldId="688"/>
            <ac:spMk id="4" creationId="{72D3A5C7-1652-1759-B662-87213A4C4986}"/>
          </ac:spMkLst>
        </pc:spChg>
        <pc:spChg chg="add mod">
          <ac:chgData name="Jorge Alexis Castillo Sepúlveda" userId="46b6423b4a08acb9" providerId="LiveId" clId="{301918D1-A79B-4CB2-904D-FA6930757E5B}" dt="2023-08-03T22:25:25.879" v="1336" actId="1076"/>
          <ac:spMkLst>
            <pc:docMk/>
            <pc:sldMk cId="1677216944" sldId="688"/>
            <ac:spMk id="5" creationId="{8763D14F-3283-EC05-7A6C-72A09EC2A501}"/>
          </ac:spMkLst>
        </pc:spChg>
        <pc:spChg chg="mod">
          <ac:chgData name="Jorge Alexis Castillo Sepúlveda" userId="46b6423b4a08acb9" providerId="LiveId" clId="{301918D1-A79B-4CB2-904D-FA6930757E5B}" dt="2023-08-03T22:28:19.602" v="1395" actId="20577"/>
          <ac:spMkLst>
            <pc:docMk/>
            <pc:sldMk cId="1677216944" sldId="688"/>
            <ac:spMk id="6" creationId="{B9BF6B8A-1DB3-C04A-9FC5-D2A10722D782}"/>
          </ac:spMkLst>
        </pc:spChg>
        <pc:picChg chg="add mod ord">
          <ac:chgData name="Jorge Alexis Castillo Sepúlveda" userId="46b6423b4a08acb9" providerId="LiveId" clId="{301918D1-A79B-4CB2-904D-FA6930757E5B}" dt="2023-08-03T22:24:02.708" v="1331" actId="1076"/>
          <ac:picMkLst>
            <pc:docMk/>
            <pc:sldMk cId="1677216944" sldId="688"/>
            <ac:picMk id="3" creationId="{B72481A1-CD6C-4E80-7751-3A1F9793A652}"/>
          </ac:picMkLst>
        </pc:picChg>
      </pc:sldChg>
    </pc:docChg>
  </pc:docChgLst>
  <pc:docChgLst>
    <pc:chgData name="Jorge Alexis Castillo Sepúlveda" userId="46b6423b4a08acb9" providerId="LiveId" clId="{1C54FC28-6E4C-4D9F-8184-3FC5B4E27AA6}"/>
    <pc:docChg chg="undo redo custSel addSld delSld modSld">
      <pc:chgData name="Jorge Alexis Castillo Sepúlveda" userId="46b6423b4a08acb9" providerId="LiveId" clId="{1C54FC28-6E4C-4D9F-8184-3FC5B4E27AA6}" dt="2023-08-10T23:31:19.035" v="3934" actId="47"/>
      <pc:docMkLst>
        <pc:docMk/>
      </pc:docMkLst>
      <pc:sldChg chg="modSp mod">
        <pc:chgData name="Jorge Alexis Castillo Sepúlveda" userId="46b6423b4a08acb9" providerId="LiveId" clId="{1C54FC28-6E4C-4D9F-8184-3FC5B4E27AA6}" dt="2023-08-10T21:11:18.688" v="32" actId="20577"/>
        <pc:sldMkLst>
          <pc:docMk/>
          <pc:sldMk cId="0" sldId="259"/>
        </pc:sldMkLst>
        <pc:spChg chg="mod">
          <ac:chgData name="Jorge Alexis Castillo Sepúlveda" userId="46b6423b4a08acb9" providerId="LiveId" clId="{1C54FC28-6E4C-4D9F-8184-3FC5B4E27AA6}" dt="2023-08-10T21:11:18.688" v="32" actId="20577"/>
          <ac:spMkLst>
            <pc:docMk/>
            <pc:sldMk cId="0" sldId="259"/>
            <ac:spMk id="3" creationId="{F5FB260D-D099-8AB0-8B55-6956F83F1ED1}"/>
          </ac:spMkLst>
        </pc:spChg>
      </pc:sldChg>
      <pc:sldChg chg="delSp modSp mod">
        <pc:chgData name="Jorge Alexis Castillo Sepúlveda" userId="46b6423b4a08acb9" providerId="LiveId" clId="{1C54FC28-6E4C-4D9F-8184-3FC5B4E27AA6}" dt="2023-08-10T22:23:34.676" v="1221" actId="113"/>
        <pc:sldMkLst>
          <pc:docMk/>
          <pc:sldMk cId="1496106553" sldId="672"/>
        </pc:sldMkLst>
        <pc:spChg chg="mod">
          <ac:chgData name="Jorge Alexis Castillo Sepúlveda" userId="46b6423b4a08acb9" providerId="LiveId" clId="{1C54FC28-6E4C-4D9F-8184-3FC5B4E27AA6}" dt="2023-08-10T22:23:34.676" v="1221" actId="113"/>
          <ac:spMkLst>
            <pc:docMk/>
            <pc:sldMk cId="1496106553" sldId="672"/>
            <ac:spMk id="3" creationId="{509E6064-0DA4-0C53-386D-947EDD127B7D}"/>
          </ac:spMkLst>
        </pc:spChg>
        <pc:picChg chg="del">
          <ac:chgData name="Jorge Alexis Castillo Sepúlveda" userId="46b6423b4a08acb9" providerId="LiveId" clId="{1C54FC28-6E4C-4D9F-8184-3FC5B4E27AA6}" dt="2023-08-10T22:17:38.707" v="33" actId="478"/>
          <ac:picMkLst>
            <pc:docMk/>
            <pc:sldMk cId="1496106553" sldId="672"/>
            <ac:picMk id="5" creationId="{A837D14D-C887-75E9-0868-15A084AA8303}"/>
          </ac:picMkLst>
        </pc:picChg>
      </pc:sldChg>
      <pc:sldChg chg="modSp add mod setBg">
        <pc:chgData name="Jorge Alexis Castillo Sepúlveda" userId="46b6423b4a08acb9" providerId="LiveId" clId="{1C54FC28-6E4C-4D9F-8184-3FC5B4E27AA6}" dt="2023-08-10T23:00:07.324" v="2335" actId="20577"/>
        <pc:sldMkLst>
          <pc:docMk/>
          <pc:sldMk cId="2416472388" sldId="673"/>
        </pc:sldMkLst>
        <pc:spChg chg="mod">
          <ac:chgData name="Jorge Alexis Castillo Sepúlveda" userId="46b6423b4a08acb9" providerId="LiveId" clId="{1C54FC28-6E4C-4D9F-8184-3FC5B4E27AA6}" dt="2023-08-10T23:00:07.324" v="2335" actId="20577"/>
          <ac:spMkLst>
            <pc:docMk/>
            <pc:sldMk cId="2416472388" sldId="673"/>
            <ac:spMk id="3" creationId="{509E6064-0DA4-0C53-386D-947EDD127B7D}"/>
          </ac:spMkLst>
        </pc:spChg>
        <pc:spChg chg="mod">
          <ac:chgData name="Jorge Alexis Castillo Sepúlveda" userId="46b6423b4a08acb9" providerId="LiveId" clId="{1C54FC28-6E4C-4D9F-8184-3FC5B4E27AA6}" dt="2023-08-10T22:31:00.277" v="1333" actId="20577"/>
          <ac:spMkLst>
            <pc:docMk/>
            <pc:sldMk cId="2416472388" sldId="673"/>
            <ac:spMk id="6" creationId="{B9BF6B8A-1DB3-C04A-9FC5-D2A10722D782}"/>
          </ac:spMkLst>
        </pc:spChg>
      </pc:sldChg>
      <pc:sldChg chg="del">
        <pc:chgData name="Jorge Alexis Castillo Sepúlveda" userId="46b6423b4a08acb9" providerId="LiveId" clId="{1C54FC28-6E4C-4D9F-8184-3FC5B4E27AA6}" dt="2023-08-10T22:17:48.838" v="37" actId="47"/>
        <pc:sldMkLst>
          <pc:docMk/>
          <pc:sldMk cId="3762441543" sldId="673"/>
        </pc:sldMkLst>
      </pc:sldChg>
      <pc:sldChg chg="addSp delSp modSp add mod">
        <pc:chgData name="Jorge Alexis Castillo Sepúlveda" userId="46b6423b4a08acb9" providerId="LiveId" clId="{1C54FC28-6E4C-4D9F-8184-3FC5B4E27AA6}" dt="2023-08-10T23:05:43.073" v="2911" actId="1076"/>
        <pc:sldMkLst>
          <pc:docMk/>
          <pc:sldMk cId="576099347" sldId="674"/>
        </pc:sldMkLst>
        <pc:spChg chg="mod">
          <ac:chgData name="Jorge Alexis Castillo Sepúlveda" userId="46b6423b4a08acb9" providerId="LiveId" clId="{1C54FC28-6E4C-4D9F-8184-3FC5B4E27AA6}" dt="2023-08-10T23:02:16.649" v="2656" actId="1076"/>
          <ac:spMkLst>
            <pc:docMk/>
            <pc:sldMk cId="576099347" sldId="674"/>
            <ac:spMk id="3" creationId="{509E6064-0DA4-0C53-386D-947EDD127B7D}"/>
          </ac:spMkLst>
        </pc:spChg>
        <pc:spChg chg="mod">
          <ac:chgData name="Jorge Alexis Castillo Sepúlveda" userId="46b6423b4a08acb9" providerId="LiveId" clId="{1C54FC28-6E4C-4D9F-8184-3FC5B4E27AA6}" dt="2023-08-10T22:40:13.034" v="1712" actId="20577"/>
          <ac:spMkLst>
            <pc:docMk/>
            <pc:sldMk cId="576099347" sldId="674"/>
            <ac:spMk id="6" creationId="{B9BF6B8A-1DB3-C04A-9FC5-D2A10722D782}"/>
          </ac:spMkLst>
        </pc:spChg>
        <pc:picChg chg="add mod">
          <ac:chgData name="Jorge Alexis Castillo Sepúlveda" userId="46b6423b4a08acb9" providerId="LiveId" clId="{1C54FC28-6E4C-4D9F-8184-3FC5B4E27AA6}" dt="2023-08-10T23:05:43.073" v="2911" actId="1076"/>
          <ac:picMkLst>
            <pc:docMk/>
            <pc:sldMk cId="576099347" sldId="674"/>
            <ac:picMk id="4" creationId="{0F895E43-AA87-AE12-D651-4D4EAED91E4C}"/>
          </ac:picMkLst>
        </pc:picChg>
        <pc:picChg chg="add del mod">
          <ac:chgData name="Jorge Alexis Castillo Sepúlveda" userId="46b6423b4a08acb9" providerId="LiveId" clId="{1C54FC28-6E4C-4D9F-8184-3FC5B4E27AA6}" dt="2023-08-10T22:52:56.260" v="1778" actId="21"/>
          <ac:picMkLst>
            <pc:docMk/>
            <pc:sldMk cId="576099347" sldId="674"/>
            <ac:picMk id="5" creationId="{28B0617F-B0EC-80C5-9F54-E942A9D0ECD8}"/>
          </ac:picMkLst>
        </pc:picChg>
      </pc:sldChg>
      <pc:sldChg chg="del">
        <pc:chgData name="Jorge Alexis Castillo Sepúlveda" userId="46b6423b4a08acb9" providerId="LiveId" clId="{1C54FC28-6E4C-4D9F-8184-3FC5B4E27AA6}" dt="2023-08-10T22:17:49" v="38" actId="47"/>
        <pc:sldMkLst>
          <pc:docMk/>
          <pc:sldMk cId="3076050560" sldId="674"/>
        </pc:sldMkLst>
      </pc:sldChg>
      <pc:sldChg chg="del">
        <pc:chgData name="Jorge Alexis Castillo Sepúlveda" userId="46b6423b4a08acb9" providerId="LiveId" clId="{1C54FC28-6E4C-4D9F-8184-3FC5B4E27AA6}" dt="2023-08-10T22:17:49.769" v="40" actId="47"/>
        <pc:sldMkLst>
          <pc:docMk/>
          <pc:sldMk cId="845552486" sldId="675"/>
        </pc:sldMkLst>
      </pc:sldChg>
      <pc:sldChg chg="addSp modSp add mod">
        <pc:chgData name="Jorge Alexis Castillo Sepúlveda" userId="46b6423b4a08acb9" providerId="LiveId" clId="{1C54FC28-6E4C-4D9F-8184-3FC5B4E27AA6}" dt="2023-08-10T23:05:31.201" v="2910" actId="1076"/>
        <pc:sldMkLst>
          <pc:docMk/>
          <pc:sldMk cId="1152580817" sldId="675"/>
        </pc:sldMkLst>
        <pc:spChg chg="mod">
          <ac:chgData name="Jorge Alexis Castillo Sepúlveda" userId="46b6423b4a08acb9" providerId="LiveId" clId="{1C54FC28-6E4C-4D9F-8184-3FC5B4E27AA6}" dt="2023-08-10T23:05:23.287" v="2909" actId="5793"/>
          <ac:spMkLst>
            <pc:docMk/>
            <pc:sldMk cId="1152580817" sldId="675"/>
            <ac:spMk id="3" creationId="{509E6064-0DA4-0C53-386D-947EDD127B7D}"/>
          </ac:spMkLst>
        </pc:spChg>
        <pc:spChg chg="mod">
          <ac:chgData name="Jorge Alexis Castillo Sepúlveda" userId="46b6423b4a08acb9" providerId="LiveId" clId="{1C54FC28-6E4C-4D9F-8184-3FC5B4E27AA6}" dt="2023-08-10T22:40:25.195" v="1721" actId="20577"/>
          <ac:spMkLst>
            <pc:docMk/>
            <pc:sldMk cId="1152580817" sldId="675"/>
            <ac:spMk id="6" creationId="{B9BF6B8A-1DB3-C04A-9FC5-D2A10722D782}"/>
          </ac:spMkLst>
        </pc:spChg>
        <pc:picChg chg="add mod">
          <ac:chgData name="Jorge Alexis Castillo Sepúlveda" userId="46b6423b4a08acb9" providerId="LiveId" clId="{1C54FC28-6E4C-4D9F-8184-3FC5B4E27AA6}" dt="2023-08-10T23:05:31.201" v="2910" actId="1076"/>
          <ac:picMkLst>
            <pc:docMk/>
            <pc:sldMk cId="1152580817" sldId="675"/>
            <ac:picMk id="4" creationId="{031A327B-7755-DC7F-E9E8-08927CB97D53}"/>
          </ac:picMkLst>
        </pc:picChg>
      </pc:sldChg>
      <pc:sldChg chg="addSp delSp modSp add mod">
        <pc:chgData name="Jorge Alexis Castillo Sepúlveda" userId="46b6423b4a08acb9" providerId="LiveId" clId="{1C54FC28-6E4C-4D9F-8184-3FC5B4E27AA6}" dt="2023-08-10T23:21:08.377" v="3790" actId="1076"/>
        <pc:sldMkLst>
          <pc:docMk/>
          <pc:sldMk cId="2181473317" sldId="676"/>
        </pc:sldMkLst>
        <pc:spChg chg="mod">
          <ac:chgData name="Jorge Alexis Castillo Sepúlveda" userId="46b6423b4a08acb9" providerId="LiveId" clId="{1C54FC28-6E4C-4D9F-8184-3FC5B4E27AA6}" dt="2023-08-10T23:21:06.240" v="3789"/>
          <ac:spMkLst>
            <pc:docMk/>
            <pc:sldMk cId="2181473317" sldId="676"/>
            <ac:spMk id="3" creationId="{509E6064-0DA4-0C53-386D-947EDD127B7D}"/>
          </ac:spMkLst>
        </pc:spChg>
        <pc:spChg chg="mod">
          <ac:chgData name="Jorge Alexis Castillo Sepúlveda" userId="46b6423b4a08acb9" providerId="LiveId" clId="{1C54FC28-6E4C-4D9F-8184-3FC5B4E27AA6}" dt="2023-08-10T22:40:34.265" v="1744" actId="20577"/>
          <ac:spMkLst>
            <pc:docMk/>
            <pc:sldMk cId="2181473317" sldId="676"/>
            <ac:spMk id="6" creationId="{B9BF6B8A-1DB3-C04A-9FC5-D2A10722D782}"/>
          </ac:spMkLst>
        </pc:spChg>
        <pc:picChg chg="add mod">
          <ac:chgData name="Jorge Alexis Castillo Sepúlveda" userId="46b6423b4a08acb9" providerId="LiveId" clId="{1C54FC28-6E4C-4D9F-8184-3FC5B4E27AA6}" dt="2023-08-10T23:21:08.377" v="3790" actId="1076"/>
          <ac:picMkLst>
            <pc:docMk/>
            <pc:sldMk cId="2181473317" sldId="676"/>
            <ac:picMk id="4" creationId="{9E208FE6-21B4-2093-DF0C-7BF69EE05AE1}"/>
          </ac:picMkLst>
        </pc:picChg>
        <pc:picChg chg="add del mod">
          <ac:chgData name="Jorge Alexis Castillo Sepúlveda" userId="46b6423b4a08acb9" providerId="LiveId" clId="{1C54FC28-6E4C-4D9F-8184-3FC5B4E27AA6}" dt="2023-08-10T22:53:11.289" v="1782" actId="478"/>
          <ac:picMkLst>
            <pc:docMk/>
            <pc:sldMk cId="2181473317" sldId="676"/>
            <ac:picMk id="5" creationId="{DE2D1E4F-B7FD-AC6C-14A8-2F6FCF821AC3}"/>
          </ac:picMkLst>
        </pc:picChg>
      </pc:sldChg>
      <pc:sldChg chg="del">
        <pc:chgData name="Jorge Alexis Castillo Sepúlveda" userId="46b6423b4a08acb9" providerId="LiveId" clId="{1C54FC28-6E4C-4D9F-8184-3FC5B4E27AA6}" dt="2023-08-10T22:17:50.076" v="42" actId="47"/>
        <pc:sldMkLst>
          <pc:docMk/>
          <pc:sldMk cId="4164213567" sldId="676"/>
        </pc:sldMkLst>
      </pc:sldChg>
      <pc:sldChg chg="del">
        <pc:chgData name="Jorge Alexis Castillo Sepúlveda" userId="46b6423b4a08acb9" providerId="LiveId" clId="{1C54FC28-6E4C-4D9F-8184-3FC5B4E27AA6}" dt="2023-08-10T22:17:49.988" v="41" actId="47"/>
        <pc:sldMkLst>
          <pc:docMk/>
          <pc:sldMk cId="739631200" sldId="677"/>
        </pc:sldMkLst>
      </pc:sldChg>
      <pc:sldChg chg="addSp delSp modSp add mod">
        <pc:chgData name="Jorge Alexis Castillo Sepúlveda" userId="46b6423b4a08acb9" providerId="LiveId" clId="{1C54FC28-6E4C-4D9F-8184-3FC5B4E27AA6}" dt="2023-08-10T23:16:47.516" v="3670" actId="27636"/>
        <pc:sldMkLst>
          <pc:docMk/>
          <pc:sldMk cId="4117097083" sldId="677"/>
        </pc:sldMkLst>
        <pc:spChg chg="add del mod">
          <ac:chgData name="Jorge Alexis Castillo Sepúlveda" userId="46b6423b4a08acb9" providerId="LiveId" clId="{1C54FC28-6E4C-4D9F-8184-3FC5B4E27AA6}" dt="2023-08-10T23:11:39.469" v="3344"/>
          <ac:spMkLst>
            <pc:docMk/>
            <pc:sldMk cId="4117097083" sldId="677"/>
            <ac:spMk id="2" creationId="{4C25901A-058F-730C-87C0-B327269B774C}"/>
          </ac:spMkLst>
        </pc:spChg>
        <pc:spChg chg="mod">
          <ac:chgData name="Jorge Alexis Castillo Sepúlveda" userId="46b6423b4a08acb9" providerId="LiveId" clId="{1C54FC28-6E4C-4D9F-8184-3FC5B4E27AA6}" dt="2023-08-10T23:16:47.516" v="3670" actId="27636"/>
          <ac:spMkLst>
            <pc:docMk/>
            <pc:sldMk cId="4117097083" sldId="677"/>
            <ac:spMk id="3" creationId="{509E6064-0DA4-0C53-386D-947EDD127B7D}"/>
          </ac:spMkLst>
        </pc:spChg>
        <pc:spChg chg="add del">
          <ac:chgData name="Jorge Alexis Castillo Sepúlveda" userId="46b6423b4a08acb9" providerId="LiveId" clId="{1C54FC28-6E4C-4D9F-8184-3FC5B4E27AA6}" dt="2023-08-10T23:11:47.211" v="3346"/>
          <ac:spMkLst>
            <pc:docMk/>
            <pc:sldMk cId="4117097083" sldId="677"/>
            <ac:spMk id="4" creationId="{F666CCE7-BCD4-D60E-EBA5-F901C1657EEA}"/>
          </ac:spMkLst>
        </pc:spChg>
        <pc:spChg chg="add del">
          <ac:chgData name="Jorge Alexis Castillo Sepúlveda" userId="46b6423b4a08acb9" providerId="LiveId" clId="{1C54FC28-6E4C-4D9F-8184-3FC5B4E27AA6}" dt="2023-08-10T23:15:49.328" v="3633"/>
          <ac:spMkLst>
            <pc:docMk/>
            <pc:sldMk cId="4117097083" sldId="677"/>
            <ac:spMk id="5" creationId="{F5EE1804-507B-A359-778D-723EC88CE297}"/>
          </ac:spMkLst>
        </pc:spChg>
        <pc:spChg chg="mod">
          <ac:chgData name="Jorge Alexis Castillo Sepúlveda" userId="46b6423b4a08acb9" providerId="LiveId" clId="{1C54FC28-6E4C-4D9F-8184-3FC5B4E27AA6}" dt="2023-08-10T22:40:50.838" v="1767" actId="20577"/>
          <ac:spMkLst>
            <pc:docMk/>
            <pc:sldMk cId="4117097083" sldId="677"/>
            <ac:spMk id="6" creationId="{B9BF6B8A-1DB3-C04A-9FC5-D2A10722D782}"/>
          </ac:spMkLst>
        </pc:spChg>
      </pc:sldChg>
      <pc:sldChg chg="addSp modSp add mod">
        <pc:chgData name="Jorge Alexis Castillo Sepúlveda" userId="46b6423b4a08acb9" providerId="LiveId" clId="{1C54FC28-6E4C-4D9F-8184-3FC5B4E27AA6}" dt="2023-08-10T23:19:41.449" v="3701" actId="403"/>
        <pc:sldMkLst>
          <pc:docMk/>
          <pc:sldMk cId="2027877979" sldId="678"/>
        </pc:sldMkLst>
        <pc:spChg chg="mod">
          <ac:chgData name="Jorge Alexis Castillo Sepúlveda" userId="46b6423b4a08acb9" providerId="LiveId" clId="{1C54FC28-6E4C-4D9F-8184-3FC5B4E27AA6}" dt="2023-08-10T23:19:41.449" v="3701" actId="403"/>
          <ac:spMkLst>
            <pc:docMk/>
            <pc:sldMk cId="2027877979" sldId="678"/>
            <ac:spMk id="3" creationId="{509E6064-0DA4-0C53-386D-947EDD127B7D}"/>
          </ac:spMkLst>
        </pc:spChg>
        <pc:picChg chg="add mod">
          <ac:chgData name="Jorge Alexis Castillo Sepúlveda" userId="46b6423b4a08acb9" providerId="LiveId" clId="{1C54FC28-6E4C-4D9F-8184-3FC5B4E27AA6}" dt="2023-08-10T23:19:38.112" v="3699" actId="1076"/>
          <ac:picMkLst>
            <pc:docMk/>
            <pc:sldMk cId="2027877979" sldId="678"/>
            <ac:picMk id="4" creationId="{028349CC-60DE-D76C-807F-2FD85E3ABB1B}"/>
          </ac:picMkLst>
        </pc:picChg>
      </pc:sldChg>
      <pc:sldChg chg="del">
        <pc:chgData name="Jorge Alexis Castillo Sepúlveda" userId="46b6423b4a08acb9" providerId="LiveId" clId="{1C54FC28-6E4C-4D9F-8184-3FC5B4E27AA6}" dt="2023-08-10T22:17:50.237" v="43" actId="47"/>
        <pc:sldMkLst>
          <pc:docMk/>
          <pc:sldMk cId="40999610" sldId="679"/>
        </pc:sldMkLst>
      </pc:sldChg>
      <pc:sldChg chg="addSp delSp modSp add mod">
        <pc:chgData name="Jorge Alexis Castillo Sepúlveda" userId="46b6423b4a08acb9" providerId="LiveId" clId="{1C54FC28-6E4C-4D9F-8184-3FC5B4E27AA6}" dt="2023-08-10T23:23:09.873" v="3820" actId="1076"/>
        <pc:sldMkLst>
          <pc:docMk/>
          <pc:sldMk cId="1617130861" sldId="679"/>
        </pc:sldMkLst>
        <pc:spChg chg="mod">
          <ac:chgData name="Jorge Alexis Castillo Sepúlveda" userId="46b6423b4a08acb9" providerId="LiveId" clId="{1C54FC28-6E4C-4D9F-8184-3FC5B4E27AA6}" dt="2023-08-10T23:21:54.628" v="3814" actId="20577"/>
          <ac:spMkLst>
            <pc:docMk/>
            <pc:sldMk cId="1617130861" sldId="679"/>
            <ac:spMk id="3" creationId="{509E6064-0DA4-0C53-386D-947EDD127B7D}"/>
          </ac:spMkLst>
        </pc:spChg>
        <pc:spChg chg="mod">
          <ac:chgData name="Jorge Alexis Castillo Sepúlveda" userId="46b6423b4a08acb9" providerId="LiveId" clId="{1C54FC28-6E4C-4D9F-8184-3FC5B4E27AA6}" dt="2023-08-10T23:21:37.504" v="3808" actId="20577"/>
          <ac:spMkLst>
            <pc:docMk/>
            <pc:sldMk cId="1617130861" sldId="679"/>
            <ac:spMk id="6" creationId="{B9BF6B8A-1DB3-C04A-9FC5-D2A10722D782}"/>
          </ac:spMkLst>
        </pc:spChg>
        <pc:picChg chg="add mod">
          <ac:chgData name="Jorge Alexis Castillo Sepúlveda" userId="46b6423b4a08acb9" providerId="LiveId" clId="{1C54FC28-6E4C-4D9F-8184-3FC5B4E27AA6}" dt="2023-08-10T23:21:52.065" v="3813" actId="1076"/>
          <ac:picMkLst>
            <pc:docMk/>
            <pc:sldMk cId="1617130861" sldId="679"/>
            <ac:picMk id="2" creationId="{C5945891-C434-915D-8997-93A72862AE47}"/>
          </ac:picMkLst>
        </pc:picChg>
        <pc:picChg chg="del">
          <ac:chgData name="Jorge Alexis Castillo Sepúlveda" userId="46b6423b4a08acb9" providerId="LiveId" clId="{1C54FC28-6E4C-4D9F-8184-3FC5B4E27AA6}" dt="2023-08-10T23:21:39.311" v="3809" actId="478"/>
          <ac:picMkLst>
            <pc:docMk/>
            <pc:sldMk cId="1617130861" sldId="679"/>
            <ac:picMk id="4" creationId="{9E208FE6-21B4-2093-DF0C-7BF69EE05AE1}"/>
          </ac:picMkLst>
        </pc:picChg>
        <pc:picChg chg="add mod">
          <ac:chgData name="Jorge Alexis Castillo Sepúlveda" userId="46b6423b4a08acb9" providerId="LiveId" clId="{1C54FC28-6E4C-4D9F-8184-3FC5B4E27AA6}" dt="2023-08-10T23:22:23.497" v="3817" actId="1076"/>
          <ac:picMkLst>
            <pc:docMk/>
            <pc:sldMk cId="1617130861" sldId="679"/>
            <ac:picMk id="9" creationId="{BE15C471-0E18-EF32-C56F-A3DE64CDBA80}"/>
          </ac:picMkLst>
        </pc:picChg>
        <pc:picChg chg="add mod">
          <ac:chgData name="Jorge Alexis Castillo Sepúlveda" userId="46b6423b4a08acb9" providerId="LiveId" clId="{1C54FC28-6E4C-4D9F-8184-3FC5B4E27AA6}" dt="2023-08-10T23:23:09.873" v="3820" actId="1076"/>
          <ac:picMkLst>
            <pc:docMk/>
            <pc:sldMk cId="1617130861" sldId="679"/>
            <ac:picMk id="12" creationId="{CA6C3F53-119A-7295-18A2-B9C140821267}"/>
          </ac:picMkLst>
        </pc:picChg>
      </pc:sldChg>
      <pc:sldChg chg="add del">
        <pc:chgData name="Jorge Alexis Castillo Sepúlveda" userId="46b6423b4a08acb9" providerId="LiveId" clId="{1C54FC28-6E4C-4D9F-8184-3FC5B4E27AA6}" dt="2023-08-10T23:31:19.035" v="3934" actId="47"/>
        <pc:sldMkLst>
          <pc:docMk/>
          <pc:sldMk cId="659019291" sldId="680"/>
        </pc:sldMkLst>
      </pc:sldChg>
      <pc:sldChg chg="del">
        <pc:chgData name="Jorge Alexis Castillo Sepúlveda" userId="46b6423b4a08acb9" providerId="LiveId" clId="{1C54FC28-6E4C-4D9F-8184-3FC5B4E27AA6}" dt="2023-08-10T22:17:49.148" v="39" actId="47"/>
        <pc:sldMkLst>
          <pc:docMk/>
          <pc:sldMk cId="2396899859" sldId="680"/>
        </pc:sldMkLst>
      </pc:sldChg>
      <pc:sldChg chg="delSp modSp add mod">
        <pc:chgData name="Jorge Alexis Castillo Sepúlveda" userId="46b6423b4a08acb9" providerId="LiveId" clId="{1C54FC28-6E4C-4D9F-8184-3FC5B4E27AA6}" dt="2023-08-10T23:26:52.313" v="3933" actId="1076"/>
        <pc:sldMkLst>
          <pc:docMk/>
          <pc:sldMk cId="2466983583" sldId="681"/>
        </pc:sldMkLst>
        <pc:spChg chg="mod">
          <ac:chgData name="Jorge Alexis Castillo Sepúlveda" userId="46b6423b4a08acb9" providerId="LiveId" clId="{1C54FC28-6E4C-4D9F-8184-3FC5B4E27AA6}" dt="2023-08-10T23:23:55.019" v="3876" actId="404"/>
          <ac:spMkLst>
            <pc:docMk/>
            <pc:sldMk cId="2466983583" sldId="681"/>
            <ac:spMk id="6" creationId="{B9BF6B8A-1DB3-C04A-9FC5-D2A10722D782}"/>
          </ac:spMkLst>
        </pc:spChg>
        <pc:spChg chg="mod">
          <ac:chgData name="Jorge Alexis Castillo Sepúlveda" userId="46b6423b4a08acb9" providerId="LiveId" clId="{1C54FC28-6E4C-4D9F-8184-3FC5B4E27AA6}" dt="2023-08-10T23:26:43.207" v="3932" actId="207"/>
          <ac:spMkLst>
            <pc:docMk/>
            <pc:sldMk cId="2466983583" sldId="681"/>
            <ac:spMk id="7" creationId="{BF5F81EB-341B-779D-5974-D26ADFB27E80}"/>
          </ac:spMkLst>
        </pc:spChg>
        <pc:picChg chg="mod">
          <ac:chgData name="Jorge Alexis Castillo Sepúlveda" userId="46b6423b4a08acb9" providerId="LiveId" clId="{1C54FC28-6E4C-4D9F-8184-3FC5B4E27AA6}" dt="2023-08-10T23:26:52.313" v="3933" actId="1076"/>
          <ac:picMkLst>
            <pc:docMk/>
            <pc:sldMk cId="2466983583" sldId="681"/>
            <ac:picMk id="2" creationId="{C5945891-C434-915D-8997-93A72862AE47}"/>
          </ac:picMkLst>
        </pc:picChg>
        <pc:picChg chg="del">
          <ac:chgData name="Jorge Alexis Castillo Sepúlveda" userId="46b6423b4a08acb9" providerId="LiveId" clId="{1C54FC28-6E4C-4D9F-8184-3FC5B4E27AA6}" dt="2023-08-10T23:24:00.724" v="3878" actId="478"/>
          <ac:picMkLst>
            <pc:docMk/>
            <pc:sldMk cId="2466983583" sldId="681"/>
            <ac:picMk id="9" creationId="{BE15C471-0E18-EF32-C56F-A3DE64CDBA80}"/>
          </ac:picMkLst>
        </pc:picChg>
        <pc:picChg chg="del">
          <ac:chgData name="Jorge Alexis Castillo Sepúlveda" userId="46b6423b4a08acb9" providerId="LiveId" clId="{1C54FC28-6E4C-4D9F-8184-3FC5B4E27AA6}" dt="2023-08-10T23:23:59.127" v="3877" actId="478"/>
          <ac:picMkLst>
            <pc:docMk/>
            <pc:sldMk cId="2466983583" sldId="681"/>
            <ac:picMk id="12" creationId="{CA6C3F53-119A-7295-18A2-B9C140821267}"/>
          </ac:picMkLst>
        </pc:picChg>
      </pc:sldChg>
    </pc:docChg>
  </pc:docChgLst>
  <pc:docChgLst>
    <pc:chgData name="Jorge Alexis Castillo Sepúlveda" userId="46b6423b4a08acb9" providerId="LiveId" clId="{BABC770B-491E-42CD-B99E-2544FC71ABD5}"/>
    <pc:docChg chg="undo redo custSel addSld delSld modSld sldOrd">
      <pc:chgData name="Jorge Alexis Castillo Sepúlveda" userId="46b6423b4a08acb9" providerId="LiveId" clId="{BABC770B-491E-42CD-B99E-2544FC71ABD5}" dt="2023-08-05T16:13:05.771" v="3540" actId="20577"/>
      <pc:docMkLst>
        <pc:docMk/>
      </pc:docMkLst>
      <pc:sldChg chg="modSp mod">
        <pc:chgData name="Jorge Alexis Castillo Sepúlveda" userId="46b6423b4a08acb9" providerId="LiveId" clId="{BABC770B-491E-42CD-B99E-2544FC71ABD5}" dt="2023-08-05T14:49:56.594" v="3523" actId="20577"/>
        <pc:sldMkLst>
          <pc:docMk/>
          <pc:sldMk cId="0" sldId="259"/>
        </pc:sldMkLst>
        <pc:spChg chg="mod">
          <ac:chgData name="Jorge Alexis Castillo Sepúlveda" userId="46b6423b4a08acb9" providerId="LiveId" clId="{BABC770B-491E-42CD-B99E-2544FC71ABD5}" dt="2023-08-05T04:35:03.106" v="1331" actId="20577"/>
          <ac:spMkLst>
            <pc:docMk/>
            <pc:sldMk cId="0" sldId="259"/>
            <ac:spMk id="3" creationId="{F5FB260D-D099-8AB0-8B55-6956F83F1ED1}"/>
          </ac:spMkLst>
        </pc:spChg>
        <pc:spChg chg="mod">
          <ac:chgData name="Jorge Alexis Castillo Sepúlveda" userId="46b6423b4a08acb9" providerId="LiveId" clId="{BABC770B-491E-42CD-B99E-2544FC71ABD5}" dt="2023-08-05T14:49:56.594" v="3523" actId="20577"/>
          <ac:spMkLst>
            <pc:docMk/>
            <pc:sldMk cId="0" sldId="259"/>
            <ac:spMk id="136" creationId="{00000000-0000-0000-0000-000000000000}"/>
          </ac:spMkLst>
        </pc:spChg>
      </pc:sldChg>
      <pc:sldChg chg="addSp delSp modSp mod">
        <pc:chgData name="Jorge Alexis Castillo Sepúlveda" userId="46b6423b4a08acb9" providerId="LiveId" clId="{BABC770B-491E-42CD-B99E-2544FC71ABD5}" dt="2023-08-05T14:49:40.228" v="3517" actId="1076"/>
        <pc:sldMkLst>
          <pc:docMk/>
          <pc:sldMk cId="1496106553" sldId="672"/>
        </pc:sldMkLst>
        <pc:spChg chg="mod">
          <ac:chgData name="Jorge Alexis Castillo Sepúlveda" userId="46b6423b4a08acb9" providerId="LiveId" clId="{BABC770B-491E-42CD-B99E-2544FC71ABD5}" dt="2023-08-05T14:48:55.673" v="3512" actId="113"/>
          <ac:spMkLst>
            <pc:docMk/>
            <pc:sldMk cId="1496106553" sldId="672"/>
            <ac:spMk id="3" creationId="{509E6064-0DA4-0C53-386D-947EDD127B7D}"/>
          </ac:spMkLst>
        </pc:spChg>
        <pc:picChg chg="del">
          <ac:chgData name="Jorge Alexis Castillo Sepúlveda" userId="46b6423b4a08acb9" providerId="LiveId" clId="{BABC770B-491E-42CD-B99E-2544FC71ABD5}" dt="2023-08-05T02:02:39.961" v="15" actId="478"/>
          <ac:picMkLst>
            <pc:docMk/>
            <pc:sldMk cId="1496106553" sldId="672"/>
            <ac:picMk id="4" creationId="{EB20C1FB-6F59-C30D-A298-AADEF043B277}"/>
          </ac:picMkLst>
        </pc:picChg>
        <pc:picChg chg="add mod">
          <ac:chgData name="Jorge Alexis Castillo Sepúlveda" userId="46b6423b4a08acb9" providerId="LiveId" clId="{BABC770B-491E-42CD-B99E-2544FC71ABD5}" dt="2023-08-05T14:49:40.228" v="3517" actId="1076"/>
          <ac:picMkLst>
            <pc:docMk/>
            <pc:sldMk cId="1496106553" sldId="672"/>
            <ac:picMk id="5" creationId="{A837D14D-C887-75E9-0868-15A084AA8303}"/>
          </ac:picMkLst>
        </pc:picChg>
      </pc:sldChg>
      <pc:sldChg chg="del">
        <pc:chgData name="Jorge Alexis Castillo Sepúlveda" userId="46b6423b4a08acb9" providerId="LiveId" clId="{BABC770B-491E-42CD-B99E-2544FC71ABD5}" dt="2023-08-05T02:02:22.072" v="0" actId="47"/>
        <pc:sldMkLst>
          <pc:docMk/>
          <pc:sldMk cId="3016864436" sldId="673"/>
        </pc:sldMkLst>
      </pc:sldChg>
      <pc:sldChg chg="addSp delSp modSp add mod setBg">
        <pc:chgData name="Jorge Alexis Castillo Sepúlveda" userId="46b6423b4a08acb9" providerId="LiveId" clId="{BABC770B-491E-42CD-B99E-2544FC71ABD5}" dt="2023-08-05T14:22:32.700" v="2342" actId="1076"/>
        <pc:sldMkLst>
          <pc:docMk/>
          <pc:sldMk cId="3762441543" sldId="673"/>
        </pc:sldMkLst>
        <pc:spChg chg="mod">
          <ac:chgData name="Jorge Alexis Castillo Sepúlveda" userId="46b6423b4a08acb9" providerId="LiveId" clId="{BABC770B-491E-42CD-B99E-2544FC71ABD5}" dt="2023-08-05T04:10:14.255" v="535" actId="114"/>
          <ac:spMkLst>
            <pc:docMk/>
            <pc:sldMk cId="3762441543" sldId="673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03:19:47.068" v="61" actId="20577"/>
          <ac:spMkLst>
            <pc:docMk/>
            <pc:sldMk cId="3762441543" sldId="673"/>
            <ac:spMk id="6" creationId="{B9BF6B8A-1DB3-C04A-9FC5-D2A10722D782}"/>
          </ac:spMkLst>
        </pc:spChg>
        <pc:picChg chg="add mod">
          <ac:chgData name="Jorge Alexis Castillo Sepúlveda" userId="46b6423b4a08acb9" providerId="LiveId" clId="{BABC770B-491E-42CD-B99E-2544FC71ABD5}" dt="2023-08-05T04:07:36.002" v="477" actId="1076"/>
          <ac:picMkLst>
            <pc:docMk/>
            <pc:sldMk cId="3762441543" sldId="673"/>
            <ac:picMk id="4" creationId="{AF2ABC28-C703-100F-5A5D-2855EA36564B}"/>
          </ac:picMkLst>
        </pc:picChg>
        <pc:picChg chg="add mod">
          <ac:chgData name="Jorge Alexis Castillo Sepúlveda" userId="46b6423b4a08acb9" providerId="LiveId" clId="{BABC770B-491E-42CD-B99E-2544FC71ABD5}" dt="2023-08-05T04:07:53.371" v="480" actId="1076"/>
          <ac:picMkLst>
            <pc:docMk/>
            <pc:sldMk cId="3762441543" sldId="673"/>
            <ac:picMk id="9" creationId="{583FDD59-FCD2-1A32-3483-A095FEDBD5DE}"/>
          </ac:picMkLst>
        </pc:picChg>
        <pc:picChg chg="add del">
          <ac:chgData name="Jorge Alexis Castillo Sepúlveda" userId="46b6423b4a08acb9" providerId="LiveId" clId="{BABC770B-491E-42CD-B99E-2544FC71ABD5}" dt="2023-08-05T14:10:37.093" v="1952" actId="21"/>
          <ac:picMkLst>
            <pc:docMk/>
            <pc:sldMk cId="3762441543" sldId="673"/>
            <ac:picMk id="12" creationId="{E9399A67-4F2F-5E20-4211-1E7717CCF603}"/>
          </ac:picMkLst>
        </pc:picChg>
        <pc:picChg chg="add mod">
          <ac:chgData name="Jorge Alexis Castillo Sepúlveda" userId="46b6423b4a08acb9" providerId="LiveId" clId="{BABC770B-491E-42CD-B99E-2544FC71ABD5}" dt="2023-08-05T14:22:32.700" v="2342" actId="1076"/>
          <ac:picMkLst>
            <pc:docMk/>
            <pc:sldMk cId="3762441543" sldId="673"/>
            <ac:picMk id="13" creationId="{A8AB2BCE-5F53-1EAB-71CB-6EE5D68AEE72}"/>
          </ac:picMkLst>
        </pc:picChg>
      </pc:sldChg>
      <pc:sldChg chg="del">
        <pc:chgData name="Jorge Alexis Castillo Sepúlveda" userId="46b6423b4a08acb9" providerId="LiveId" clId="{BABC770B-491E-42CD-B99E-2544FC71ABD5}" dt="2023-08-05T02:02:22.631" v="1" actId="47"/>
        <pc:sldMkLst>
          <pc:docMk/>
          <pc:sldMk cId="2914893233" sldId="674"/>
        </pc:sldMkLst>
      </pc:sldChg>
      <pc:sldChg chg="addSp delSp modSp add mod setBg">
        <pc:chgData name="Jorge Alexis Castillo Sepúlveda" userId="46b6423b4a08acb9" providerId="LiveId" clId="{BABC770B-491E-42CD-B99E-2544FC71ABD5}" dt="2023-08-05T14:53:32.153" v="3531" actId="113"/>
        <pc:sldMkLst>
          <pc:docMk/>
          <pc:sldMk cId="3076050560" sldId="674"/>
        </pc:sldMkLst>
        <pc:spChg chg="mod">
          <ac:chgData name="Jorge Alexis Castillo Sepúlveda" userId="46b6423b4a08acb9" providerId="LiveId" clId="{BABC770B-491E-42CD-B99E-2544FC71ABD5}" dt="2023-08-05T14:53:32.153" v="3531" actId="113"/>
          <ac:spMkLst>
            <pc:docMk/>
            <pc:sldMk cId="3076050560" sldId="674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14:53:02.735" v="3530" actId="20577"/>
          <ac:spMkLst>
            <pc:docMk/>
            <pc:sldMk cId="3076050560" sldId="674"/>
            <ac:spMk id="6" creationId="{B9BF6B8A-1DB3-C04A-9FC5-D2A10722D782}"/>
          </ac:spMkLst>
        </pc:spChg>
        <pc:spChg chg="add mod">
          <ac:chgData name="Jorge Alexis Castillo Sepúlveda" userId="46b6423b4a08acb9" providerId="LiveId" clId="{BABC770B-491E-42CD-B99E-2544FC71ABD5}" dt="2023-08-05T14:52:45.745" v="3526" actId="113"/>
          <ac:spMkLst>
            <pc:docMk/>
            <pc:sldMk cId="3076050560" sldId="674"/>
            <ac:spMk id="15" creationId="{A89D4F53-0394-C61E-42AF-4189D5E5EAB1}"/>
          </ac:spMkLst>
        </pc:spChg>
        <pc:spChg chg="add mod">
          <ac:chgData name="Jorge Alexis Castillo Sepúlveda" userId="46b6423b4a08acb9" providerId="LiveId" clId="{BABC770B-491E-42CD-B99E-2544FC71ABD5}" dt="2023-08-05T14:52:39.600" v="3525" actId="113"/>
          <ac:spMkLst>
            <pc:docMk/>
            <pc:sldMk cId="3076050560" sldId="674"/>
            <ac:spMk id="18" creationId="{441C6CEA-7623-BFEB-3BB2-327335DF4CBF}"/>
          </ac:spMkLst>
        </pc:spChg>
        <pc:picChg chg="add del mod">
          <ac:chgData name="Jorge Alexis Castillo Sepúlveda" userId="46b6423b4a08acb9" providerId="LiveId" clId="{BABC770B-491E-42CD-B99E-2544FC71ABD5}" dt="2023-08-05T14:22:22.744" v="2338" actId="21"/>
          <ac:picMkLst>
            <pc:docMk/>
            <pc:sldMk cId="3076050560" sldId="674"/>
            <ac:picMk id="2" creationId="{B6B83B35-249E-690C-C5D8-9677F4AC764E}"/>
          </ac:picMkLst>
        </pc:picChg>
        <pc:picChg chg="add del mod">
          <ac:chgData name="Jorge Alexis Castillo Sepúlveda" userId="46b6423b4a08acb9" providerId="LiveId" clId="{BABC770B-491E-42CD-B99E-2544FC71ABD5}" dt="2023-08-05T14:20:50.359" v="2324" actId="21"/>
          <ac:picMkLst>
            <pc:docMk/>
            <pc:sldMk cId="3076050560" sldId="674"/>
            <ac:picMk id="5" creationId="{AB70A66E-526E-5EDA-7E0C-348B7920B22B}"/>
          </ac:picMkLst>
        </pc:picChg>
        <pc:picChg chg="add mod">
          <ac:chgData name="Jorge Alexis Castillo Sepúlveda" userId="46b6423b4a08acb9" providerId="LiveId" clId="{BABC770B-491E-42CD-B99E-2544FC71ABD5}" dt="2023-08-05T14:22:44.812" v="2346" actId="1076"/>
          <ac:picMkLst>
            <pc:docMk/>
            <pc:sldMk cId="3076050560" sldId="674"/>
            <ac:picMk id="11" creationId="{45F347C5-7D2A-F5B5-C114-DF5F05A713B6}"/>
          </ac:picMkLst>
        </pc:picChg>
        <pc:picChg chg="add mod">
          <ac:chgData name="Jorge Alexis Castillo Sepúlveda" userId="46b6423b4a08acb9" providerId="LiveId" clId="{BABC770B-491E-42CD-B99E-2544FC71ABD5}" dt="2023-08-05T14:22:53.643" v="2350" actId="1076"/>
          <ac:picMkLst>
            <pc:docMk/>
            <pc:sldMk cId="3076050560" sldId="674"/>
            <ac:picMk id="12" creationId="{F5149BFD-9395-10DE-1331-AED5B507B092}"/>
          </ac:picMkLst>
        </pc:picChg>
        <pc:cxnChg chg="add">
          <ac:chgData name="Jorge Alexis Castillo Sepúlveda" userId="46b6423b4a08acb9" providerId="LiveId" clId="{BABC770B-491E-42CD-B99E-2544FC71ABD5}" dt="2023-08-05T14:30:50.603" v="2685" actId="11529"/>
          <ac:cxnSpMkLst>
            <pc:docMk/>
            <pc:sldMk cId="3076050560" sldId="674"/>
            <ac:cxnSpMk id="14" creationId="{14C67C1E-220E-5CD9-3967-9A4DD5142EE8}"/>
          </ac:cxnSpMkLst>
        </pc:cxnChg>
        <pc:cxnChg chg="add">
          <ac:chgData name="Jorge Alexis Castillo Sepúlveda" userId="46b6423b4a08acb9" providerId="LiveId" clId="{BABC770B-491E-42CD-B99E-2544FC71ABD5}" dt="2023-08-05T14:31:25.935" v="2707" actId="11529"/>
          <ac:cxnSpMkLst>
            <pc:docMk/>
            <pc:sldMk cId="3076050560" sldId="674"/>
            <ac:cxnSpMk id="17" creationId="{32794BBE-50C0-5E86-CC25-A86E71EC74D7}"/>
          </ac:cxnSpMkLst>
        </pc:cxnChg>
      </pc:sldChg>
      <pc:sldChg chg="addSp modSp add mod">
        <pc:chgData name="Jorge Alexis Castillo Sepúlveda" userId="46b6423b4a08acb9" providerId="LiveId" clId="{BABC770B-491E-42CD-B99E-2544FC71ABD5}" dt="2023-08-05T03:55:06.549" v="343" actId="20577"/>
        <pc:sldMkLst>
          <pc:docMk/>
          <pc:sldMk cId="845552486" sldId="675"/>
        </pc:sldMkLst>
        <pc:spChg chg="mod">
          <ac:chgData name="Jorge Alexis Castillo Sepúlveda" userId="46b6423b4a08acb9" providerId="LiveId" clId="{BABC770B-491E-42CD-B99E-2544FC71ABD5}" dt="2023-08-05T03:55:06.549" v="343" actId="20577"/>
          <ac:spMkLst>
            <pc:docMk/>
            <pc:sldMk cId="845552486" sldId="675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03:45:47.635" v="167" actId="20577"/>
          <ac:spMkLst>
            <pc:docMk/>
            <pc:sldMk cId="845552486" sldId="675"/>
            <ac:spMk id="6" creationId="{B9BF6B8A-1DB3-C04A-9FC5-D2A10722D782}"/>
          </ac:spMkLst>
        </pc:spChg>
        <pc:picChg chg="add mod">
          <ac:chgData name="Jorge Alexis Castillo Sepúlveda" userId="46b6423b4a08acb9" providerId="LiveId" clId="{BABC770B-491E-42CD-B99E-2544FC71ABD5}" dt="2023-08-05T03:54:45.075" v="258" actId="1076"/>
          <ac:picMkLst>
            <pc:docMk/>
            <pc:sldMk cId="845552486" sldId="675"/>
            <ac:picMk id="4" creationId="{E9A4B26B-D2F6-F417-6F11-7A78BB37E436}"/>
          </ac:picMkLst>
        </pc:picChg>
      </pc:sldChg>
      <pc:sldChg chg="del">
        <pc:chgData name="Jorge Alexis Castillo Sepúlveda" userId="46b6423b4a08acb9" providerId="LiveId" clId="{BABC770B-491E-42CD-B99E-2544FC71ABD5}" dt="2023-08-05T02:02:23.170" v="2" actId="47"/>
        <pc:sldMkLst>
          <pc:docMk/>
          <pc:sldMk cId="3409668157" sldId="675"/>
        </pc:sldMkLst>
      </pc:sldChg>
      <pc:sldChg chg="del">
        <pc:chgData name="Jorge Alexis Castillo Sepúlveda" userId="46b6423b4a08acb9" providerId="LiveId" clId="{BABC770B-491E-42CD-B99E-2544FC71ABD5}" dt="2023-08-05T02:02:24.889" v="5" actId="47"/>
        <pc:sldMkLst>
          <pc:docMk/>
          <pc:sldMk cId="20420763" sldId="676"/>
        </pc:sldMkLst>
      </pc:sldChg>
      <pc:sldChg chg="addSp delSp modSp add mod ord">
        <pc:chgData name="Jorge Alexis Castillo Sepúlveda" userId="46b6423b4a08acb9" providerId="LiveId" clId="{BABC770B-491E-42CD-B99E-2544FC71ABD5}" dt="2023-08-05T16:03:17.087" v="3539"/>
        <pc:sldMkLst>
          <pc:docMk/>
          <pc:sldMk cId="4164213567" sldId="676"/>
        </pc:sldMkLst>
        <pc:spChg chg="add del">
          <ac:chgData name="Jorge Alexis Castillo Sepúlveda" userId="46b6423b4a08acb9" providerId="LiveId" clId="{BABC770B-491E-42CD-B99E-2544FC71ABD5}" dt="2023-08-05T14:27:27.560" v="2557"/>
          <ac:spMkLst>
            <pc:docMk/>
            <pc:sldMk cId="4164213567" sldId="676"/>
            <ac:spMk id="2" creationId="{3740F865-E311-18F9-EC66-69E0486AF4CB}"/>
          </ac:spMkLst>
        </pc:spChg>
        <pc:spChg chg="mod">
          <ac:chgData name="Jorge Alexis Castillo Sepúlveda" userId="46b6423b4a08acb9" providerId="LiveId" clId="{BABC770B-491E-42CD-B99E-2544FC71ABD5}" dt="2023-08-05T16:03:17.087" v="3539"/>
          <ac:spMkLst>
            <pc:docMk/>
            <pc:sldMk cId="4164213567" sldId="676"/>
            <ac:spMk id="3" creationId="{509E6064-0DA4-0C53-386D-947EDD127B7D}"/>
          </ac:spMkLst>
        </pc:spChg>
        <pc:spChg chg="add del mod">
          <ac:chgData name="Jorge Alexis Castillo Sepúlveda" userId="46b6423b4a08acb9" providerId="LiveId" clId="{BABC770B-491E-42CD-B99E-2544FC71ABD5}" dt="2023-08-05T14:27:26.385" v="2555"/>
          <ac:spMkLst>
            <pc:docMk/>
            <pc:sldMk cId="4164213567" sldId="676"/>
            <ac:spMk id="4" creationId="{B65493D1-C486-622E-E054-1E9DE1608625}"/>
          </ac:spMkLst>
        </pc:spChg>
        <pc:spChg chg="add del">
          <ac:chgData name="Jorge Alexis Castillo Sepúlveda" userId="46b6423b4a08acb9" providerId="LiveId" clId="{BABC770B-491E-42CD-B99E-2544FC71ABD5}" dt="2023-08-05T14:27:38.219" v="2559"/>
          <ac:spMkLst>
            <pc:docMk/>
            <pc:sldMk cId="4164213567" sldId="676"/>
            <ac:spMk id="5" creationId="{85966CE3-A2E1-2847-A14D-569C45C5EEE2}"/>
          </ac:spMkLst>
        </pc:spChg>
        <pc:spChg chg="mod">
          <ac:chgData name="Jorge Alexis Castillo Sepúlveda" userId="46b6423b4a08acb9" providerId="LiveId" clId="{BABC770B-491E-42CD-B99E-2544FC71ABD5}" dt="2023-08-05T03:46:03.976" v="187" actId="20577"/>
          <ac:spMkLst>
            <pc:docMk/>
            <pc:sldMk cId="4164213567" sldId="676"/>
            <ac:spMk id="6" creationId="{B9BF6B8A-1DB3-C04A-9FC5-D2A10722D782}"/>
          </ac:spMkLst>
        </pc:spChg>
        <pc:spChg chg="add del">
          <ac:chgData name="Jorge Alexis Castillo Sepúlveda" userId="46b6423b4a08acb9" providerId="LiveId" clId="{BABC770B-491E-42CD-B99E-2544FC71ABD5}" dt="2023-08-05T14:27:59.027" v="2568"/>
          <ac:spMkLst>
            <pc:docMk/>
            <pc:sldMk cId="4164213567" sldId="676"/>
            <ac:spMk id="9" creationId="{9297C0F8-EF7D-2D67-C015-13F7C0157C8F}"/>
          </ac:spMkLst>
        </pc:spChg>
        <pc:spChg chg="add del">
          <ac:chgData name="Jorge Alexis Castillo Sepúlveda" userId="46b6423b4a08acb9" providerId="LiveId" clId="{BABC770B-491E-42CD-B99E-2544FC71ABD5}" dt="2023-08-05T14:28:18.060" v="2572"/>
          <ac:spMkLst>
            <pc:docMk/>
            <pc:sldMk cId="4164213567" sldId="676"/>
            <ac:spMk id="11" creationId="{F36CFEAD-FA08-5960-61C6-FEA5DBDDD050}"/>
          </ac:spMkLst>
        </pc:spChg>
        <pc:spChg chg="add del mod">
          <ac:chgData name="Jorge Alexis Castillo Sepúlveda" userId="46b6423b4a08acb9" providerId="LiveId" clId="{BABC770B-491E-42CD-B99E-2544FC71ABD5}" dt="2023-08-05T14:28:17.363" v="2571"/>
          <ac:spMkLst>
            <pc:docMk/>
            <pc:sldMk cId="4164213567" sldId="676"/>
            <ac:spMk id="12" creationId="{65113C68-97F8-C72E-B617-4A3431B7AAA6}"/>
          </ac:spMkLst>
        </pc:spChg>
        <pc:spChg chg="add del">
          <ac:chgData name="Jorge Alexis Castillo Sepúlveda" userId="46b6423b4a08acb9" providerId="LiveId" clId="{BABC770B-491E-42CD-B99E-2544FC71ABD5}" dt="2023-08-05T14:28:50.253" v="2588"/>
          <ac:spMkLst>
            <pc:docMk/>
            <pc:sldMk cId="4164213567" sldId="676"/>
            <ac:spMk id="13" creationId="{DC011787-BBF9-13E8-2EB9-A4E15E13FF42}"/>
          </ac:spMkLst>
        </pc:spChg>
      </pc:sldChg>
      <pc:sldChg chg="modSp add mod">
        <pc:chgData name="Jorge Alexis Castillo Sepúlveda" userId="46b6423b4a08acb9" providerId="LiveId" clId="{BABC770B-491E-42CD-B99E-2544FC71ABD5}" dt="2023-08-05T14:34:04.444" v="3062" actId="20577"/>
        <pc:sldMkLst>
          <pc:docMk/>
          <pc:sldMk cId="739631200" sldId="677"/>
        </pc:sldMkLst>
        <pc:spChg chg="mod">
          <ac:chgData name="Jorge Alexis Castillo Sepúlveda" userId="46b6423b4a08acb9" providerId="LiveId" clId="{BABC770B-491E-42CD-B99E-2544FC71ABD5}" dt="2023-08-05T14:34:04.444" v="3062" actId="20577"/>
          <ac:spMkLst>
            <pc:docMk/>
            <pc:sldMk cId="739631200" sldId="677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03:46:14.291" v="211" actId="20577"/>
          <ac:spMkLst>
            <pc:docMk/>
            <pc:sldMk cId="739631200" sldId="677"/>
            <ac:spMk id="6" creationId="{B9BF6B8A-1DB3-C04A-9FC5-D2A10722D782}"/>
          </ac:spMkLst>
        </pc:spChg>
      </pc:sldChg>
      <pc:sldChg chg="del">
        <pc:chgData name="Jorge Alexis Castillo Sepúlveda" userId="46b6423b4a08acb9" providerId="LiveId" clId="{BABC770B-491E-42CD-B99E-2544FC71ABD5}" dt="2023-08-05T02:02:25.391" v="6" actId="47"/>
        <pc:sldMkLst>
          <pc:docMk/>
          <pc:sldMk cId="4209518509" sldId="677"/>
        </pc:sldMkLst>
      </pc:sldChg>
      <pc:sldChg chg="modSp add del mod">
        <pc:chgData name="Jorge Alexis Castillo Sepúlveda" userId="46b6423b4a08acb9" providerId="LiveId" clId="{BABC770B-491E-42CD-B99E-2544FC71ABD5}" dt="2023-08-05T14:08:10.567" v="1903" actId="47"/>
        <pc:sldMkLst>
          <pc:docMk/>
          <pc:sldMk cId="3633073377" sldId="678"/>
        </pc:sldMkLst>
        <pc:spChg chg="mod">
          <ac:chgData name="Jorge Alexis Castillo Sepúlveda" userId="46b6423b4a08acb9" providerId="LiveId" clId="{BABC770B-491E-42CD-B99E-2544FC71ABD5}" dt="2023-08-05T03:46:41.637" v="241" actId="20577"/>
          <ac:spMkLst>
            <pc:docMk/>
            <pc:sldMk cId="3633073377" sldId="678"/>
            <ac:spMk id="6" creationId="{B9BF6B8A-1DB3-C04A-9FC5-D2A10722D782}"/>
          </ac:spMkLst>
        </pc:spChg>
      </pc:sldChg>
      <pc:sldChg chg="del">
        <pc:chgData name="Jorge Alexis Castillo Sepúlveda" userId="46b6423b4a08acb9" providerId="LiveId" clId="{BABC770B-491E-42CD-B99E-2544FC71ABD5}" dt="2023-08-05T02:02:23.740" v="3" actId="47"/>
        <pc:sldMkLst>
          <pc:docMk/>
          <pc:sldMk cId="3998323286" sldId="678"/>
        </pc:sldMkLst>
      </pc:sldChg>
      <pc:sldChg chg="addSp modSp add mod">
        <pc:chgData name="Jorge Alexis Castillo Sepúlveda" userId="46b6423b4a08acb9" providerId="LiveId" clId="{BABC770B-491E-42CD-B99E-2544FC71ABD5}" dt="2023-08-05T16:13:05.771" v="3540" actId="20577"/>
        <pc:sldMkLst>
          <pc:docMk/>
          <pc:sldMk cId="40999610" sldId="679"/>
        </pc:sldMkLst>
        <pc:spChg chg="mod">
          <ac:chgData name="Jorge Alexis Castillo Sepúlveda" userId="46b6423b4a08acb9" providerId="LiveId" clId="{BABC770B-491E-42CD-B99E-2544FC71ABD5}" dt="2023-08-05T16:13:05.771" v="3540" actId="20577"/>
          <ac:spMkLst>
            <pc:docMk/>
            <pc:sldMk cId="40999610" sldId="679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03:46:50.661" v="256" actId="20577"/>
          <ac:spMkLst>
            <pc:docMk/>
            <pc:sldMk cId="40999610" sldId="679"/>
            <ac:spMk id="6" creationId="{B9BF6B8A-1DB3-C04A-9FC5-D2A10722D782}"/>
          </ac:spMkLst>
        </pc:spChg>
        <pc:picChg chg="add mod">
          <ac:chgData name="Jorge Alexis Castillo Sepúlveda" userId="46b6423b4a08acb9" providerId="LiveId" clId="{BABC770B-491E-42CD-B99E-2544FC71ABD5}" dt="2023-08-05T14:48:27.682" v="3510" actId="1076"/>
          <ac:picMkLst>
            <pc:docMk/>
            <pc:sldMk cId="40999610" sldId="679"/>
            <ac:picMk id="4" creationId="{D4695407-B55B-304A-C343-733D3269B402}"/>
          </ac:picMkLst>
        </pc:picChg>
        <pc:picChg chg="add mod">
          <ac:chgData name="Jorge Alexis Castillo Sepúlveda" userId="46b6423b4a08acb9" providerId="LiveId" clId="{BABC770B-491E-42CD-B99E-2544FC71ABD5}" dt="2023-08-05T14:40:08.312" v="3216" actId="1076"/>
          <ac:picMkLst>
            <pc:docMk/>
            <pc:sldMk cId="40999610" sldId="679"/>
            <ac:picMk id="9" creationId="{A17ADCE3-FE7E-2E04-55EF-45CAD49AC1B9}"/>
          </ac:picMkLst>
        </pc:picChg>
        <pc:picChg chg="add mod">
          <ac:chgData name="Jorge Alexis Castillo Sepúlveda" userId="46b6423b4a08acb9" providerId="LiveId" clId="{BABC770B-491E-42CD-B99E-2544FC71ABD5}" dt="2023-08-05T14:40:22.507" v="3219" actId="1076"/>
          <ac:picMkLst>
            <pc:docMk/>
            <pc:sldMk cId="40999610" sldId="679"/>
            <ac:picMk id="12" creationId="{03B2BF42-ADD0-2453-E1ED-C4C7CE2155BD}"/>
          </ac:picMkLst>
        </pc:picChg>
      </pc:sldChg>
      <pc:sldChg chg="del">
        <pc:chgData name="Jorge Alexis Castillo Sepúlveda" userId="46b6423b4a08acb9" providerId="LiveId" clId="{BABC770B-491E-42CD-B99E-2544FC71ABD5}" dt="2023-08-05T02:02:24.286" v="4" actId="47"/>
        <pc:sldMkLst>
          <pc:docMk/>
          <pc:sldMk cId="2288356786" sldId="679"/>
        </pc:sldMkLst>
      </pc:sldChg>
      <pc:sldChg chg="addSp delSp modSp add mod">
        <pc:chgData name="Jorge Alexis Castillo Sepúlveda" userId="46b6423b4a08acb9" providerId="LiveId" clId="{BABC770B-491E-42CD-B99E-2544FC71ABD5}" dt="2023-08-05T14:53:55.182" v="3533" actId="14100"/>
        <pc:sldMkLst>
          <pc:docMk/>
          <pc:sldMk cId="2396899859" sldId="680"/>
        </pc:sldMkLst>
        <pc:spChg chg="mod">
          <ac:chgData name="Jorge Alexis Castillo Sepúlveda" userId="46b6423b4a08acb9" providerId="LiveId" clId="{BABC770B-491E-42CD-B99E-2544FC71ABD5}" dt="2023-08-05T14:43:20.003" v="3271" actId="20577"/>
          <ac:spMkLst>
            <pc:docMk/>
            <pc:sldMk cId="2396899859" sldId="680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14:20:42.810" v="2323" actId="20577"/>
          <ac:spMkLst>
            <pc:docMk/>
            <pc:sldMk cId="2396899859" sldId="680"/>
            <ac:spMk id="6" creationId="{B9BF6B8A-1DB3-C04A-9FC5-D2A10722D782}"/>
          </ac:spMkLst>
        </pc:spChg>
        <pc:picChg chg="add del mod">
          <ac:chgData name="Jorge Alexis Castillo Sepúlveda" userId="46b6423b4a08acb9" providerId="LiveId" clId="{BABC770B-491E-42CD-B99E-2544FC71ABD5}" dt="2023-08-05T14:22:40.182" v="2344" actId="21"/>
          <ac:picMkLst>
            <pc:docMk/>
            <pc:sldMk cId="2396899859" sldId="680"/>
            <ac:picMk id="2" creationId="{9C83A492-F928-2F63-855C-6D75935725BB}"/>
          </ac:picMkLst>
        </pc:picChg>
        <pc:picChg chg="add mod">
          <ac:chgData name="Jorge Alexis Castillo Sepúlveda" userId="46b6423b4a08acb9" providerId="LiveId" clId="{BABC770B-491E-42CD-B99E-2544FC71ABD5}" dt="2023-08-05T14:53:55.182" v="3533" actId="14100"/>
          <ac:picMkLst>
            <pc:docMk/>
            <pc:sldMk cId="2396899859" sldId="680"/>
            <ac:picMk id="5" creationId="{D7305493-CF05-B39B-0695-08E5E113C813}"/>
          </ac:picMkLst>
        </pc:picChg>
        <pc:picChg chg="add mod">
          <ac:chgData name="Jorge Alexis Castillo Sepúlveda" userId="46b6423b4a08acb9" providerId="LiveId" clId="{BABC770B-491E-42CD-B99E-2544FC71ABD5}" dt="2023-08-05T14:46:03.065" v="3282" actId="1076"/>
          <ac:picMkLst>
            <pc:docMk/>
            <pc:sldMk cId="2396899859" sldId="680"/>
            <ac:picMk id="11" creationId="{501F4C4B-D90F-56D3-B483-A60B47B338D6}"/>
          </ac:picMkLst>
        </pc:picChg>
      </pc:sldChg>
      <pc:sldChg chg="del">
        <pc:chgData name="Jorge Alexis Castillo Sepúlveda" userId="46b6423b4a08acb9" providerId="LiveId" clId="{BABC770B-491E-42CD-B99E-2544FC71ABD5}" dt="2023-08-05T02:02:26.199" v="7" actId="47"/>
        <pc:sldMkLst>
          <pc:docMk/>
          <pc:sldMk cId="2866050063" sldId="681"/>
        </pc:sldMkLst>
      </pc:sldChg>
      <pc:sldChg chg="del">
        <pc:chgData name="Jorge Alexis Castillo Sepúlveda" userId="46b6423b4a08acb9" providerId="LiveId" clId="{BABC770B-491E-42CD-B99E-2544FC71ABD5}" dt="2023-08-05T02:02:30.942" v="12" actId="47"/>
        <pc:sldMkLst>
          <pc:docMk/>
          <pc:sldMk cId="1987186583" sldId="682"/>
        </pc:sldMkLst>
      </pc:sldChg>
      <pc:sldChg chg="del">
        <pc:chgData name="Jorge Alexis Castillo Sepúlveda" userId="46b6423b4a08acb9" providerId="LiveId" clId="{BABC770B-491E-42CD-B99E-2544FC71ABD5}" dt="2023-08-05T02:02:31.819" v="13" actId="47"/>
        <pc:sldMkLst>
          <pc:docMk/>
          <pc:sldMk cId="2560598862" sldId="683"/>
        </pc:sldMkLst>
      </pc:sldChg>
      <pc:sldChg chg="del">
        <pc:chgData name="Jorge Alexis Castillo Sepúlveda" userId="46b6423b4a08acb9" providerId="LiveId" clId="{BABC770B-491E-42CD-B99E-2544FC71ABD5}" dt="2023-08-05T02:02:33.932" v="14" actId="47"/>
        <pc:sldMkLst>
          <pc:docMk/>
          <pc:sldMk cId="2892188802" sldId="684"/>
        </pc:sldMkLst>
      </pc:sldChg>
      <pc:sldChg chg="del">
        <pc:chgData name="Jorge Alexis Castillo Sepúlveda" userId="46b6423b4a08acb9" providerId="LiveId" clId="{BABC770B-491E-42CD-B99E-2544FC71ABD5}" dt="2023-08-05T02:02:26.692" v="8" actId="47"/>
        <pc:sldMkLst>
          <pc:docMk/>
          <pc:sldMk cId="6222100" sldId="685"/>
        </pc:sldMkLst>
      </pc:sldChg>
      <pc:sldChg chg="del">
        <pc:chgData name="Jorge Alexis Castillo Sepúlveda" userId="46b6423b4a08acb9" providerId="LiveId" clId="{BABC770B-491E-42CD-B99E-2544FC71ABD5}" dt="2023-08-05T02:02:27.479" v="9" actId="47"/>
        <pc:sldMkLst>
          <pc:docMk/>
          <pc:sldMk cId="756965745" sldId="686"/>
        </pc:sldMkLst>
      </pc:sldChg>
      <pc:sldChg chg="del">
        <pc:chgData name="Jorge Alexis Castillo Sepúlveda" userId="46b6423b4a08acb9" providerId="LiveId" clId="{BABC770B-491E-42CD-B99E-2544FC71ABD5}" dt="2023-08-05T02:02:28.125" v="10" actId="47"/>
        <pc:sldMkLst>
          <pc:docMk/>
          <pc:sldMk cId="3231400977" sldId="687"/>
        </pc:sldMkLst>
      </pc:sldChg>
      <pc:sldChg chg="del">
        <pc:chgData name="Jorge Alexis Castillo Sepúlveda" userId="46b6423b4a08acb9" providerId="LiveId" clId="{BABC770B-491E-42CD-B99E-2544FC71ABD5}" dt="2023-08-05T02:02:29.902" v="11" actId="47"/>
        <pc:sldMkLst>
          <pc:docMk/>
          <pc:sldMk cId="1677216944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DE64D-4B6D-4D84-8993-C60ED856220D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88056-1E65-45D1-9979-BC0DDDC4D8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884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3430012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7f3430012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66585-1D43-B560-6E82-61526CF1C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B9F00A-CCA6-16FB-7622-00DC0EDBE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1F0494-A958-7E0B-0769-1AD8287A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76B7E-D01B-20C5-24AF-37779AA4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A8CFA8-B300-869F-2ECB-14E5BD20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92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4AE2F-059C-2F3B-7D87-F4F428A4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9EAD22-C8D4-FB4B-D8B1-D9177E968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7A97C3-DA88-14D5-9E5E-96AC1F3E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97DF4B-44FF-965E-53E0-0B28B6B2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166E8-BD02-DF6C-584F-15D82EB3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239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569970-839D-C747-A5F7-6BEEA4BBF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F0E1B9-297B-EA4E-C614-37552FB8F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76674-7579-3F8F-8518-3A7F11E7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D06602-5466-0D52-5634-5DB8903B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3757F-68E7-B371-5BA3-3D6262A8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58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 descr="portada powerpoin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688181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>
            <a:spLocks noGrp="1"/>
          </p:cNvSpPr>
          <p:nvPr>
            <p:ph type="ctrTitle"/>
          </p:nvPr>
        </p:nvSpPr>
        <p:spPr>
          <a:xfrm>
            <a:off x="1007435" y="3861048"/>
            <a:ext cx="1036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1"/>
          </p:nvPr>
        </p:nvSpPr>
        <p:spPr>
          <a:xfrm>
            <a:off x="1828800" y="4653136"/>
            <a:ext cx="85344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dt" idx="10"/>
          </p:nvPr>
        </p:nvSpPr>
        <p:spPr>
          <a:xfrm>
            <a:off x="47328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ftr" idx="11"/>
          </p:nvPr>
        </p:nvSpPr>
        <p:spPr>
          <a:xfrm>
            <a:off x="4165600" y="6669360"/>
            <a:ext cx="38607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9264352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8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9049" y="4519"/>
            <a:ext cx="88605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47328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ftr" idx="11"/>
          </p:nvPr>
        </p:nvSpPr>
        <p:spPr>
          <a:xfrm>
            <a:off x="4165600" y="6669360"/>
            <a:ext cx="38607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9264352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35360" y="980728"/>
            <a:ext cx="109728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1739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7372EC-0768-1549-8353-8D9E8F6D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11888096" cy="57660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59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855DB-1665-CF9D-1D92-15E912CC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22062-E839-6CDB-E53C-9D5641613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B91B6-6E71-DF82-29D2-1205FD5B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041A0F-A564-BFB2-C54A-2DC30B7B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D52B9-A03E-9FF1-316A-A49B8552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325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A8178-02F5-B3E5-8F30-F2841830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5D68BA-0442-7C60-5DC7-53978B55A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E96FE-5B89-3E1D-523C-5A6A2C36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79163-4101-E408-9FA3-2F69E6B4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1FB8CF-1CD7-6CA8-0986-32524B6A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792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A7058-63B1-9CD5-6AD9-5E96987E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87D81-90C1-6B4C-457E-DED9A9385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85F647-28B4-0780-FDE3-A2DB7F0F0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083A0-EF7D-8F63-388C-7B6C81E6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23B333-64E5-D79C-177F-D0C8A0B8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3D698D-8F6A-73A8-4D58-CFC0E383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123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1AB63-E3CA-F3C6-ADDD-E36A9DEF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469577-90F0-F5C7-11D7-EFE3668CB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74E19D-E48A-701F-2287-86F612AB7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BC237B-C69E-04FF-CDFE-39CEDFBCD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3C7BF-B33E-BBF2-6A04-54399114F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5BCF23-DE58-3F0F-AB00-018ACF4C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3615FB-5516-8730-C87E-C2CE3389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F10EBE-2982-8A54-2F12-8FBDAD9C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859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BA34-7791-01B0-C704-4A1778B1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ECBA9F-CEE4-EF79-A886-75E54664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6ADEE2-1329-1506-B2CA-A974E5F6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F464F6-4A06-E687-153D-93C501B6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706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D7687B-CC87-CEF4-B13B-1D58FF8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711F7E-2CCD-661E-8357-F314A757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E489A3-5564-87E0-D6E4-5EB19565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41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2FD13-F035-36BB-3F07-B6D7CE7F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984C1-4193-FA66-A5B9-270421DA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EB43FF-5FF4-B670-DABF-47F6948E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A0EE89-60BE-486F-A531-67687DB8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CCC9A4-1354-9761-120B-1034A68F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46BA19-5FBC-0CE4-B88B-EF96A254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966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D2641-D3EC-D7B7-BE8A-C03B7769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9341B4-A54D-BB16-4E58-C932088B2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9B00CC-ED8E-D3D4-7E67-7774034DA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59C6E7-B43F-594B-1748-6593F676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463A16-9DB6-FDA4-3EA2-41582195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AE03F7-B1BB-4062-2AE5-8E3C32F2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12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C5605C-AA7A-1576-6AD3-59034E16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903FC7-5DEB-6AE2-5FE9-76F59BA22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A0190A-7790-C94D-62CC-E79711221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C3AD6-729F-4D31-9583-EBE3FD049FAF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45B8D-B6BE-9DD7-E69D-E7E12666E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2DBFA-3679-8831-4B0A-25E49155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383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604000"/>
            <a:ext cx="914399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60363" y="67331"/>
            <a:ext cx="1958404" cy="55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7012317" cy="64993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9049" y="4519"/>
            <a:ext cx="88605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35360" y="980728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dt" idx="10"/>
          </p:nvPr>
        </p:nvSpPr>
        <p:spPr>
          <a:xfrm>
            <a:off x="47328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4165600" y="6669360"/>
            <a:ext cx="38607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9264352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0875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92832" y="1482"/>
            <a:ext cx="6216252" cy="659587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0" y="6565900"/>
            <a:ext cx="12192000" cy="292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9200" y="406400"/>
            <a:ext cx="3060701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9659700" y="6165300"/>
            <a:ext cx="205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AGOSTO 2023</a:t>
            </a:r>
            <a:endParaRPr dirty="0"/>
          </a:p>
        </p:txBody>
      </p:sp>
      <p:sp>
        <p:nvSpPr>
          <p:cNvPr id="137" name="Google Shape;137;p20"/>
          <p:cNvSpPr txBox="1"/>
          <p:nvPr/>
        </p:nvSpPr>
        <p:spPr>
          <a:xfrm>
            <a:off x="4983871" y="4414571"/>
            <a:ext cx="7047678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II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MAGÍSTER EN DATA SCIENCE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 Alexis Castillo Sepúlveda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jorge.castillo.sepulveda@edu.udla.cl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FB260D-D099-8AB0-8B55-6956F83F1ED1}"/>
              </a:ext>
            </a:extLst>
          </p:cNvPr>
          <p:cNvSpPr txBox="1"/>
          <p:nvPr/>
        </p:nvSpPr>
        <p:spPr>
          <a:xfrm>
            <a:off x="4823420" y="1617516"/>
            <a:ext cx="7160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b="1" dirty="0"/>
              <a:t>Clase 7:</a:t>
            </a:r>
          </a:p>
          <a:p>
            <a:pPr algn="ctr"/>
            <a:r>
              <a:rPr lang="es-CL" sz="4000" b="1" dirty="0"/>
              <a:t>Optimización de hiperparámetros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HPO+validación</a:t>
            </a:r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 cruzada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3086"/>
            <a:ext cx="5530788" cy="6181497"/>
          </a:xfrm>
        </p:spPr>
        <p:txBody>
          <a:bodyPr>
            <a:normAutofit/>
          </a:bodyPr>
          <a:lstStyle/>
          <a:p>
            <a:pPr marL="1200150" lvl="2" indent="-285750"/>
            <a:r>
              <a:rPr lang="es-MX" sz="1800" dirty="0"/>
              <a:t>Supongamos que se tiene un modelo de bosque aleatorio (</a:t>
            </a:r>
            <a:r>
              <a:rPr lang="es-MX" sz="1800" dirty="0" err="1"/>
              <a:t>RandomForestClassifier</a:t>
            </a:r>
            <a:r>
              <a:rPr lang="es-MX" sz="1800" dirty="0"/>
              <a:t>) y se quiere optimizar dos hiperparámetros: </a:t>
            </a:r>
            <a:r>
              <a:rPr lang="es-MX" sz="1800" dirty="0" err="1"/>
              <a:t>n_estimators</a:t>
            </a:r>
            <a:r>
              <a:rPr lang="es-MX" sz="1800" dirty="0"/>
              <a:t> (número de árboles) y </a:t>
            </a:r>
            <a:r>
              <a:rPr lang="es-MX" sz="1800" dirty="0" err="1"/>
              <a:t>max_depth</a:t>
            </a:r>
            <a:r>
              <a:rPr lang="es-MX" sz="1800" dirty="0"/>
              <a:t> (profundidad máxima de cada árbol).</a:t>
            </a:r>
          </a:p>
          <a:p>
            <a:pPr marL="1200150" lvl="2" indent="-285750"/>
            <a:r>
              <a:rPr lang="es-MX" sz="1800" dirty="0"/>
              <a:t>Este código probará 3 x 3 = 9 combinaciones de hiperparámetros. Para cada combinación, se realizará una validación cruzada con 3 pliegues, por lo que en total, entrenará y evaluará el modelo 27 veces. Al final, </a:t>
            </a:r>
            <a:r>
              <a:rPr lang="es-MX" sz="1800" dirty="0" err="1"/>
              <a:t>search.best_params</a:t>
            </a:r>
            <a:r>
              <a:rPr lang="es-MX" sz="1800" dirty="0"/>
              <a:t>_  dará la combinación de hiperparámetros que tuvo el mejor rendimiento promedio en las 3 validaciones.</a:t>
            </a:r>
          </a:p>
          <a:p>
            <a:pPr marL="1200150" lvl="2" indent="-285750"/>
            <a:endParaRPr lang="es-CL" sz="1800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8349CC-60DE-D76C-807F-2FD85E3A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199" y="687908"/>
            <a:ext cx="50577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Introducción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/>
              <a:t>Hoy vamos a hacer una pausa en los contenidos referidos a modelamiento y ver un contenido “pendiente” del primer capítulo de fundamentos del aprendizaje estadístico: la </a:t>
            </a:r>
            <a:r>
              <a:rPr lang="es-CL" b="1" dirty="0"/>
              <a:t>optimización de hiperparámetros </a:t>
            </a:r>
            <a:r>
              <a:rPr lang="es-CL" dirty="0"/>
              <a:t>(HPO)</a:t>
            </a:r>
            <a:endParaRPr lang="es-CL" b="1" dirty="0"/>
          </a:p>
          <a:p>
            <a:pPr marL="285750" indent="-285750"/>
            <a:r>
              <a:rPr lang="es-CL" dirty="0"/>
              <a:t>Luego de entrenar modelos de árboles de decisión y bosques aleatorios, se tiene contexto sobre el </a:t>
            </a:r>
            <a:r>
              <a:rPr lang="es-CL" b="1" dirty="0"/>
              <a:t>impacto</a:t>
            </a:r>
            <a:r>
              <a:rPr lang="es-CL" dirty="0"/>
              <a:t> que pude tener elegir diferentes hiperparámetros</a:t>
            </a:r>
          </a:p>
          <a:p>
            <a:pPr marL="285750" indent="-285750"/>
            <a:r>
              <a:rPr lang="es-CL" dirty="0"/>
              <a:t>Este es un proceso </a:t>
            </a:r>
            <a:r>
              <a:rPr lang="es-CL" b="1" dirty="0"/>
              <a:t>fundamental</a:t>
            </a:r>
            <a:r>
              <a:rPr lang="es-CL" dirty="0"/>
              <a:t> en todo modelo de machine learning.</a:t>
            </a:r>
          </a:p>
          <a:p>
            <a:pPr marL="285750" indent="-285750"/>
            <a:r>
              <a:rPr lang="es-CL" dirty="0"/>
              <a:t>Las malas prácticas de modelamiento referentes a HPO son:</a:t>
            </a:r>
          </a:p>
          <a:p>
            <a:pPr marL="742950" lvl="1" indent="-285750"/>
            <a:r>
              <a:rPr lang="es-CL" dirty="0"/>
              <a:t>No hacerlo: no garantiza un aprendizaje efectivo</a:t>
            </a:r>
          </a:p>
          <a:p>
            <a:pPr marL="742950" lvl="1" indent="-285750"/>
            <a:r>
              <a:rPr lang="es-CL" dirty="0"/>
              <a:t>Fijar hiperparámetros a datos específicos: imposible generalizar y predecir correctamente con datos nuevos</a:t>
            </a:r>
          </a:p>
          <a:p>
            <a:pPr marL="742950" lvl="1" indent="-285750"/>
            <a:r>
              <a:rPr lang="es-CL" dirty="0"/>
              <a:t>Considerar algunos HP, fijando otros </a:t>
            </a:r>
          </a:p>
          <a:p>
            <a:pPr marL="742950" lvl="1" indent="-285750"/>
            <a:r>
              <a:rPr lang="es-CL" dirty="0"/>
              <a:t>Definir mal el espacio de HP (por ejemplo, considerar solamente las opciones de 10 o 15 árboles en un modelo </a:t>
            </a:r>
            <a:r>
              <a:rPr lang="es-CL" dirty="0" err="1"/>
              <a:t>random</a:t>
            </a:r>
            <a:r>
              <a:rPr lang="es-CL" dirty="0"/>
              <a:t> </a:t>
            </a:r>
            <a:r>
              <a:rPr lang="es-CL" dirty="0" err="1"/>
              <a:t>forest</a:t>
            </a:r>
            <a:r>
              <a:rPr lang="es-CL" dirty="0"/>
              <a:t>)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961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Hiperparámetros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5" y="935916"/>
            <a:ext cx="7481325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/>
              <a:t>Hay dos tipos de hiperparámetros:</a:t>
            </a:r>
          </a:p>
          <a:p>
            <a:pPr marL="742950" lvl="1" indent="-285750"/>
            <a:r>
              <a:rPr lang="es-CL" dirty="0"/>
              <a:t>Del modelo (profundidad máxima, numero de árboles, etc.) </a:t>
            </a:r>
          </a:p>
          <a:p>
            <a:pPr marL="742950" lvl="1" indent="-285750"/>
            <a:r>
              <a:rPr lang="es-CL" dirty="0"/>
              <a:t>Del algoritmo de aprendizaje (tasa de aprendizaje, tamaño del lote, etc.)</a:t>
            </a:r>
          </a:p>
          <a:p>
            <a:pPr marL="742950" lvl="1" indent="-285750"/>
            <a:endParaRPr lang="es-CL" dirty="0"/>
          </a:p>
          <a:p>
            <a:pPr marL="285750" indent="-285750"/>
            <a:r>
              <a:rPr lang="es-CL" dirty="0"/>
              <a:t>La idea de la HPO es encontrar una combinación de HP de acuerdo a una determinada métrica</a:t>
            </a:r>
          </a:p>
          <a:p>
            <a:pPr marL="285750" indent="-285750"/>
            <a:r>
              <a:rPr lang="es-CL" dirty="0"/>
              <a:t>Existen varias maneras de encontrar los mejores hiperparámetros, pero hay tres que son las más conocidas:</a:t>
            </a:r>
          </a:p>
          <a:p>
            <a:pPr marL="742950" lvl="1" indent="-285750"/>
            <a:r>
              <a:rPr lang="es-CL" dirty="0"/>
              <a:t>Búsqueda por grilla (</a:t>
            </a:r>
            <a:r>
              <a:rPr lang="es-CL" dirty="0" err="1"/>
              <a:t>Grid</a:t>
            </a:r>
            <a:r>
              <a:rPr lang="es-CL" dirty="0"/>
              <a:t> </a:t>
            </a:r>
            <a:r>
              <a:rPr lang="es-CL" dirty="0" err="1"/>
              <a:t>Search</a:t>
            </a:r>
            <a:r>
              <a:rPr lang="es-CL" dirty="0"/>
              <a:t>)</a:t>
            </a:r>
          </a:p>
          <a:p>
            <a:pPr marL="742950" lvl="1" indent="-285750"/>
            <a:r>
              <a:rPr lang="es-CL" dirty="0"/>
              <a:t>Búsqueda aleatoria (</a:t>
            </a:r>
            <a:r>
              <a:rPr lang="es-CL" dirty="0" err="1"/>
              <a:t>Random</a:t>
            </a:r>
            <a:r>
              <a:rPr lang="es-CL" dirty="0"/>
              <a:t> </a:t>
            </a:r>
            <a:r>
              <a:rPr lang="es-CL" dirty="0" err="1"/>
              <a:t>Search</a:t>
            </a:r>
            <a:r>
              <a:rPr lang="es-CL" dirty="0"/>
              <a:t>)</a:t>
            </a:r>
          </a:p>
          <a:p>
            <a:pPr marL="742950" lvl="1" indent="-285750"/>
            <a:r>
              <a:rPr lang="es-CL" dirty="0"/>
              <a:t>Optimización bayesiana</a:t>
            </a:r>
          </a:p>
          <a:p>
            <a:pPr marL="285750" indent="-285750"/>
            <a:r>
              <a:rPr lang="es-CL" dirty="0"/>
              <a:t>El espacio de HP es el conjunto en donde viven los candidatos a HP</a:t>
            </a:r>
          </a:p>
          <a:p>
            <a:pPr marL="742950" lvl="1" indent="-285750"/>
            <a:r>
              <a:rPr lang="es-CL" dirty="0"/>
              <a:t>Puede ser una lista con valores definidos</a:t>
            </a:r>
          </a:p>
          <a:p>
            <a:pPr marL="742950" lvl="1" indent="-285750"/>
            <a:r>
              <a:rPr lang="es-CL" dirty="0"/>
              <a:t>Puede ser una distribución estadística. Por ejemplo, para un hiperparámetro continuo como el </a:t>
            </a:r>
            <a:r>
              <a:rPr lang="es-CL" dirty="0" err="1"/>
              <a:t>ccp_alpha</a:t>
            </a:r>
            <a:r>
              <a:rPr lang="es-CL" dirty="0"/>
              <a:t> de los árboles (</a:t>
            </a:r>
            <a:r>
              <a:rPr lang="es-CL" dirty="0" err="1"/>
              <a:t>post-poda</a:t>
            </a:r>
            <a:r>
              <a:rPr lang="es-CL" dirty="0"/>
              <a:t>), la distribución puede ser una uniforme en un intervalo dado.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164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Grid</a:t>
            </a:r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 </a:t>
            </a:r>
            <a:r>
              <a:rPr lang="es-ES" sz="2400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Search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9227" y="991901"/>
            <a:ext cx="6238452" cy="5766097"/>
          </a:xfrm>
        </p:spPr>
        <p:txBody>
          <a:bodyPr>
            <a:normAutofit/>
          </a:bodyPr>
          <a:lstStyle/>
          <a:p>
            <a:pPr marL="742950" lvl="1" indent="-285750"/>
            <a:r>
              <a:rPr lang="es-CL" dirty="0"/>
              <a:t>Consiste en una búsqueda exhaustiva, probando todos los valores posibles</a:t>
            </a:r>
          </a:p>
          <a:p>
            <a:pPr marL="742950" lvl="1" indent="-285750"/>
            <a:r>
              <a:rPr lang="es-CL" dirty="0"/>
              <a:t>Ventajas:</a:t>
            </a:r>
          </a:p>
          <a:p>
            <a:pPr marL="1200150" lvl="2" indent="-285750"/>
            <a:r>
              <a:rPr lang="es-CL" dirty="0"/>
              <a:t>Es simple y fácil de implementar y entender</a:t>
            </a:r>
          </a:p>
          <a:p>
            <a:pPr marL="1200150" lvl="2" indent="-285750"/>
            <a:r>
              <a:rPr lang="es-CL" dirty="0"/>
              <a:t>Garantiza que llegará a la mejor combinación </a:t>
            </a:r>
          </a:p>
          <a:p>
            <a:pPr marL="1200150" lvl="2" indent="-285750"/>
            <a:r>
              <a:rPr lang="es-CL" dirty="0"/>
              <a:t>Se puede paralelizar</a:t>
            </a:r>
          </a:p>
          <a:p>
            <a:pPr marL="742950" lvl="1" indent="-285750"/>
            <a:r>
              <a:rPr lang="es-CL" dirty="0"/>
              <a:t>Desventajas</a:t>
            </a:r>
          </a:p>
          <a:p>
            <a:pPr marL="1200150" lvl="2" indent="-285750"/>
            <a:r>
              <a:rPr lang="es-CL" dirty="0"/>
              <a:t>Computacionalmente costoso</a:t>
            </a:r>
          </a:p>
          <a:p>
            <a:pPr marL="1200150" lvl="2" indent="-285750"/>
            <a:r>
              <a:rPr lang="es-CL" dirty="0"/>
              <a:t>Si hay muchos hiperparámetros el costo se vuelve exponencial</a:t>
            </a:r>
          </a:p>
          <a:p>
            <a:pPr marL="742950" lvl="1" indent="-285750"/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F895E43-AA87-AE12-D651-4D4EAED9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074" y="1444213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Random</a:t>
            </a:r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 </a:t>
            </a:r>
            <a:r>
              <a:rPr lang="es-ES" sz="2400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Search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742950" lvl="1" indent="-285750"/>
            <a:r>
              <a:rPr lang="es-MX" dirty="0"/>
              <a:t>Se selecciona un valor aleatorio para cada hiperparámetro en cada iteración.</a:t>
            </a:r>
          </a:p>
          <a:p>
            <a:pPr marL="742950" lvl="1" indent="-285750"/>
            <a:r>
              <a:rPr lang="es-MX" dirty="0"/>
              <a:t>Ventajas:</a:t>
            </a:r>
          </a:p>
          <a:p>
            <a:pPr marL="1200150" lvl="2" indent="-285750"/>
            <a:r>
              <a:rPr lang="es-MX" dirty="0"/>
              <a:t>Se puede usar una distribución estadística muestreando aleatoriamente sobre éstas en vez de restringirse a un conjunto definido de valores</a:t>
            </a:r>
          </a:p>
          <a:p>
            <a:pPr marL="1200150" lvl="2" indent="-285750"/>
            <a:r>
              <a:rPr lang="es-MX" dirty="0"/>
              <a:t>Es más eficiente que la búsqueda en grilla</a:t>
            </a:r>
          </a:p>
          <a:p>
            <a:pPr marL="1200150" lvl="2" indent="-285750"/>
            <a:r>
              <a:rPr lang="es-MX" dirty="0"/>
              <a:t>Puede encontrar una combinación de hiperparámetros adecuada en menos iteraciones.</a:t>
            </a:r>
          </a:p>
          <a:p>
            <a:pPr marL="742950" lvl="1" indent="-285750"/>
            <a:r>
              <a:rPr lang="es-MX" dirty="0"/>
              <a:t>Desventajas:</a:t>
            </a:r>
          </a:p>
          <a:p>
            <a:pPr marL="1200150" lvl="2" indent="-285750"/>
            <a:r>
              <a:rPr lang="es-MX" dirty="0"/>
              <a:t>No garantiza encontrar la mejor combinación.</a:t>
            </a:r>
          </a:p>
          <a:p>
            <a:pPr marL="1200150" lvl="2" indent="-285750"/>
            <a:r>
              <a:rPr lang="es-MX" dirty="0"/>
              <a:t>La eficiencia depende del número de iteraciones y del espacio de búsqueda definido.</a:t>
            </a:r>
          </a:p>
          <a:p>
            <a:pPr marL="914400" lvl="2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	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31A327B-7755-DC7F-E9E8-08927CB9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4869" y="1596613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8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Optimización bayesiana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742950" lvl="1" indent="-285750"/>
            <a:r>
              <a:rPr lang="es-CL" dirty="0"/>
              <a:t>Se basa en el Teorema de Bayes y </a:t>
            </a:r>
            <a:r>
              <a:rPr lang="es-MX" dirty="0"/>
              <a:t>usa un modelo probabilístico (generalmente Procesos Gaussianos) para predecir la combinación óptima de hiperparámetros basándose en los resultados anteriores.</a:t>
            </a:r>
          </a:p>
          <a:p>
            <a:pPr marL="742950" lvl="1" indent="-285750"/>
            <a:r>
              <a:rPr lang="es-MX" dirty="0"/>
              <a:t>Ventajas:</a:t>
            </a:r>
          </a:p>
          <a:p>
            <a:pPr marL="1200150" lvl="2" indent="-285750"/>
            <a:r>
              <a:rPr lang="es-MX" dirty="0"/>
              <a:t>Más eficiente que la búsqueda en grilla y aleatoria en muchos escenarios.</a:t>
            </a:r>
          </a:p>
          <a:p>
            <a:pPr marL="1200150" lvl="2" indent="-285750"/>
            <a:r>
              <a:rPr lang="es-MX" dirty="0"/>
              <a:t>Puede converger a la combinación óptima con menos evaluaciones.</a:t>
            </a:r>
          </a:p>
          <a:p>
            <a:pPr marL="1200150" lvl="2" indent="-285750"/>
            <a:r>
              <a:rPr lang="es-MX" dirty="0"/>
              <a:t>Incorpora información de iteraciones anteriores para guiar la búsqueda.</a:t>
            </a:r>
          </a:p>
          <a:p>
            <a:pPr marL="742950" lvl="1" indent="-285750"/>
            <a:r>
              <a:rPr lang="es-MX" dirty="0"/>
              <a:t>Desventajas:</a:t>
            </a:r>
          </a:p>
          <a:p>
            <a:pPr marL="1200150" lvl="2" indent="-285750"/>
            <a:r>
              <a:rPr lang="es-MX" dirty="0"/>
              <a:t>Más complejo de implementar.</a:t>
            </a:r>
          </a:p>
          <a:p>
            <a:pPr marL="1200150" lvl="2" indent="-285750"/>
            <a:r>
              <a:rPr lang="es-MX" dirty="0"/>
              <a:t>La eficiencia depende de la elección del modelo probabilístico y su capacidad para modelar la función objetivo.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E208FE6-21B4-2093-DF0C-7BF69EE05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074" y="160672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Teorema de Bayes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2" name="Imagen 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5945891-C434-915D-8997-93A72862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150" y="931409"/>
            <a:ext cx="4431719" cy="49951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E15C471-0E18-EF32-C56F-A3DE64CDB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0" y="1088316"/>
            <a:ext cx="6898922" cy="295668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A6C3F53-119A-7295-18A2-B9C140821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84" y="4124418"/>
            <a:ext cx="6978618" cy="20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3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Optimización bayesiana con peras y manzanas</a:t>
            </a:r>
            <a:endParaRPr lang="es-ES_tradnl" sz="20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171226" y="778753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Imagina que tienes un puesto de venta de jugos y deseas encontrar la combinación perfecta de jugo de peras y manzanas que sea el más delicioso para tus clientes. No sabes exactamente cuánto jugo de pera o de manzana deberías mezclar para lograr el sabor óptimo.</a:t>
            </a:r>
          </a:p>
          <a:p>
            <a:pPr algn="l"/>
            <a:r>
              <a:rPr lang="es-MX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Enfoque búsqueda de grilla:</a:t>
            </a:r>
            <a:endParaRPr lang="es-MX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MX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Imagínate haciendo mezclas de jugo en una serie de proporciones fijas:</a:t>
            </a:r>
          </a:p>
          <a:p>
            <a:pPr lvl="1"/>
            <a:r>
              <a:rPr lang="es-MX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100% pera, 0% manzana.</a:t>
            </a:r>
          </a:p>
          <a:p>
            <a:pPr lvl="1"/>
            <a:r>
              <a:rPr lang="es-MX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90% pera, 10% manzana.</a:t>
            </a:r>
          </a:p>
          <a:p>
            <a:pPr lvl="1"/>
            <a:r>
              <a:rPr lang="es-MX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80% pera, 20% manzana.</a:t>
            </a:r>
          </a:p>
          <a:p>
            <a:pPr lvl="1"/>
            <a:r>
              <a:rPr lang="es-MX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 y así sucesivamente ...</a:t>
            </a:r>
          </a:p>
          <a:p>
            <a:pPr lvl="1"/>
            <a:r>
              <a:rPr lang="es-MX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Luego, haces que los clientes prueben cada mezcla y te den una calificación. Finalmente, eliges la mezcla que obtuvo la mejor calificación. Sin embargo, esto puede ser ineficiente porque tienes que preparar y probar muchas mezclas para encontrar la mejor.</a:t>
            </a:r>
          </a:p>
          <a:p>
            <a:pPr algn="l"/>
            <a:r>
              <a:rPr lang="es-MX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Optimización Bayesiana:</a:t>
            </a:r>
            <a:endParaRPr lang="es-MX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MX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Ahora, imagina un enfoque diferente. En lugar de simplemente probar proporciones fijas, escuchas el </a:t>
            </a:r>
            <a:r>
              <a:rPr lang="es-MX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MX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tus clientes y ajustas tus mezclas en función de esa retroalimentación:</a:t>
            </a:r>
          </a:p>
          <a:p>
            <a:pPr lvl="1">
              <a:buFont typeface="+mj-lt"/>
              <a:buAutoNum type="arabicPeriod"/>
            </a:pPr>
            <a:r>
              <a:rPr lang="es-MX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Preparas una mezcla al azar, digamos 70% pera y 30% manzana. Los clientes la prueban y te dan su opinión.</a:t>
            </a:r>
          </a:p>
          <a:p>
            <a:pPr lvl="1">
              <a:buFont typeface="+mj-lt"/>
              <a:buAutoNum type="arabicPeriod"/>
            </a:pPr>
            <a:r>
              <a:rPr lang="es-MX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Luego, basándote en ese </a:t>
            </a:r>
            <a:r>
              <a:rPr lang="es-MX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MX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piensas: "Si a mis clientes les gustó esta proporción, ¿qué tal si pruebo 65% pera y 35% manzana?". La clave aquí es que no estás eligiendo al azar, sino que estás haciendo una elección informada basada en la retroalimentación anterior.</a:t>
            </a:r>
          </a:p>
          <a:p>
            <a:pPr lvl="1">
              <a:buFont typeface="+mj-lt"/>
              <a:buAutoNum type="arabicPeriod"/>
            </a:pPr>
            <a:r>
              <a:rPr lang="es-MX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Continúas este proceso, ajustando la proporción en función del </a:t>
            </a:r>
            <a:r>
              <a:rPr lang="es-MX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MX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tratando de acercarte cada vez más a la combinación óptima de jugo de pera y manzana.</a:t>
            </a:r>
          </a:p>
          <a:p>
            <a:pPr algn="l"/>
            <a:r>
              <a:rPr lang="es-MX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MX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Optimización Bayesiana</a:t>
            </a:r>
            <a:r>
              <a:rPr lang="es-MX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funciona de manera similar. Utiliza la información de los intentos anteriores (retroalimentación) para decidir qué combinación de hiperparámetros (en nuestro caso, proporciones de jugo) probar a continuación. La idea es que en lugar de probar combinaciones al azar o en un orden fijo, se intenta de manera inteligente encontrar la mejor combinación lo más rápido posible, basándose en lo que ha aprendido de las pruebas anteriores.</a:t>
            </a:r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2" name="Imagen 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5945891-C434-915D-8997-93A72862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26" y="1406434"/>
            <a:ext cx="3887535" cy="438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8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HPO+validación</a:t>
            </a:r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 cruzada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3086"/>
            <a:ext cx="11868374" cy="6181497"/>
          </a:xfrm>
        </p:spPr>
        <p:txBody>
          <a:bodyPr>
            <a:normAutofit lnSpcReduction="10000"/>
          </a:bodyPr>
          <a:lstStyle/>
          <a:p>
            <a:pPr marL="742950" lvl="1" indent="-285750"/>
            <a:r>
              <a:rPr lang="es-CL" dirty="0"/>
              <a:t>Es vital asegurarse que la optimización de hiperparámetros no se sobreajuste a un subconjunto particular de datos</a:t>
            </a:r>
          </a:p>
          <a:p>
            <a:pPr marL="742950" lvl="1" indent="-285750"/>
            <a:r>
              <a:rPr lang="es-CL" dirty="0"/>
              <a:t>Por ello, HPO se junta con la validación cruzada en el modelamiento. Es una práctica recomendada y es lo estándar</a:t>
            </a:r>
          </a:p>
          <a:p>
            <a:pPr marL="742950" lvl="1" indent="-285750"/>
            <a:r>
              <a:rPr lang="es-CL" dirty="0"/>
              <a:t>Por supuesto que se puede hacer la optimización sin la validación cruzada,</a:t>
            </a:r>
            <a:r>
              <a:rPr lang="es-MX" dirty="0"/>
              <a:t> simplemente dividiendo el conjunto de entrenamiento y validación, evaluando cada combinación de hiperparámetros usando el conjunto de entrenamiento para entrenar el modelo y el conjunto de validación para evaluar su rendimiento, pero tiene sus riesgos y perdiendo robustez</a:t>
            </a:r>
          </a:p>
          <a:p>
            <a:pPr marL="742950" lvl="1" indent="-285750"/>
            <a:r>
              <a:rPr lang="es-MX" dirty="0" err="1"/>
              <a:t>Sci</a:t>
            </a:r>
            <a:r>
              <a:rPr lang="es-MX" dirty="0"/>
              <a:t>-kit </a:t>
            </a:r>
            <a:r>
              <a:rPr lang="es-MX" dirty="0" err="1"/>
              <a:t>learn</a:t>
            </a:r>
            <a:r>
              <a:rPr lang="es-MX" dirty="0"/>
              <a:t> tiene las funciones </a:t>
            </a:r>
            <a:r>
              <a:rPr lang="es-MX" dirty="0" err="1"/>
              <a:t>GridSearchCV</a:t>
            </a:r>
            <a:r>
              <a:rPr lang="es-MX" dirty="0"/>
              <a:t> y </a:t>
            </a:r>
            <a:r>
              <a:rPr lang="es-MX" dirty="0" err="1"/>
              <a:t>RandomSearchCV</a:t>
            </a:r>
            <a:r>
              <a:rPr lang="es-MX" dirty="0"/>
              <a:t> que combinan ambas técnicas</a:t>
            </a:r>
          </a:p>
          <a:p>
            <a:pPr marL="742950" lvl="1" indent="-285750"/>
            <a:r>
              <a:rPr lang="es-MX" dirty="0"/>
              <a:t>Por ejemplo, con k=3 </a:t>
            </a:r>
            <a:r>
              <a:rPr lang="es-MX" dirty="0" err="1"/>
              <a:t>folds</a:t>
            </a:r>
            <a:r>
              <a:rPr lang="es-MX" dirty="0"/>
              <a:t>, se tiene:</a:t>
            </a:r>
          </a:p>
          <a:p>
            <a:pPr marL="1200150" lvl="2" indent="-285750"/>
            <a:r>
              <a:rPr lang="es-MX" dirty="0"/>
              <a:t>Se define un espacio de búsqueda para cada hiperparámetro.</a:t>
            </a:r>
          </a:p>
          <a:p>
            <a:pPr marL="1200150" lvl="2" indent="-285750"/>
            <a:r>
              <a:rPr lang="es-MX" dirty="0" err="1"/>
              <a:t>GridSearchCV</a:t>
            </a:r>
            <a:r>
              <a:rPr lang="es-MX" dirty="0"/>
              <a:t> genera todas las combinaciones posibles de hiperparámetros.</a:t>
            </a:r>
          </a:p>
          <a:p>
            <a:pPr marL="1200150" lvl="2" indent="-285750"/>
            <a:r>
              <a:rPr lang="es-MX" dirty="0"/>
              <a:t>Para cada combinación de hiperparámetros, se realiza una validación cruzada. Si </a:t>
            </a:r>
            <a:r>
              <a:rPr lang="es-MX" dirty="0" err="1"/>
              <a:t>cv</a:t>
            </a:r>
            <a:r>
              <a:rPr lang="es-MX" dirty="0"/>
              <a:t>=3, significa que los datos se dividen en 3 subconjuntos o "</a:t>
            </a:r>
            <a:r>
              <a:rPr lang="es-MX" dirty="0" err="1"/>
              <a:t>folds</a:t>
            </a:r>
            <a:r>
              <a:rPr lang="es-MX" dirty="0"/>
              <a:t>". Se entrenará el modelo en 2 de estos subconjuntos y se validará en el restante. Este proceso se repite 3 veces, cada vez usando un subconjunto diferente como conjunto de validación.</a:t>
            </a:r>
          </a:p>
          <a:p>
            <a:pPr marL="1200150" lvl="2" indent="-285750"/>
            <a:r>
              <a:rPr lang="es-MX" dirty="0"/>
              <a:t>Se calcula un promedio de las métricas de rendimiento (por ejemplo, precisión, </a:t>
            </a:r>
            <a:r>
              <a:rPr lang="es-MX" dirty="0" err="1"/>
              <a:t>recall</a:t>
            </a:r>
            <a:r>
              <a:rPr lang="es-MX" dirty="0"/>
              <a:t>, etc.) de las 3 validaciones para esa combinación de hiperparámetros.</a:t>
            </a:r>
          </a:p>
          <a:p>
            <a:pPr marL="1200150" lvl="2" indent="-285750"/>
            <a:r>
              <a:rPr lang="es-MX" dirty="0"/>
              <a:t>Una vez que se han evaluado todas las combinaciones de hiperparámetros, se selecciona la combinación con el mejor rendimiento promedio.</a:t>
            </a:r>
            <a:endParaRPr lang="es-CL" dirty="0"/>
          </a:p>
          <a:p>
            <a:pPr marL="742950" lvl="1" indent="-285750"/>
            <a:r>
              <a:rPr lang="es-CL" dirty="0"/>
              <a:t>¿Con esto estamos listos en lo que respecta a la validación cruzada?</a:t>
            </a:r>
          </a:p>
          <a:p>
            <a:pPr marL="1200150" lvl="2" indent="-285750"/>
            <a:r>
              <a:rPr lang="es-CL" b="1" dirty="0"/>
              <a:t>NO</a:t>
            </a:r>
            <a:r>
              <a:rPr lang="es-CL" dirty="0"/>
              <a:t>! e</a:t>
            </a:r>
            <a:r>
              <a:rPr lang="es-MX" dirty="0"/>
              <a:t>l modelo </a:t>
            </a:r>
            <a:r>
              <a:rPr lang="es-MX" dirty="0" err="1"/>
              <a:t>aúb</a:t>
            </a:r>
            <a:r>
              <a:rPr lang="es-MX" dirty="0"/>
              <a:t> puede </a:t>
            </a:r>
            <a:r>
              <a:rPr lang="es-MX" dirty="0" err="1"/>
              <a:t>sobreajustarse</a:t>
            </a:r>
            <a:r>
              <a:rPr lang="es-MX" dirty="0"/>
              <a:t> al conjunto completo de datos</a:t>
            </a:r>
          </a:p>
          <a:p>
            <a:pPr marL="1200150" lvl="2" indent="-285750"/>
            <a:r>
              <a:rPr lang="es-MX" dirty="0"/>
              <a:t> existe el riesgo de que el modelo, con los hiperparámetros óptimos identificados, pueda </a:t>
            </a:r>
            <a:r>
              <a:rPr lang="es-MX" dirty="0" err="1"/>
              <a:t>sobreajustarse</a:t>
            </a:r>
            <a:r>
              <a:rPr lang="es-MX" dirty="0"/>
              <a:t> al conjunto completo de datos (incluyendo todos los pliegues/</a:t>
            </a:r>
            <a:r>
              <a:rPr lang="es-MX" dirty="0" err="1"/>
              <a:t>folds</a:t>
            </a:r>
            <a:r>
              <a:rPr lang="es-MX" dirty="0"/>
              <a:t> de validación cruzada).</a:t>
            </a:r>
            <a:endParaRPr lang="es-CL" dirty="0"/>
          </a:p>
          <a:p>
            <a:pPr marL="1200150" lvl="2" indent="-285750"/>
            <a:r>
              <a:rPr lang="es-MX" dirty="0"/>
              <a:t> Por la razón anterior, es esencial mantener un conjunto de test completamente separado y no utilizarlo en absoluto durante la fase de entrenamiento y optimización de hiperparámetros. </a:t>
            </a:r>
          </a:p>
          <a:p>
            <a:pPr marL="1200150" lvl="2" indent="-285750"/>
            <a:r>
              <a:rPr lang="es-MX" dirty="0"/>
              <a:t>Se sugiere dividir los datos en tres partes: entrenamiento, validación y test. Utilizan el conjunto de entrenamiento para </a:t>
            </a:r>
            <a:r>
              <a:rPr lang="es-MX" dirty="0" err="1"/>
              <a:t>GridSearchCV</a:t>
            </a:r>
            <a:r>
              <a:rPr lang="es-MX" dirty="0"/>
              <a:t>/ </a:t>
            </a:r>
            <a:r>
              <a:rPr lang="es-MX" dirty="0" err="1"/>
              <a:t>RandomSearchCV</a:t>
            </a:r>
            <a:r>
              <a:rPr lang="es-MX" dirty="0"/>
              <a:t>, validan en el conjunto de validación y, una vez satisfechos, prueban en el conjunto de test. Esto puede ser útil cuando se quieren realizar ajustes adicionales después de </a:t>
            </a:r>
            <a:r>
              <a:rPr lang="es-MX" dirty="0" err="1"/>
              <a:t>GridSearchCV</a:t>
            </a:r>
            <a:r>
              <a:rPr lang="es-MX" dirty="0"/>
              <a:t>/ </a:t>
            </a:r>
            <a:r>
              <a:rPr lang="es-MX" dirty="0" err="1"/>
              <a:t>RandomSearchCV</a:t>
            </a:r>
            <a:r>
              <a:rPr lang="es-MX" dirty="0"/>
              <a:t> o cuando se quiere tener una etapa adicional de validación antes de la evaluación final.</a:t>
            </a:r>
          </a:p>
          <a:p>
            <a:pPr marL="1200150" lvl="2" indent="-285750"/>
            <a:endParaRPr lang="es-MX" dirty="0"/>
          </a:p>
          <a:p>
            <a:pPr marL="1200150" lvl="2" indent="-285750"/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70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11446</TotalTime>
  <Words>1418</Words>
  <Application>Microsoft Office PowerPoint</Application>
  <PresentationFormat>Panorámica</PresentationFormat>
  <Paragraphs>231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Myriad Pro Cond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Razonamiento científico y pensamiento matemático</dc:title>
  <dc:creator>Jorge  Castillo</dc:creator>
  <cp:lastModifiedBy>Jorge Alexis Castillo Sepúlveda</cp:lastModifiedBy>
  <cp:revision>37</cp:revision>
  <dcterms:created xsi:type="dcterms:W3CDTF">2023-04-17T05:23:06Z</dcterms:created>
  <dcterms:modified xsi:type="dcterms:W3CDTF">2023-08-10T23:31:29Z</dcterms:modified>
</cp:coreProperties>
</file>