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9" r:id="rId3"/>
    <p:sldId id="672" r:id="rId4"/>
    <p:sldId id="673" r:id="rId5"/>
    <p:sldId id="674" r:id="rId6"/>
    <p:sldId id="680" r:id="rId7"/>
    <p:sldId id="675" r:id="rId8"/>
    <p:sldId id="677" r:id="rId9"/>
    <p:sldId id="676" r:id="rId10"/>
    <p:sldId id="679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BC770B-491E-42CD-B99E-2544FC71ABD5}" v="34" dt="2023-08-05T14:43:01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Alexis Castillo Sepúlveda" userId="46b6423b4a08acb9" providerId="LiveId" clId="{301918D1-A79B-4CB2-904D-FA6930757E5B}"/>
    <pc:docChg chg="undo redo custSel addSld delSld modSld">
      <pc:chgData name="Jorge Alexis Castillo Sepúlveda" userId="46b6423b4a08acb9" providerId="LiveId" clId="{301918D1-A79B-4CB2-904D-FA6930757E5B}" dt="2023-08-03T23:08:55.430" v="1948" actId="1076"/>
      <pc:docMkLst>
        <pc:docMk/>
      </pc:docMkLst>
      <pc:sldChg chg="del">
        <pc:chgData name="Jorge Alexis Castillo Sepúlveda" userId="46b6423b4a08acb9" providerId="LiveId" clId="{301918D1-A79B-4CB2-904D-FA6930757E5B}" dt="2023-08-03T20:56:26.594" v="182" actId="47"/>
        <pc:sldMkLst>
          <pc:docMk/>
          <pc:sldMk cId="980567383" sldId="680"/>
        </pc:sldMkLst>
      </pc:sldChg>
      <pc:sldChg chg="modSp add mod">
        <pc:chgData name="Jorge Alexis Castillo Sepúlveda" userId="46b6423b4a08acb9" providerId="LiveId" clId="{301918D1-A79B-4CB2-904D-FA6930757E5B}" dt="2023-08-03T22:23:42.006" v="1328" actId="113"/>
        <pc:sldMkLst>
          <pc:docMk/>
          <pc:sldMk cId="2866050063" sldId="681"/>
        </pc:sldMkLst>
        <pc:spChg chg="mod">
          <ac:chgData name="Jorge Alexis Castillo Sepúlveda" userId="46b6423b4a08acb9" providerId="LiveId" clId="{301918D1-A79B-4CB2-904D-FA6930757E5B}" dt="2023-08-03T22:23:42.006" v="1328" actId="113"/>
          <ac:spMkLst>
            <pc:docMk/>
            <pc:sldMk cId="2866050063" sldId="681"/>
            <ac:spMk id="3" creationId="{509E6064-0DA4-0C53-386D-947EDD127B7D}"/>
          </ac:spMkLst>
        </pc:spChg>
        <pc:spChg chg="mod">
          <ac:chgData name="Jorge Alexis Castillo Sepúlveda" userId="46b6423b4a08acb9" providerId="LiveId" clId="{301918D1-A79B-4CB2-904D-FA6930757E5B}" dt="2023-08-03T19:50:33.218" v="35" actId="20577"/>
          <ac:spMkLst>
            <pc:docMk/>
            <pc:sldMk cId="2866050063" sldId="681"/>
            <ac:spMk id="6" creationId="{B9BF6B8A-1DB3-C04A-9FC5-D2A10722D782}"/>
          </ac:spMkLst>
        </pc:spChg>
        <pc:spChg chg="mod">
          <ac:chgData name="Jorge Alexis Castillo Sepúlveda" userId="46b6423b4a08acb9" providerId="LiveId" clId="{301918D1-A79B-4CB2-904D-FA6930757E5B}" dt="2023-08-03T22:06:53.939" v="189" actId="20577"/>
          <ac:spMkLst>
            <pc:docMk/>
            <pc:sldMk cId="2866050063" sldId="681"/>
            <ac:spMk id="8" creationId="{F22B2A3D-7090-9A77-BBC2-684E97930BAE}"/>
          </ac:spMkLst>
        </pc:spChg>
      </pc:sldChg>
      <pc:sldChg chg="addSp modSp add mod">
        <pc:chgData name="Jorge Alexis Castillo Sepúlveda" userId="46b6423b4a08acb9" providerId="LiveId" clId="{301918D1-A79B-4CB2-904D-FA6930757E5B}" dt="2023-08-03T22:28:13.901" v="1383" actId="20577"/>
        <pc:sldMkLst>
          <pc:docMk/>
          <pc:sldMk cId="1987186583" sldId="682"/>
        </pc:sldMkLst>
        <pc:spChg chg="add mod">
          <ac:chgData name="Jorge Alexis Castillo Sepúlveda" userId="46b6423b4a08acb9" providerId="LiveId" clId="{301918D1-A79B-4CB2-904D-FA6930757E5B}" dt="2023-08-03T22:26:20.233" v="1345" actId="1076"/>
          <ac:spMkLst>
            <pc:docMk/>
            <pc:sldMk cId="1987186583" sldId="682"/>
            <ac:spMk id="5" creationId="{DD87DE0B-EFFC-3B06-FE2B-4B12A87CF991}"/>
          </ac:spMkLst>
        </pc:spChg>
        <pc:spChg chg="mod">
          <ac:chgData name="Jorge Alexis Castillo Sepúlveda" userId="46b6423b4a08acb9" providerId="LiveId" clId="{301918D1-A79B-4CB2-904D-FA6930757E5B}" dt="2023-08-03T22:28:13.901" v="1383" actId="20577"/>
          <ac:spMkLst>
            <pc:docMk/>
            <pc:sldMk cId="1987186583" sldId="682"/>
            <ac:spMk id="6" creationId="{B9BF6B8A-1DB3-C04A-9FC5-D2A10722D782}"/>
          </ac:spMkLst>
        </pc:spChg>
        <pc:spChg chg="add mod">
          <ac:chgData name="Jorge Alexis Castillo Sepúlveda" userId="46b6423b4a08acb9" providerId="LiveId" clId="{301918D1-A79B-4CB2-904D-FA6930757E5B}" dt="2023-08-03T22:27:38.703" v="1369" actId="1076"/>
          <ac:spMkLst>
            <pc:docMk/>
            <pc:sldMk cId="1987186583" sldId="682"/>
            <ac:spMk id="14" creationId="{48FCBA5D-4DAA-D347-6E6D-9F92487F2593}"/>
          </ac:spMkLst>
        </pc:spChg>
        <pc:picChg chg="add mod">
          <ac:chgData name="Jorge Alexis Castillo Sepúlveda" userId="46b6423b4a08acb9" providerId="LiveId" clId="{301918D1-A79B-4CB2-904D-FA6930757E5B}" dt="2023-08-03T22:26:21.941" v="1346" actId="1076"/>
          <ac:picMkLst>
            <pc:docMk/>
            <pc:sldMk cId="1987186583" sldId="682"/>
            <ac:picMk id="4" creationId="{4ADA9822-9437-654E-ACD3-7555691CFC2A}"/>
          </ac:picMkLst>
        </pc:picChg>
        <pc:cxnChg chg="add mod">
          <ac:chgData name="Jorge Alexis Castillo Sepúlveda" userId="46b6423b4a08acb9" providerId="LiveId" clId="{301918D1-A79B-4CB2-904D-FA6930757E5B}" dt="2023-08-03T22:27:11.997" v="1352" actId="14100"/>
          <ac:cxnSpMkLst>
            <pc:docMk/>
            <pc:sldMk cId="1987186583" sldId="682"/>
            <ac:cxnSpMk id="9" creationId="{F3AEC9B2-BA66-B6C8-6C71-C50E79B7503F}"/>
          </ac:cxnSpMkLst>
        </pc:cxnChg>
      </pc:sldChg>
      <pc:sldChg chg="addSp modSp add mod">
        <pc:chgData name="Jorge Alexis Castillo Sepúlveda" userId="46b6423b4a08acb9" providerId="LiveId" clId="{301918D1-A79B-4CB2-904D-FA6930757E5B}" dt="2023-08-03T23:08:55.430" v="1948" actId="1076"/>
        <pc:sldMkLst>
          <pc:docMk/>
          <pc:sldMk cId="2560598862" sldId="683"/>
        </pc:sldMkLst>
        <pc:spChg chg="mod">
          <ac:chgData name="Jorge Alexis Castillo Sepúlveda" userId="46b6423b4a08acb9" providerId="LiveId" clId="{301918D1-A79B-4CB2-904D-FA6930757E5B}" dt="2023-08-03T23:08:50.914" v="1946" actId="20577"/>
          <ac:spMkLst>
            <pc:docMk/>
            <pc:sldMk cId="2560598862" sldId="683"/>
            <ac:spMk id="3" creationId="{509E6064-0DA4-0C53-386D-947EDD127B7D}"/>
          </ac:spMkLst>
        </pc:spChg>
        <pc:spChg chg="mod">
          <ac:chgData name="Jorge Alexis Castillo Sepúlveda" userId="46b6423b4a08acb9" providerId="LiveId" clId="{301918D1-A79B-4CB2-904D-FA6930757E5B}" dt="2023-08-03T22:30:07.253" v="1432" actId="1076"/>
          <ac:spMkLst>
            <pc:docMk/>
            <pc:sldMk cId="2560598862" sldId="683"/>
            <ac:spMk id="6" creationId="{B9BF6B8A-1DB3-C04A-9FC5-D2A10722D782}"/>
          </ac:spMkLst>
        </pc:spChg>
        <pc:spChg chg="mod">
          <ac:chgData name="Jorge Alexis Castillo Sepúlveda" userId="46b6423b4a08acb9" providerId="LiveId" clId="{301918D1-A79B-4CB2-904D-FA6930757E5B}" dt="2023-08-03T22:30:10.597" v="1433" actId="1076"/>
          <ac:spMkLst>
            <pc:docMk/>
            <pc:sldMk cId="2560598862" sldId="683"/>
            <ac:spMk id="8" creationId="{F22B2A3D-7090-9A77-BBC2-684E97930BAE}"/>
          </ac:spMkLst>
        </pc:spChg>
        <pc:spChg chg="mod">
          <ac:chgData name="Jorge Alexis Castillo Sepúlveda" userId="46b6423b4a08acb9" providerId="LiveId" clId="{301918D1-A79B-4CB2-904D-FA6930757E5B}" dt="2023-08-03T22:30:14.008" v="1437" actId="20577"/>
          <ac:spMkLst>
            <pc:docMk/>
            <pc:sldMk cId="2560598862" sldId="683"/>
            <ac:spMk id="10" creationId="{DBD3B9B2-9415-82BF-01C3-1837C11C66FF}"/>
          </ac:spMkLst>
        </pc:spChg>
        <pc:picChg chg="add mod">
          <ac:chgData name="Jorge Alexis Castillo Sepúlveda" userId="46b6423b4a08acb9" providerId="LiveId" clId="{301918D1-A79B-4CB2-904D-FA6930757E5B}" dt="2023-08-03T23:06:13.433" v="1721" actId="1076"/>
          <ac:picMkLst>
            <pc:docMk/>
            <pc:sldMk cId="2560598862" sldId="683"/>
            <ac:picMk id="4" creationId="{EC6D0DBD-38B1-66A3-9D2F-B42871BBCD12}"/>
          </ac:picMkLst>
        </pc:picChg>
        <pc:picChg chg="add mod">
          <ac:chgData name="Jorge Alexis Castillo Sepúlveda" userId="46b6423b4a08acb9" providerId="LiveId" clId="{301918D1-A79B-4CB2-904D-FA6930757E5B}" dt="2023-08-03T23:08:53.588" v="1947" actId="1076"/>
          <ac:picMkLst>
            <pc:docMk/>
            <pc:sldMk cId="2560598862" sldId="683"/>
            <ac:picMk id="7" creationId="{649BDBEF-26DB-1E00-9900-45C5726F0572}"/>
          </ac:picMkLst>
        </pc:picChg>
        <pc:picChg chg="add mod">
          <ac:chgData name="Jorge Alexis Castillo Sepúlveda" userId="46b6423b4a08acb9" providerId="LiveId" clId="{301918D1-A79B-4CB2-904D-FA6930757E5B}" dt="2023-08-03T23:08:55.430" v="1948" actId="1076"/>
          <ac:picMkLst>
            <pc:docMk/>
            <pc:sldMk cId="2560598862" sldId="683"/>
            <ac:picMk id="11" creationId="{F4DDEC3C-ED14-FF30-20F4-AA1C271A0931}"/>
          </ac:picMkLst>
        </pc:picChg>
      </pc:sldChg>
      <pc:sldChg chg="modSp add mod">
        <pc:chgData name="Jorge Alexis Castillo Sepúlveda" userId="46b6423b4a08acb9" providerId="LiveId" clId="{301918D1-A79B-4CB2-904D-FA6930757E5B}" dt="2023-08-03T19:51:59.712" v="181" actId="20577"/>
        <pc:sldMkLst>
          <pc:docMk/>
          <pc:sldMk cId="2892188802" sldId="684"/>
        </pc:sldMkLst>
        <pc:spChg chg="mod">
          <ac:chgData name="Jorge Alexis Castillo Sepúlveda" userId="46b6423b4a08acb9" providerId="LiveId" clId="{301918D1-A79B-4CB2-904D-FA6930757E5B}" dt="2023-08-03T19:51:59.712" v="181" actId="20577"/>
          <ac:spMkLst>
            <pc:docMk/>
            <pc:sldMk cId="2892188802" sldId="684"/>
            <ac:spMk id="6" creationId="{B9BF6B8A-1DB3-C04A-9FC5-D2A10722D782}"/>
          </ac:spMkLst>
        </pc:spChg>
      </pc:sldChg>
      <pc:sldChg chg="addSp delSp modSp add mod">
        <pc:chgData name="Jorge Alexis Castillo Sepúlveda" userId="46b6423b4a08acb9" providerId="LiveId" clId="{301918D1-A79B-4CB2-904D-FA6930757E5B}" dt="2023-08-03T22:28:45.847" v="1431" actId="20577"/>
        <pc:sldMkLst>
          <pc:docMk/>
          <pc:sldMk cId="6222100" sldId="685"/>
        </pc:sldMkLst>
        <pc:spChg chg="del">
          <ac:chgData name="Jorge Alexis Castillo Sepúlveda" userId="46b6423b4a08acb9" providerId="LiveId" clId="{301918D1-A79B-4CB2-904D-FA6930757E5B}" dt="2023-08-03T22:20:16.125" v="1226" actId="478"/>
          <ac:spMkLst>
            <pc:docMk/>
            <pc:sldMk cId="6222100" sldId="685"/>
            <ac:spMk id="3" creationId="{509E6064-0DA4-0C53-386D-947EDD127B7D}"/>
          </ac:spMkLst>
        </pc:spChg>
        <pc:spChg chg="add del mod">
          <ac:chgData name="Jorge Alexis Castillo Sepúlveda" userId="46b6423b4a08acb9" providerId="LiveId" clId="{301918D1-A79B-4CB2-904D-FA6930757E5B}" dt="2023-08-03T22:21:33.092" v="1236" actId="478"/>
          <ac:spMkLst>
            <pc:docMk/>
            <pc:sldMk cId="6222100" sldId="685"/>
            <ac:spMk id="4" creationId="{72D3A5C7-1652-1759-B662-87213A4C4986}"/>
          </ac:spMkLst>
        </pc:spChg>
        <pc:spChg chg="mod">
          <ac:chgData name="Jorge Alexis Castillo Sepúlveda" userId="46b6423b4a08acb9" providerId="LiveId" clId="{301918D1-A79B-4CB2-904D-FA6930757E5B}" dt="2023-08-03T22:28:45.847" v="1431" actId="20577"/>
          <ac:spMkLst>
            <pc:docMk/>
            <pc:sldMk cId="6222100" sldId="685"/>
            <ac:spMk id="6" creationId="{B9BF6B8A-1DB3-C04A-9FC5-D2A10722D782}"/>
          </ac:spMkLst>
        </pc:spChg>
        <pc:picChg chg="add mod">
          <ac:chgData name="Jorge Alexis Castillo Sepúlveda" userId="46b6423b4a08acb9" providerId="LiveId" clId="{301918D1-A79B-4CB2-904D-FA6930757E5B}" dt="2023-08-03T22:21:29.912" v="1235" actId="1076"/>
          <ac:picMkLst>
            <pc:docMk/>
            <pc:sldMk cId="6222100" sldId="685"/>
            <ac:picMk id="7" creationId="{1DB48064-7E18-C698-FD5D-4E0DF57CF474}"/>
          </ac:picMkLst>
        </pc:picChg>
        <pc:picChg chg="add del mod">
          <ac:chgData name="Jorge Alexis Castillo Sepúlveda" userId="46b6423b4a08acb9" providerId="LiveId" clId="{301918D1-A79B-4CB2-904D-FA6930757E5B}" dt="2023-08-03T22:21:24.093" v="1233" actId="478"/>
          <ac:picMkLst>
            <pc:docMk/>
            <pc:sldMk cId="6222100" sldId="685"/>
            <ac:picMk id="11" creationId="{F36D1331-4F48-70A2-67A9-DFBF75F450DC}"/>
          </ac:picMkLst>
        </pc:picChg>
      </pc:sldChg>
      <pc:sldChg chg="addSp delSp modSp add mod">
        <pc:chgData name="Jorge Alexis Castillo Sepúlveda" userId="46b6423b4a08acb9" providerId="LiveId" clId="{301918D1-A79B-4CB2-904D-FA6930757E5B}" dt="2023-08-03T22:28:36.629" v="1420" actId="20577"/>
        <pc:sldMkLst>
          <pc:docMk/>
          <pc:sldMk cId="756965745" sldId="686"/>
        </pc:sldMkLst>
        <pc:spChg chg="del">
          <ac:chgData name="Jorge Alexis Castillo Sepúlveda" userId="46b6423b4a08acb9" providerId="LiveId" clId="{301918D1-A79B-4CB2-904D-FA6930757E5B}" dt="2023-08-03T22:22:13.750" v="1240" actId="478"/>
          <ac:spMkLst>
            <pc:docMk/>
            <pc:sldMk cId="756965745" sldId="686"/>
            <ac:spMk id="4" creationId="{72D3A5C7-1652-1759-B662-87213A4C4986}"/>
          </ac:spMkLst>
        </pc:spChg>
        <pc:spChg chg="mod">
          <ac:chgData name="Jorge Alexis Castillo Sepúlveda" userId="46b6423b4a08acb9" providerId="LiveId" clId="{301918D1-A79B-4CB2-904D-FA6930757E5B}" dt="2023-08-03T22:28:36.629" v="1420" actId="20577"/>
          <ac:spMkLst>
            <pc:docMk/>
            <pc:sldMk cId="756965745" sldId="686"/>
            <ac:spMk id="6" creationId="{B9BF6B8A-1DB3-C04A-9FC5-D2A10722D782}"/>
          </ac:spMkLst>
        </pc:spChg>
        <pc:picChg chg="add">
          <ac:chgData name="Jorge Alexis Castillo Sepúlveda" userId="46b6423b4a08acb9" providerId="LiveId" clId="{301918D1-A79B-4CB2-904D-FA6930757E5B}" dt="2023-08-03T22:22:10.940" v="1239" actId="22"/>
          <ac:picMkLst>
            <pc:docMk/>
            <pc:sldMk cId="756965745" sldId="686"/>
            <ac:picMk id="3" creationId="{A07757FE-BD74-4F0B-FBAC-B2B3B8554443}"/>
          </ac:picMkLst>
        </pc:picChg>
      </pc:sldChg>
      <pc:sldChg chg="addSp modSp add mod">
        <pc:chgData name="Jorge Alexis Castillo Sepúlveda" userId="46b6423b4a08acb9" providerId="LiveId" clId="{301918D1-A79B-4CB2-904D-FA6930757E5B}" dt="2023-08-03T22:28:29.007" v="1409" actId="20577"/>
        <pc:sldMkLst>
          <pc:docMk/>
          <pc:sldMk cId="3231400977" sldId="687"/>
        </pc:sldMkLst>
        <pc:spChg chg="mod">
          <ac:chgData name="Jorge Alexis Castillo Sepúlveda" userId="46b6423b4a08acb9" providerId="LiveId" clId="{301918D1-A79B-4CB2-904D-FA6930757E5B}" dt="2023-08-03T22:28:29.007" v="1409" actId="20577"/>
          <ac:spMkLst>
            <pc:docMk/>
            <pc:sldMk cId="3231400977" sldId="687"/>
            <ac:spMk id="6" creationId="{B9BF6B8A-1DB3-C04A-9FC5-D2A10722D782}"/>
          </ac:spMkLst>
        </pc:spChg>
        <pc:picChg chg="add">
          <ac:chgData name="Jorge Alexis Castillo Sepúlveda" userId="46b6423b4a08acb9" providerId="LiveId" clId="{301918D1-A79B-4CB2-904D-FA6930757E5B}" dt="2023-08-03T22:22:31.469" v="1241" actId="22"/>
          <ac:picMkLst>
            <pc:docMk/>
            <pc:sldMk cId="3231400977" sldId="687"/>
            <ac:picMk id="3" creationId="{17680E6F-4444-12F8-F91F-62DC5A12D7BB}"/>
          </ac:picMkLst>
        </pc:picChg>
      </pc:sldChg>
      <pc:sldChg chg="addSp delSp modSp add mod">
        <pc:chgData name="Jorge Alexis Castillo Sepúlveda" userId="46b6423b4a08acb9" providerId="LiveId" clId="{301918D1-A79B-4CB2-904D-FA6930757E5B}" dt="2023-08-03T22:28:19.602" v="1395" actId="20577"/>
        <pc:sldMkLst>
          <pc:docMk/>
          <pc:sldMk cId="1677216944" sldId="688"/>
        </pc:sldMkLst>
        <pc:spChg chg="del">
          <ac:chgData name="Jorge Alexis Castillo Sepúlveda" userId="46b6423b4a08acb9" providerId="LiveId" clId="{301918D1-A79B-4CB2-904D-FA6930757E5B}" dt="2023-08-03T22:23:57.926" v="1329" actId="22"/>
          <ac:spMkLst>
            <pc:docMk/>
            <pc:sldMk cId="1677216944" sldId="688"/>
            <ac:spMk id="4" creationId="{72D3A5C7-1652-1759-B662-87213A4C4986}"/>
          </ac:spMkLst>
        </pc:spChg>
        <pc:spChg chg="add mod">
          <ac:chgData name="Jorge Alexis Castillo Sepúlveda" userId="46b6423b4a08acb9" providerId="LiveId" clId="{301918D1-A79B-4CB2-904D-FA6930757E5B}" dt="2023-08-03T22:25:25.879" v="1336" actId="1076"/>
          <ac:spMkLst>
            <pc:docMk/>
            <pc:sldMk cId="1677216944" sldId="688"/>
            <ac:spMk id="5" creationId="{8763D14F-3283-EC05-7A6C-72A09EC2A501}"/>
          </ac:spMkLst>
        </pc:spChg>
        <pc:spChg chg="mod">
          <ac:chgData name="Jorge Alexis Castillo Sepúlveda" userId="46b6423b4a08acb9" providerId="LiveId" clId="{301918D1-A79B-4CB2-904D-FA6930757E5B}" dt="2023-08-03T22:28:19.602" v="1395" actId="20577"/>
          <ac:spMkLst>
            <pc:docMk/>
            <pc:sldMk cId="1677216944" sldId="688"/>
            <ac:spMk id="6" creationId="{B9BF6B8A-1DB3-C04A-9FC5-D2A10722D782}"/>
          </ac:spMkLst>
        </pc:spChg>
        <pc:picChg chg="add mod ord">
          <ac:chgData name="Jorge Alexis Castillo Sepúlveda" userId="46b6423b4a08acb9" providerId="LiveId" clId="{301918D1-A79B-4CB2-904D-FA6930757E5B}" dt="2023-08-03T22:24:02.708" v="1331" actId="1076"/>
          <ac:picMkLst>
            <pc:docMk/>
            <pc:sldMk cId="1677216944" sldId="688"/>
            <ac:picMk id="3" creationId="{B72481A1-CD6C-4E80-7751-3A1F9793A652}"/>
          </ac:picMkLst>
        </pc:picChg>
      </pc:sldChg>
    </pc:docChg>
  </pc:docChgLst>
  <pc:docChgLst>
    <pc:chgData name="Jorge Alexis Castillo Sepúlveda" userId="46b6423b4a08acb9" providerId="LiveId" clId="{BABC770B-491E-42CD-B99E-2544FC71ABD5}"/>
    <pc:docChg chg="undo redo custSel addSld delSld modSld sldOrd">
      <pc:chgData name="Jorge Alexis Castillo Sepúlveda" userId="46b6423b4a08acb9" providerId="LiveId" clId="{BABC770B-491E-42CD-B99E-2544FC71ABD5}" dt="2023-08-05T16:13:05.771" v="3540" actId="20577"/>
      <pc:docMkLst>
        <pc:docMk/>
      </pc:docMkLst>
      <pc:sldChg chg="modSp mod">
        <pc:chgData name="Jorge Alexis Castillo Sepúlveda" userId="46b6423b4a08acb9" providerId="LiveId" clId="{BABC770B-491E-42CD-B99E-2544FC71ABD5}" dt="2023-08-05T14:49:56.594" v="3523" actId="20577"/>
        <pc:sldMkLst>
          <pc:docMk/>
          <pc:sldMk cId="0" sldId="259"/>
        </pc:sldMkLst>
        <pc:spChg chg="mod">
          <ac:chgData name="Jorge Alexis Castillo Sepúlveda" userId="46b6423b4a08acb9" providerId="LiveId" clId="{BABC770B-491E-42CD-B99E-2544FC71ABD5}" dt="2023-08-05T04:35:03.106" v="1331" actId="20577"/>
          <ac:spMkLst>
            <pc:docMk/>
            <pc:sldMk cId="0" sldId="259"/>
            <ac:spMk id="3" creationId="{F5FB260D-D099-8AB0-8B55-6956F83F1ED1}"/>
          </ac:spMkLst>
        </pc:spChg>
        <pc:spChg chg="mod">
          <ac:chgData name="Jorge Alexis Castillo Sepúlveda" userId="46b6423b4a08acb9" providerId="LiveId" clId="{BABC770B-491E-42CD-B99E-2544FC71ABD5}" dt="2023-08-05T14:49:56.594" v="3523" actId="20577"/>
          <ac:spMkLst>
            <pc:docMk/>
            <pc:sldMk cId="0" sldId="259"/>
            <ac:spMk id="136" creationId="{00000000-0000-0000-0000-000000000000}"/>
          </ac:spMkLst>
        </pc:spChg>
      </pc:sldChg>
      <pc:sldChg chg="addSp delSp modSp mod">
        <pc:chgData name="Jorge Alexis Castillo Sepúlveda" userId="46b6423b4a08acb9" providerId="LiveId" clId="{BABC770B-491E-42CD-B99E-2544FC71ABD5}" dt="2023-08-05T14:49:40.228" v="3517" actId="1076"/>
        <pc:sldMkLst>
          <pc:docMk/>
          <pc:sldMk cId="1496106553" sldId="672"/>
        </pc:sldMkLst>
        <pc:spChg chg="mod">
          <ac:chgData name="Jorge Alexis Castillo Sepúlveda" userId="46b6423b4a08acb9" providerId="LiveId" clId="{BABC770B-491E-42CD-B99E-2544FC71ABD5}" dt="2023-08-05T14:48:55.673" v="3512" actId="113"/>
          <ac:spMkLst>
            <pc:docMk/>
            <pc:sldMk cId="1496106553" sldId="672"/>
            <ac:spMk id="3" creationId="{509E6064-0DA4-0C53-386D-947EDD127B7D}"/>
          </ac:spMkLst>
        </pc:spChg>
        <pc:picChg chg="del">
          <ac:chgData name="Jorge Alexis Castillo Sepúlveda" userId="46b6423b4a08acb9" providerId="LiveId" clId="{BABC770B-491E-42CD-B99E-2544FC71ABD5}" dt="2023-08-05T02:02:39.961" v="15" actId="478"/>
          <ac:picMkLst>
            <pc:docMk/>
            <pc:sldMk cId="1496106553" sldId="672"/>
            <ac:picMk id="4" creationId="{EB20C1FB-6F59-C30D-A298-AADEF043B277}"/>
          </ac:picMkLst>
        </pc:picChg>
        <pc:picChg chg="add mod">
          <ac:chgData name="Jorge Alexis Castillo Sepúlveda" userId="46b6423b4a08acb9" providerId="LiveId" clId="{BABC770B-491E-42CD-B99E-2544FC71ABD5}" dt="2023-08-05T14:49:40.228" v="3517" actId="1076"/>
          <ac:picMkLst>
            <pc:docMk/>
            <pc:sldMk cId="1496106553" sldId="672"/>
            <ac:picMk id="5" creationId="{A837D14D-C887-75E9-0868-15A084AA8303}"/>
          </ac:picMkLst>
        </pc:picChg>
      </pc:sldChg>
      <pc:sldChg chg="del">
        <pc:chgData name="Jorge Alexis Castillo Sepúlveda" userId="46b6423b4a08acb9" providerId="LiveId" clId="{BABC770B-491E-42CD-B99E-2544FC71ABD5}" dt="2023-08-05T02:02:22.072" v="0" actId="47"/>
        <pc:sldMkLst>
          <pc:docMk/>
          <pc:sldMk cId="3016864436" sldId="673"/>
        </pc:sldMkLst>
      </pc:sldChg>
      <pc:sldChg chg="addSp delSp modSp add mod setBg">
        <pc:chgData name="Jorge Alexis Castillo Sepúlveda" userId="46b6423b4a08acb9" providerId="LiveId" clId="{BABC770B-491E-42CD-B99E-2544FC71ABD5}" dt="2023-08-05T14:22:32.700" v="2342" actId="1076"/>
        <pc:sldMkLst>
          <pc:docMk/>
          <pc:sldMk cId="3762441543" sldId="673"/>
        </pc:sldMkLst>
        <pc:spChg chg="mod">
          <ac:chgData name="Jorge Alexis Castillo Sepúlveda" userId="46b6423b4a08acb9" providerId="LiveId" clId="{BABC770B-491E-42CD-B99E-2544FC71ABD5}" dt="2023-08-05T04:10:14.255" v="535" actId="114"/>
          <ac:spMkLst>
            <pc:docMk/>
            <pc:sldMk cId="3762441543" sldId="673"/>
            <ac:spMk id="3" creationId="{509E6064-0DA4-0C53-386D-947EDD127B7D}"/>
          </ac:spMkLst>
        </pc:spChg>
        <pc:spChg chg="mod">
          <ac:chgData name="Jorge Alexis Castillo Sepúlveda" userId="46b6423b4a08acb9" providerId="LiveId" clId="{BABC770B-491E-42CD-B99E-2544FC71ABD5}" dt="2023-08-05T03:19:47.068" v="61" actId="20577"/>
          <ac:spMkLst>
            <pc:docMk/>
            <pc:sldMk cId="3762441543" sldId="673"/>
            <ac:spMk id="6" creationId="{B9BF6B8A-1DB3-C04A-9FC5-D2A10722D782}"/>
          </ac:spMkLst>
        </pc:spChg>
        <pc:picChg chg="add mod">
          <ac:chgData name="Jorge Alexis Castillo Sepúlveda" userId="46b6423b4a08acb9" providerId="LiveId" clId="{BABC770B-491E-42CD-B99E-2544FC71ABD5}" dt="2023-08-05T04:07:36.002" v="477" actId="1076"/>
          <ac:picMkLst>
            <pc:docMk/>
            <pc:sldMk cId="3762441543" sldId="673"/>
            <ac:picMk id="4" creationId="{AF2ABC28-C703-100F-5A5D-2855EA36564B}"/>
          </ac:picMkLst>
        </pc:picChg>
        <pc:picChg chg="add mod">
          <ac:chgData name="Jorge Alexis Castillo Sepúlveda" userId="46b6423b4a08acb9" providerId="LiveId" clId="{BABC770B-491E-42CD-B99E-2544FC71ABD5}" dt="2023-08-05T04:07:53.371" v="480" actId="1076"/>
          <ac:picMkLst>
            <pc:docMk/>
            <pc:sldMk cId="3762441543" sldId="673"/>
            <ac:picMk id="9" creationId="{583FDD59-FCD2-1A32-3483-A095FEDBD5DE}"/>
          </ac:picMkLst>
        </pc:picChg>
        <pc:picChg chg="add del">
          <ac:chgData name="Jorge Alexis Castillo Sepúlveda" userId="46b6423b4a08acb9" providerId="LiveId" clId="{BABC770B-491E-42CD-B99E-2544FC71ABD5}" dt="2023-08-05T14:10:37.093" v="1952" actId="21"/>
          <ac:picMkLst>
            <pc:docMk/>
            <pc:sldMk cId="3762441543" sldId="673"/>
            <ac:picMk id="12" creationId="{E9399A67-4F2F-5E20-4211-1E7717CCF603}"/>
          </ac:picMkLst>
        </pc:picChg>
        <pc:picChg chg="add mod">
          <ac:chgData name="Jorge Alexis Castillo Sepúlveda" userId="46b6423b4a08acb9" providerId="LiveId" clId="{BABC770B-491E-42CD-B99E-2544FC71ABD5}" dt="2023-08-05T14:22:32.700" v="2342" actId="1076"/>
          <ac:picMkLst>
            <pc:docMk/>
            <pc:sldMk cId="3762441543" sldId="673"/>
            <ac:picMk id="13" creationId="{A8AB2BCE-5F53-1EAB-71CB-6EE5D68AEE72}"/>
          </ac:picMkLst>
        </pc:picChg>
      </pc:sldChg>
      <pc:sldChg chg="del">
        <pc:chgData name="Jorge Alexis Castillo Sepúlveda" userId="46b6423b4a08acb9" providerId="LiveId" clId="{BABC770B-491E-42CD-B99E-2544FC71ABD5}" dt="2023-08-05T02:02:22.631" v="1" actId="47"/>
        <pc:sldMkLst>
          <pc:docMk/>
          <pc:sldMk cId="2914893233" sldId="674"/>
        </pc:sldMkLst>
      </pc:sldChg>
      <pc:sldChg chg="addSp delSp modSp add mod setBg">
        <pc:chgData name="Jorge Alexis Castillo Sepúlveda" userId="46b6423b4a08acb9" providerId="LiveId" clId="{BABC770B-491E-42CD-B99E-2544FC71ABD5}" dt="2023-08-05T14:53:32.153" v="3531" actId="113"/>
        <pc:sldMkLst>
          <pc:docMk/>
          <pc:sldMk cId="3076050560" sldId="674"/>
        </pc:sldMkLst>
        <pc:spChg chg="mod">
          <ac:chgData name="Jorge Alexis Castillo Sepúlveda" userId="46b6423b4a08acb9" providerId="LiveId" clId="{BABC770B-491E-42CD-B99E-2544FC71ABD5}" dt="2023-08-05T14:53:32.153" v="3531" actId="113"/>
          <ac:spMkLst>
            <pc:docMk/>
            <pc:sldMk cId="3076050560" sldId="674"/>
            <ac:spMk id="3" creationId="{509E6064-0DA4-0C53-386D-947EDD127B7D}"/>
          </ac:spMkLst>
        </pc:spChg>
        <pc:spChg chg="mod">
          <ac:chgData name="Jorge Alexis Castillo Sepúlveda" userId="46b6423b4a08acb9" providerId="LiveId" clId="{BABC770B-491E-42CD-B99E-2544FC71ABD5}" dt="2023-08-05T14:53:02.735" v="3530" actId="20577"/>
          <ac:spMkLst>
            <pc:docMk/>
            <pc:sldMk cId="3076050560" sldId="674"/>
            <ac:spMk id="6" creationId="{B9BF6B8A-1DB3-C04A-9FC5-D2A10722D782}"/>
          </ac:spMkLst>
        </pc:spChg>
        <pc:spChg chg="add mod">
          <ac:chgData name="Jorge Alexis Castillo Sepúlveda" userId="46b6423b4a08acb9" providerId="LiveId" clId="{BABC770B-491E-42CD-B99E-2544FC71ABD5}" dt="2023-08-05T14:52:45.745" v="3526" actId="113"/>
          <ac:spMkLst>
            <pc:docMk/>
            <pc:sldMk cId="3076050560" sldId="674"/>
            <ac:spMk id="15" creationId="{A89D4F53-0394-C61E-42AF-4189D5E5EAB1}"/>
          </ac:spMkLst>
        </pc:spChg>
        <pc:spChg chg="add mod">
          <ac:chgData name="Jorge Alexis Castillo Sepúlveda" userId="46b6423b4a08acb9" providerId="LiveId" clId="{BABC770B-491E-42CD-B99E-2544FC71ABD5}" dt="2023-08-05T14:52:39.600" v="3525" actId="113"/>
          <ac:spMkLst>
            <pc:docMk/>
            <pc:sldMk cId="3076050560" sldId="674"/>
            <ac:spMk id="18" creationId="{441C6CEA-7623-BFEB-3BB2-327335DF4CBF}"/>
          </ac:spMkLst>
        </pc:spChg>
        <pc:picChg chg="add del mod">
          <ac:chgData name="Jorge Alexis Castillo Sepúlveda" userId="46b6423b4a08acb9" providerId="LiveId" clId="{BABC770B-491E-42CD-B99E-2544FC71ABD5}" dt="2023-08-05T14:22:22.744" v="2338" actId="21"/>
          <ac:picMkLst>
            <pc:docMk/>
            <pc:sldMk cId="3076050560" sldId="674"/>
            <ac:picMk id="2" creationId="{B6B83B35-249E-690C-C5D8-9677F4AC764E}"/>
          </ac:picMkLst>
        </pc:picChg>
        <pc:picChg chg="add del mod">
          <ac:chgData name="Jorge Alexis Castillo Sepúlveda" userId="46b6423b4a08acb9" providerId="LiveId" clId="{BABC770B-491E-42CD-B99E-2544FC71ABD5}" dt="2023-08-05T14:20:50.359" v="2324" actId="21"/>
          <ac:picMkLst>
            <pc:docMk/>
            <pc:sldMk cId="3076050560" sldId="674"/>
            <ac:picMk id="5" creationId="{AB70A66E-526E-5EDA-7E0C-348B7920B22B}"/>
          </ac:picMkLst>
        </pc:picChg>
        <pc:picChg chg="add mod">
          <ac:chgData name="Jorge Alexis Castillo Sepúlveda" userId="46b6423b4a08acb9" providerId="LiveId" clId="{BABC770B-491E-42CD-B99E-2544FC71ABD5}" dt="2023-08-05T14:22:44.812" v="2346" actId="1076"/>
          <ac:picMkLst>
            <pc:docMk/>
            <pc:sldMk cId="3076050560" sldId="674"/>
            <ac:picMk id="11" creationId="{45F347C5-7D2A-F5B5-C114-DF5F05A713B6}"/>
          </ac:picMkLst>
        </pc:picChg>
        <pc:picChg chg="add mod">
          <ac:chgData name="Jorge Alexis Castillo Sepúlveda" userId="46b6423b4a08acb9" providerId="LiveId" clId="{BABC770B-491E-42CD-B99E-2544FC71ABD5}" dt="2023-08-05T14:22:53.643" v="2350" actId="1076"/>
          <ac:picMkLst>
            <pc:docMk/>
            <pc:sldMk cId="3076050560" sldId="674"/>
            <ac:picMk id="12" creationId="{F5149BFD-9395-10DE-1331-AED5B507B092}"/>
          </ac:picMkLst>
        </pc:picChg>
        <pc:cxnChg chg="add">
          <ac:chgData name="Jorge Alexis Castillo Sepúlveda" userId="46b6423b4a08acb9" providerId="LiveId" clId="{BABC770B-491E-42CD-B99E-2544FC71ABD5}" dt="2023-08-05T14:30:50.603" v="2685" actId="11529"/>
          <ac:cxnSpMkLst>
            <pc:docMk/>
            <pc:sldMk cId="3076050560" sldId="674"/>
            <ac:cxnSpMk id="14" creationId="{14C67C1E-220E-5CD9-3967-9A4DD5142EE8}"/>
          </ac:cxnSpMkLst>
        </pc:cxnChg>
        <pc:cxnChg chg="add">
          <ac:chgData name="Jorge Alexis Castillo Sepúlveda" userId="46b6423b4a08acb9" providerId="LiveId" clId="{BABC770B-491E-42CD-B99E-2544FC71ABD5}" dt="2023-08-05T14:31:25.935" v="2707" actId="11529"/>
          <ac:cxnSpMkLst>
            <pc:docMk/>
            <pc:sldMk cId="3076050560" sldId="674"/>
            <ac:cxnSpMk id="17" creationId="{32794BBE-50C0-5E86-CC25-A86E71EC74D7}"/>
          </ac:cxnSpMkLst>
        </pc:cxnChg>
      </pc:sldChg>
      <pc:sldChg chg="addSp modSp add mod">
        <pc:chgData name="Jorge Alexis Castillo Sepúlveda" userId="46b6423b4a08acb9" providerId="LiveId" clId="{BABC770B-491E-42CD-B99E-2544FC71ABD5}" dt="2023-08-05T03:55:06.549" v="343" actId="20577"/>
        <pc:sldMkLst>
          <pc:docMk/>
          <pc:sldMk cId="845552486" sldId="675"/>
        </pc:sldMkLst>
        <pc:spChg chg="mod">
          <ac:chgData name="Jorge Alexis Castillo Sepúlveda" userId="46b6423b4a08acb9" providerId="LiveId" clId="{BABC770B-491E-42CD-B99E-2544FC71ABD5}" dt="2023-08-05T03:55:06.549" v="343" actId="20577"/>
          <ac:spMkLst>
            <pc:docMk/>
            <pc:sldMk cId="845552486" sldId="675"/>
            <ac:spMk id="3" creationId="{509E6064-0DA4-0C53-386D-947EDD127B7D}"/>
          </ac:spMkLst>
        </pc:spChg>
        <pc:spChg chg="mod">
          <ac:chgData name="Jorge Alexis Castillo Sepúlveda" userId="46b6423b4a08acb9" providerId="LiveId" clId="{BABC770B-491E-42CD-B99E-2544FC71ABD5}" dt="2023-08-05T03:45:47.635" v="167" actId="20577"/>
          <ac:spMkLst>
            <pc:docMk/>
            <pc:sldMk cId="845552486" sldId="675"/>
            <ac:spMk id="6" creationId="{B9BF6B8A-1DB3-C04A-9FC5-D2A10722D782}"/>
          </ac:spMkLst>
        </pc:spChg>
        <pc:picChg chg="add mod">
          <ac:chgData name="Jorge Alexis Castillo Sepúlveda" userId="46b6423b4a08acb9" providerId="LiveId" clId="{BABC770B-491E-42CD-B99E-2544FC71ABD5}" dt="2023-08-05T03:54:45.075" v="258" actId="1076"/>
          <ac:picMkLst>
            <pc:docMk/>
            <pc:sldMk cId="845552486" sldId="675"/>
            <ac:picMk id="4" creationId="{E9A4B26B-D2F6-F417-6F11-7A78BB37E436}"/>
          </ac:picMkLst>
        </pc:picChg>
      </pc:sldChg>
      <pc:sldChg chg="del">
        <pc:chgData name="Jorge Alexis Castillo Sepúlveda" userId="46b6423b4a08acb9" providerId="LiveId" clId="{BABC770B-491E-42CD-B99E-2544FC71ABD5}" dt="2023-08-05T02:02:23.170" v="2" actId="47"/>
        <pc:sldMkLst>
          <pc:docMk/>
          <pc:sldMk cId="3409668157" sldId="675"/>
        </pc:sldMkLst>
      </pc:sldChg>
      <pc:sldChg chg="del">
        <pc:chgData name="Jorge Alexis Castillo Sepúlveda" userId="46b6423b4a08acb9" providerId="LiveId" clId="{BABC770B-491E-42CD-B99E-2544FC71ABD5}" dt="2023-08-05T02:02:24.889" v="5" actId="47"/>
        <pc:sldMkLst>
          <pc:docMk/>
          <pc:sldMk cId="20420763" sldId="676"/>
        </pc:sldMkLst>
      </pc:sldChg>
      <pc:sldChg chg="addSp delSp modSp add mod ord">
        <pc:chgData name="Jorge Alexis Castillo Sepúlveda" userId="46b6423b4a08acb9" providerId="LiveId" clId="{BABC770B-491E-42CD-B99E-2544FC71ABD5}" dt="2023-08-05T16:03:17.087" v="3539"/>
        <pc:sldMkLst>
          <pc:docMk/>
          <pc:sldMk cId="4164213567" sldId="676"/>
        </pc:sldMkLst>
        <pc:spChg chg="add del">
          <ac:chgData name="Jorge Alexis Castillo Sepúlveda" userId="46b6423b4a08acb9" providerId="LiveId" clId="{BABC770B-491E-42CD-B99E-2544FC71ABD5}" dt="2023-08-05T14:27:27.560" v="2557"/>
          <ac:spMkLst>
            <pc:docMk/>
            <pc:sldMk cId="4164213567" sldId="676"/>
            <ac:spMk id="2" creationId="{3740F865-E311-18F9-EC66-69E0486AF4CB}"/>
          </ac:spMkLst>
        </pc:spChg>
        <pc:spChg chg="mod">
          <ac:chgData name="Jorge Alexis Castillo Sepúlveda" userId="46b6423b4a08acb9" providerId="LiveId" clId="{BABC770B-491E-42CD-B99E-2544FC71ABD5}" dt="2023-08-05T16:03:17.087" v="3539"/>
          <ac:spMkLst>
            <pc:docMk/>
            <pc:sldMk cId="4164213567" sldId="676"/>
            <ac:spMk id="3" creationId="{509E6064-0DA4-0C53-386D-947EDD127B7D}"/>
          </ac:spMkLst>
        </pc:spChg>
        <pc:spChg chg="add del mod">
          <ac:chgData name="Jorge Alexis Castillo Sepúlveda" userId="46b6423b4a08acb9" providerId="LiveId" clId="{BABC770B-491E-42CD-B99E-2544FC71ABD5}" dt="2023-08-05T14:27:26.385" v="2555"/>
          <ac:spMkLst>
            <pc:docMk/>
            <pc:sldMk cId="4164213567" sldId="676"/>
            <ac:spMk id="4" creationId="{B65493D1-C486-622E-E054-1E9DE1608625}"/>
          </ac:spMkLst>
        </pc:spChg>
        <pc:spChg chg="add del">
          <ac:chgData name="Jorge Alexis Castillo Sepúlveda" userId="46b6423b4a08acb9" providerId="LiveId" clId="{BABC770B-491E-42CD-B99E-2544FC71ABD5}" dt="2023-08-05T14:27:38.219" v="2559"/>
          <ac:spMkLst>
            <pc:docMk/>
            <pc:sldMk cId="4164213567" sldId="676"/>
            <ac:spMk id="5" creationId="{85966CE3-A2E1-2847-A14D-569C45C5EEE2}"/>
          </ac:spMkLst>
        </pc:spChg>
        <pc:spChg chg="mod">
          <ac:chgData name="Jorge Alexis Castillo Sepúlveda" userId="46b6423b4a08acb9" providerId="LiveId" clId="{BABC770B-491E-42CD-B99E-2544FC71ABD5}" dt="2023-08-05T03:46:03.976" v="187" actId="20577"/>
          <ac:spMkLst>
            <pc:docMk/>
            <pc:sldMk cId="4164213567" sldId="676"/>
            <ac:spMk id="6" creationId="{B9BF6B8A-1DB3-C04A-9FC5-D2A10722D782}"/>
          </ac:spMkLst>
        </pc:spChg>
        <pc:spChg chg="add del">
          <ac:chgData name="Jorge Alexis Castillo Sepúlveda" userId="46b6423b4a08acb9" providerId="LiveId" clId="{BABC770B-491E-42CD-B99E-2544FC71ABD5}" dt="2023-08-05T14:27:59.027" v="2568"/>
          <ac:spMkLst>
            <pc:docMk/>
            <pc:sldMk cId="4164213567" sldId="676"/>
            <ac:spMk id="9" creationId="{9297C0F8-EF7D-2D67-C015-13F7C0157C8F}"/>
          </ac:spMkLst>
        </pc:spChg>
        <pc:spChg chg="add del">
          <ac:chgData name="Jorge Alexis Castillo Sepúlveda" userId="46b6423b4a08acb9" providerId="LiveId" clId="{BABC770B-491E-42CD-B99E-2544FC71ABD5}" dt="2023-08-05T14:28:18.060" v="2572"/>
          <ac:spMkLst>
            <pc:docMk/>
            <pc:sldMk cId="4164213567" sldId="676"/>
            <ac:spMk id="11" creationId="{F36CFEAD-FA08-5960-61C6-FEA5DBDDD050}"/>
          </ac:spMkLst>
        </pc:spChg>
        <pc:spChg chg="add del mod">
          <ac:chgData name="Jorge Alexis Castillo Sepúlveda" userId="46b6423b4a08acb9" providerId="LiveId" clId="{BABC770B-491E-42CD-B99E-2544FC71ABD5}" dt="2023-08-05T14:28:17.363" v="2571"/>
          <ac:spMkLst>
            <pc:docMk/>
            <pc:sldMk cId="4164213567" sldId="676"/>
            <ac:spMk id="12" creationId="{65113C68-97F8-C72E-B617-4A3431B7AAA6}"/>
          </ac:spMkLst>
        </pc:spChg>
        <pc:spChg chg="add del">
          <ac:chgData name="Jorge Alexis Castillo Sepúlveda" userId="46b6423b4a08acb9" providerId="LiveId" clId="{BABC770B-491E-42CD-B99E-2544FC71ABD5}" dt="2023-08-05T14:28:50.253" v="2588"/>
          <ac:spMkLst>
            <pc:docMk/>
            <pc:sldMk cId="4164213567" sldId="676"/>
            <ac:spMk id="13" creationId="{DC011787-BBF9-13E8-2EB9-A4E15E13FF42}"/>
          </ac:spMkLst>
        </pc:spChg>
      </pc:sldChg>
      <pc:sldChg chg="modSp add mod">
        <pc:chgData name="Jorge Alexis Castillo Sepúlveda" userId="46b6423b4a08acb9" providerId="LiveId" clId="{BABC770B-491E-42CD-B99E-2544FC71ABD5}" dt="2023-08-05T14:34:04.444" v="3062" actId="20577"/>
        <pc:sldMkLst>
          <pc:docMk/>
          <pc:sldMk cId="739631200" sldId="677"/>
        </pc:sldMkLst>
        <pc:spChg chg="mod">
          <ac:chgData name="Jorge Alexis Castillo Sepúlveda" userId="46b6423b4a08acb9" providerId="LiveId" clId="{BABC770B-491E-42CD-B99E-2544FC71ABD5}" dt="2023-08-05T14:34:04.444" v="3062" actId="20577"/>
          <ac:spMkLst>
            <pc:docMk/>
            <pc:sldMk cId="739631200" sldId="677"/>
            <ac:spMk id="3" creationId="{509E6064-0DA4-0C53-386D-947EDD127B7D}"/>
          </ac:spMkLst>
        </pc:spChg>
        <pc:spChg chg="mod">
          <ac:chgData name="Jorge Alexis Castillo Sepúlveda" userId="46b6423b4a08acb9" providerId="LiveId" clId="{BABC770B-491E-42CD-B99E-2544FC71ABD5}" dt="2023-08-05T03:46:14.291" v="211" actId="20577"/>
          <ac:spMkLst>
            <pc:docMk/>
            <pc:sldMk cId="739631200" sldId="677"/>
            <ac:spMk id="6" creationId="{B9BF6B8A-1DB3-C04A-9FC5-D2A10722D782}"/>
          </ac:spMkLst>
        </pc:spChg>
      </pc:sldChg>
      <pc:sldChg chg="del">
        <pc:chgData name="Jorge Alexis Castillo Sepúlveda" userId="46b6423b4a08acb9" providerId="LiveId" clId="{BABC770B-491E-42CD-B99E-2544FC71ABD5}" dt="2023-08-05T02:02:25.391" v="6" actId="47"/>
        <pc:sldMkLst>
          <pc:docMk/>
          <pc:sldMk cId="4209518509" sldId="677"/>
        </pc:sldMkLst>
      </pc:sldChg>
      <pc:sldChg chg="modSp add del mod">
        <pc:chgData name="Jorge Alexis Castillo Sepúlveda" userId="46b6423b4a08acb9" providerId="LiveId" clId="{BABC770B-491E-42CD-B99E-2544FC71ABD5}" dt="2023-08-05T14:08:10.567" v="1903" actId="47"/>
        <pc:sldMkLst>
          <pc:docMk/>
          <pc:sldMk cId="3633073377" sldId="678"/>
        </pc:sldMkLst>
        <pc:spChg chg="mod">
          <ac:chgData name="Jorge Alexis Castillo Sepúlveda" userId="46b6423b4a08acb9" providerId="LiveId" clId="{BABC770B-491E-42CD-B99E-2544FC71ABD5}" dt="2023-08-05T03:46:41.637" v="241" actId="20577"/>
          <ac:spMkLst>
            <pc:docMk/>
            <pc:sldMk cId="3633073377" sldId="678"/>
            <ac:spMk id="6" creationId="{B9BF6B8A-1DB3-C04A-9FC5-D2A10722D782}"/>
          </ac:spMkLst>
        </pc:spChg>
      </pc:sldChg>
      <pc:sldChg chg="del">
        <pc:chgData name="Jorge Alexis Castillo Sepúlveda" userId="46b6423b4a08acb9" providerId="LiveId" clId="{BABC770B-491E-42CD-B99E-2544FC71ABD5}" dt="2023-08-05T02:02:23.740" v="3" actId="47"/>
        <pc:sldMkLst>
          <pc:docMk/>
          <pc:sldMk cId="3998323286" sldId="678"/>
        </pc:sldMkLst>
      </pc:sldChg>
      <pc:sldChg chg="addSp modSp add mod">
        <pc:chgData name="Jorge Alexis Castillo Sepúlveda" userId="46b6423b4a08acb9" providerId="LiveId" clId="{BABC770B-491E-42CD-B99E-2544FC71ABD5}" dt="2023-08-05T16:13:05.771" v="3540" actId="20577"/>
        <pc:sldMkLst>
          <pc:docMk/>
          <pc:sldMk cId="40999610" sldId="679"/>
        </pc:sldMkLst>
        <pc:spChg chg="mod">
          <ac:chgData name="Jorge Alexis Castillo Sepúlveda" userId="46b6423b4a08acb9" providerId="LiveId" clId="{BABC770B-491E-42CD-B99E-2544FC71ABD5}" dt="2023-08-05T16:13:05.771" v="3540" actId="20577"/>
          <ac:spMkLst>
            <pc:docMk/>
            <pc:sldMk cId="40999610" sldId="679"/>
            <ac:spMk id="3" creationId="{509E6064-0DA4-0C53-386D-947EDD127B7D}"/>
          </ac:spMkLst>
        </pc:spChg>
        <pc:spChg chg="mod">
          <ac:chgData name="Jorge Alexis Castillo Sepúlveda" userId="46b6423b4a08acb9" providerId="LiveId" clId="{BABC770B-491E-42CD-B99E-2544FC71ABD5}" dt="2023-08-05T03:46:50.661" v="256" actId="20577"/>
          <ac:spMkLst>
            <pc:docMk/>
            <pc:sldMk cId="40999610" sldId="679"/>
            <ac:spMk id="6" creationId="{B9BF6B8A-1DB3-C04A-9FC5-D2A10722D782}"/>
          </ac:spMkLst>
        </pc:spChg>
        <pc:picChg chg="add mod">
          <ac:chgData name="Jorge Alexis Castillo Sepúlveda" userId="46b6423b4a08acb9" providerId="LiveId" clId="{BABC770B-491E-42CD-B99E-2544FC71ABD5}" dt="2023-08-05T14:48:27.682" v="3510" actId="1076"/>
          <ac:picMkLst>
            <pc:docMk/>
            <pc:sldMk cId="40999610" sldId="679"/>
            <ac:picMk id="4" creationId="{D4695407-B55B-304A-C343-733D3269B402}"/>
          </ac:picMkLst>
        </pc:picChg>
        <pc:picChg chg="add mod">
          <ac:chgData name="Jorge Alexis Castillo Sepúlveda" userId="46b6423b4a08acb9" providerId="LiveId" clId="{BABC770B-491E-42CD-B99E-2544FC71ABD5}" dt="2023-08-05T14:40:08.312" v="3216" actId="1076"/>
          <ac:picMkLst>
            <pc:docMk/>
            <pc:sldMk cId="40999610" sldId="679"/>
            <ac:picMk id="9" creationId="{A17ADCE3-FE7E-2E04-55EF-45CAD49AC1B9}"/>
          </ac:picMkLst>
        </pc:picChg>
        <pc:picChg chg="add mod">
          <ac:chgData name="Jorge Alexis Castillo Sepúlveda" userId="46b6423b4a08acb9" providerId="LiveId" clId="{BABC770B-491E-42CD-B99E-2544FC71ABD5}" dt="2023-08-05T14:40:22.507" v="3219" actId="1076"/>
          <ac:picMkLst>
            <pc:docMk/>
            <pc:sldMk cId="40999610" sldId="679"/>
            <ac:picMk id="12" creationId="{03B2BF42-ADD0-2453-E1ED-C4C7CE2155BD}"/>
          </ac:picMkLst>
        </pc:picChg>
      </pc:sldChg>
      <pc:sldChg chg="del">
        <pc:chgData name="Jorge Alexis Castillo Sepúlveda" userId="46b6423b4a08acb9" providerId="LiveId" clId="{BABC770B-491E-42CD-B99E-2544FC71ABD5}" dt="2023-08-05T02:02:24.286" v="4" actId="47"/>
        <pc:sldMkLst>
          <pc:docMk/>
          <pc:sldMk cId="2288356786" sldId="679"/>
        </pc:sldMkLst>
      </pc:sldChg>
      <pc:sldChg chg="addSp delSp modSp add mod">
        <pc:chgData name="Jorge Alexis Castillo Sepúlveda" userId="46b6423b4a08acb9" providerId="LiveId" clId="{BABC770B-491E-42CD-B99E-2544FC71ABD5}" dt="2023-08-05T14:53:55.182" v="3533" actId="14100"/>
        <pc:sldMkLst>
          <pc:docMk/>
          <pc:sldMk cId="2396899859" sldId="680"/>
        </pc:sldMkLst>
        <pc:spChg chg="mod">
          <ac:chgData name="Jorge Alexis Castillo Sepúlveda" userId="46b6423b4a08acb9" providerId="LiveId" clId="{BABC770B-491E-42CD-B99E-2544FC71ABD5}" dt="2023-08-05T14:43:20.003" v="3271" actId="20577"/>
          <ac:spMkLst>
            <pc:docMk/>
            <pc:sldMk cId="2396899859" sldId="680"/>
            <ac:spMk id="3" creationId="{509E6064-0DA4-0C53-386D-947EDD127B7D}"/>
          </ac:spMkLst>
        </pc:spChg>
        <pc:spChg chg="mod">
          <ac:chgData name="Jorge Alexis Castillo Sepúlveda" userId="46b6423b4a08acb9" providerId="LiveId" clId="{BABC770B-491E-42CD-B99E-2544FC71ABD5}" dt="2023-08-05T14:20:42.810" v="2323" actId="20577"/>
          <ac:spMkLst>
            <pc:docMk/>
            <pc:sldMk cId="2396899859" sldId="680"/>
            <ac:spMk id="6" creationId="{B9BF6B8A-1DB3-C04A-9FC5-D2A10722D782}"/>
          </ac:spMkLst>
        </pc:spChg>
        <pc:picChg chg="add del mod">
          <ac:chgData name="Jorge Alexis Castillo Sepúlveda" userId="46b6423b4a08acb9" providerId="LiveId" clId="{BABC770B-491E-42CD-B99E-2544FC71ABD5}" dt="2023-08-05T14:22:40.182" v="2344" actId="21"/>
          <ac:picMkLst>
            <pc:docMk/>
            <pc:sldMk cId="2396899859" sldId="680"/>
            <ac:picMk id="2" creationId="{9C83A492-F928-2F63-855C-6D75935725BB}"/>
          </ac:picMkLst>
        </pc:picChg>
        <pc:picChg chg="add mod">
          <ac:chgData name="Jorge Alexis Castillo Sepúlveda" userId="46b6423b4a08acb9" providerId="LiveId" clId="{BABC770B-491E-42CD-B99E-2544FC71ABD5}" dt="2023-08-05T14:53:55.182" v="3533" actId="14100"/>
          <ac:picMkLst>
            <pc:docMk/>
            <pc:sldMk cId="2396899859" sldId="680"/>
            <ac:picMk id="5" creationId="{D7305493-CF05-B39B-0695-08E5E113C813}"/>
          </ac:picMkLst>
        </pc:picChg>
        <pc:picChg chg="add mod">
          <ac:chgData name="Jorge Alexis Castillo Sepúlveda" userId="46b6423b4a08acb9" providerId="LiveId" clId="{BABC770B-491E-42CD-B99E-2544FC71ABD5}" dt="2023-08-05T14:46:03.065" v="3282" actId="1076"/>
          <ac:picMkLst>
            <pc:docMk/>
            <pc:sldMk cId="2396899859" sldId="680"/>
            <ac:picMk id="11" creationId="{501F4C4B-D90F-56D3-B483-A60B47B338D6}"/>
          </ac:picMkLst>
        </pc:picChg>
      </pc:sldChg>
      <pc:sldChg chg="del">
        <pc:chgData name="Jorge Alexis Castillo Sepúlveda" userId="46b6423b4a08acb9" providerId="LiveId" clId="{BABC770B-491E-42CD-B99E-2544FC71ABD5}" dt="2023-08-05T02:02:26.199" v="7" actId="47"/>
        <pc:sldMkLst>
          <pc:docMk/>
          <pc:sldMk cId="2866050063" sldId="681"/>
        </pc:sldMkLst>
      </pc:sldChg>
      <pc:sldChg chg="del">
        <pc:chgData name="Jorge Alexis Castillo Sepúlveda" userId="46b6423b4a08acb9" providerId="LiveId" clId="{BABC770B-491E-42CD-B99E-2544FC71ABD5}" dt="2023-08-05T02:02:30.942" v="12" actId="47"/>
        <pc:sldMkLst>
          <pc:docMk/>
          <pc:sldMk cId="1987186583" sldId="682"/>
        </pc:sldMkLst>
      </pc:sldChg>
      <pc:sldChg chg="del">
        <pc:chgData name="Jorge Alexis Castillo Sepúlveda" userId="46b6423b4a08acb9" providerId="LiveId" clId="{BABC770B-491E-42CD-B99E-2544FC71ABD5}" dt="2023-08-05T02:02:31.819" v="13" actId="47"/>
        <pc:sldMkLst>
          <pc:docMk/>
          <pc:sldMk cId="2560598862" sldId="683"/>
        </pc:sldMkLst>
      </pc:sldChg>
      <pc:sldChg chg="del">
        <pc:chgData name="Jorge Alexis Castillo Sepúlveda" userId="46b6423b4a08acb9" providerId="LiveId" clId="{BABC770B-491E-42CD-B99E-2544FC71ABD5}" dt="2023-08-05T02:02:33.932" v="14" actId="47"/>
        <pc:sldMkLst>
          <pc:docMk/>
          <pc:sldMk cId="2892188802" sldId="684"/>
        </pc:sldMkLst>
      </pc:sldChg>
      <pc:sldChg chg="del">
        <pc:chgData name="Jorge Alexis Castillo Sepúlveda" userId="46b6423b4a08acb9" providerId="LiveId" clId="{BABC770B-491E-42CD-B99E-2544FC71ABD5}" dt="2023-08-05T02:02:26.692" v="8" actId="47"/>
        <pc:sldMkLst>
          <pc:docMk/>
          <pc:sldMk cId="6222100" sldId="685"/>
        </pc:sldMkLst>
      </pc:sldChg>
      <pc:sldChg chg="del">
        <pc:chgData name="Jorge Alexis Castillo Sepúlveda" userId="46b6423b4a08acb9" providerId="LiveId" clId="{BABC770B-491E-42CD-B99E-2544FC71ABD5}" dt="2023-08-05T02:02:27.479" v="9" actId="47"/>
        <pc:sldMkLst>
          <pc:docMk/>
          <pc:sldMk cId="756965745" sldId="686"/>
        </pc:sldMkLst>
      </pc:sldChg>
      <pc:sldChg chg="del">
        <pc:chgData name="Jorge Alexis Castillo Sepúlveda" userId="46b6423b4a08acb9" providerId="LiveId" clId="{BABC770B-491E-42CD-B99E-2544FC71ABD5}" dt="2023-08-05T02:02:28.125" v="10" actId="47"/>
        <pc:sldMkLst>
          <pc:docMk/>
          <pc:sldMk cId="3231400977" sldId="687"/>
        </pc:sldMkLst>
      </pc:sldChg>
      <pc:sldChg chg="del">
        <pc:chgData name="Jorge Alexis Castillo Sepúlveda" userId="46b6423b4a08acb9" providerId="LiveId" clId="{BABC770B-491E-42CD-B99E-2544FC71ABD5}" dt="2023-08-05T02:02:29.902" v="11" actId="47"/>
        <pc:sldMkLst>
          <pc:docMk/>
          <pc:sldMk cId="1677216944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DE64D-4B6D-4D84-8993-C60ED856220D}" type="datetimeFigureOut">
              <a:rPr lang="es-CL" smtClean="0"/>
              <a:t>04-08-2023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88056-1E65-45D1-9979-BC0DDDC4D8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884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f3430012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6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7f3430012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66585-1D43-B560-6E82-61526CF1C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B9F00A-CCA6-16FB-7622-00DC0EDBE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1F0494-A958-7E0B-0769-1AD8287A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04-08-2023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76B7E-D01B-20C5-24AF-37779AA4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A8CFA8-B300-869F-2ECB-14E5BD20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925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4AE2F-059C-2F3B-7D87-F4F428A4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9EAD22-C8D4-FB4B-D8B1-D9177E968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7A97C3-DA88-14D5-9E5E-96AC1F3E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04-08-2023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97DF4B-44FF-965E-53E0-0B28B6B2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F166E8-BD02-DF6C-584F-15D82EB3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239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569970-839D-C747-A5F7-6BEEA4BBF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F0E1B9-297B-EA4E-C614-37552FB8F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76674-7579-3F8F-8518-3A7F11E7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04-08-2023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D06602-5466-0D52-5634-5DB8903B4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53757F-68E7-B371-5BA3-3D6262A8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585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Diapositiva de título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 descr="portada powerpoin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688181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>
            <a:spLocks noGrp="1"/>
          </p:cNvSpPr>
          <p:nvPr>
            <p:ph type="ctrTitle"/>
          </p:nvPr>
        </p:nvSpPr>
        <p:spPr>
          <a:xfrm>
            <a:off x="1007435" y="3861048"/>
            <a:ext cx="103632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1"/>
          </p:nvPr>
        </p:nvSpPr>
        <p:spPr>
          <a:xfrm>
            <a:off x="1828800" y="4653136"/>
            <a:ext cx="85344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dt" idx="10"/>
          </p:nvPr>
        </p:nvSpPr>
        <p:spPr>
          <a:xfrm>
            <a:off x="47328" y="6669360"/>
            <a:ext cx="28449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ftr" idx="11"/>
          </p:nvPr>
        </p:nvSpPr>
        <p:spPr>
          <a:xfrm>
            <a:off x="4165600" y="6669360"/>
            <a:ext cx="38607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9264352" y="6669360"/>
            <a:ext cx="28449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581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9049" y="4519"/>
            <a:ext cx="88605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dt" idx="10"/>
          </p:nvPr>
        </p:nvSpPr>
        <p:spPr>
          <a:xfrm>
            <a:off x="47328" y="6669360"/>
            <a:ext cx="28449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ftr" idx="11"/>
          </p:nvPr>
        </p:nvSpPr>
        <p:spPr>
          <a:xfrm>
            <a:off x="4165600" y="6669360"/>
            <a:ext cx="38607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9264352" y="6669360"/>
            <a:ext cx="28449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335360" y="980728"/>
            <a:ext cx="109728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1739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7372EC-0768-1549-8353-8D9E8F6D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11888096" cy="57660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MX" dirty="0"/>
              <a:t>Haga clic para modificar los estilos de texto del patrón</a:t>
            </a:r>
          </a:p>
          <a:p>
            <a:pPr lvl="1"/>
            <a:r>
              <a:rPr lang="es-MX" dirty="0"/>
              <a:t>Segundo nivel</a:t>
            </a:r>
          </a:p>
          <a:p>
            <a:pPr lvl="2"/>
            <a:r>
              <a:rPr lang="es-MX" dirty="0"/>
              <a:t>Tercer nivel</a:t>
            </a:r>
          </a:p>
          <a:p>
            <a:pPr lvl="3"/>
            <a:r>
              <a:rPr lang="es-MX" dirty="0"/>
              <a:t>Cuarto nivel</a:t>
            </a:r>
          </a:p>
          <a:p>
            <a:pPr lvl="4"/>
            <a:r>
              <a:rPr lang="es-MX" dirty="0"/>
              <a:t>Quinto nivel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4597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855DB-1665-CF9D-1D92-15E912CC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E22062-E839-6CDB-E53C-9D5641613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2B91B6-6E71-DF82-29D2-1205FD5B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04-08-2023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041A0F-A564-BFB2-C54A-2DC30B7B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BD52B9-A03E-9FF1-316A-A49B8552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325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A8178-02F5-B3E5-8F30-F2841830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5D68BA-0442-7C60-5DC7-53978B55A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7E96FE-5B89-3E1D-523C-5A6A2C36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04-08-2023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979163-4101-E408-9FA3-2F69E6B4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1FB8CF-1CD7-6CA8-0986-32524B6A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792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A7058-63B1-9CD5-6AD9-5E96987E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787D81-90C1-6B4C-457E-DED9A9385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85F647-28B4-0780-FDE3-A2DB7F0F0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1083A0-EF7D-8F63-388C-7B6C81E6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04-08-2023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23B333-64E5-D79C-177F-D0C8A0B8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3D698D-8F6A-73A8-4D58-CFC0E383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123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1AB63-E3CA-F3C6-ADDD-E36A9DEF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469577-90F0-F5C7-11D7-EFE3668CB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74E19D-E48A-701F-2287-86F612AB7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BC237B-C69E-04FF-CDFE-39CEDFBCD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73C7BF-B33E-BBF2-6A04-54399114F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5BCF23-DE58-3F0F-AB00-018ACF4C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04-08-2023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3615FB-5516-8730-C87E-C2CE3389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F10EBE-2982-8A54-2F12-8FBDAD9C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859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3BA34-7791-01B0-C704-4A1778B1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ECBA9F-CEE4-EF79-A886-75E54664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04-08-2023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6ADEE2-1329-1506-B2CA-A974E5F6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4F464F6-4A06-E687-153D-93C501B6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706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D7687B-CC87-CEF4-B13B-1D58FF8F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04-08-2023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711F7E-2CCD-661E-8357-F314A757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E489A3-5564-87E0-D6E4-5EB19565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419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2FD13-F035-36BB-3F07-B6D7CE7FB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A984C1-4193-FA66-A5B9-270421DA8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EB43FF-5FF4-B670-DABF-47F6948E1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A0EE89-60BE-486F-A531-67687DB8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04-08-2023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CCC9A4-1354-9761-120B-1034A68F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46BA19-5FBC-0CE4-B88B-EF96A254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966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D2641-D3EC-D7B7-BE8A-C03B7769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9341B4-A54D-BB16-4E58-C932088B2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9B00CC-ED8E-D3D4-7E67-7774034DA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59C6E7-B43F-594B-1748-6593F676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3AD6-729F-4D31-9583-EBE3FD049FAF}" type="datetimeFigureOut">
              <a:rPr lang="es-CL" smtClean="0"/>
              <a:t>04-08-2023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463A16-9DB6-FDA4-3EA2-41582195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AE03F7-B1BB-4062-2AE5-8E3C32F2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12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7C5605C-AA7A-1576-6AD3-59034E16B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903FC7-5DEB-6AE2-5FE9-76F59BA22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A0190A-7790-C94D-62CC-E79711221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C3AD6-729F-4D31-9583-EBE3FD049FAF}" type="datetimeFigureOut">
              <a:rPr lang="es-CL" smtClean="0"/>
              <a:t>04-08-2023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E45B8D-B6BE-9DD7-E69D-E7E12666E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02DBFA-3679-8831-4B0A-25E491552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343CC-302A-42E2-AA13-67DF261FBA7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383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6604000"/>
            <a:ext cx="9143996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360363" y="67331"/>
            <a:ext cx="1958404" cy="553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7012317" cy="64993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9049" y="4519"/>
            <a:ext cx="88605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335360" y="980728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dt" idx="10"/>
          </p:nvPr>
        </p:nvSpPr>
        <p:spPr>
          <a:xfrm>
            <a:off x="47328" y="6669360"/>
            <a:ext cx="28449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ftr" idx="11"/>
          </p:nvPr>
        </p:nvSpPr>
        <p:spPr>
          <a:xfrm>
            <a:off x="4165600" y="6669360"/>
            <a:ext cx="38607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9264352" y="6669360"/>
            <a:ext cx="28449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0875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bookdown.org/content/2031/ensambladores-random-forest-parte-i.html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RandomForestRegressor.html" TargetMode="External"/><Relationship Id="rId2" Type="http://schemas.openxmlformats.org/officeDocument/2006/relationships/hyperlink" Target="https://scikit-learn.org/stable/modules/generated/sklearn.ensemble.RandomForestClassifier.html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392832" y="1482"/>
            <a:ext cx="6216252" cy="659587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/>
          <p:nvPr/>
        </p:nvSpPr>
        <p:spPr>
          <a:xfrm>
            <a:off x="0" y="6565900"/>
            <a:ext cx="12192000" cy="292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69200" y="406400"/>
            <a:ext cx="3060701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/>
          <p:nvPr/>
        </p:nvSpPr>
        <p:spPr>
          <a:xfrm>
            <a:off x="9659700" y="6165300"/>
            <a:ext cx="205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AGOSTO 2023</a:t>
            </a:r>
            <a:endParaRPr dirty="0"/>
          </a:p>
        </p:txBody>
      </p:sp>
      <p:sp>
        <p:nvSpPr>
          <p:cNvPr id="137" name="Google Shape;137;p20"/>
          <p:cNvSpPr txBox="1"/>
          <p:nvPr/>
        </p:nvSpPr>
        <p:spPr>
          <a:xfrm>
            <a:off x="4983871" y="4414571"/>
            <a:ext cx="7047678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II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MAGÍSTER EN DATA SCIENCE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Jorge Alexis Castillo Sepúlveda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jorge.castillo.sepulveda@edu.udla.cl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FB260D-D099-8AB0-8B55-6956F83F1ED1}"/>
              </a:ext>
            </a:extLst>
          </p:cNvPr>
          <p:cNvSpPr txBox="1"/>
          <p:nvPr/>
        </p:nvSpPr>
        <p:spPr>
          <a:xfrm>
            <a:off x="4823420" y="1617516"/>
            <a:ext cx="7160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000" b="1" dirty="0"/>
              <a:t>Clase 6:</a:t>
            </a:r>
          </a:p>
          <a:p>
            <a:pPr algn="ctr"/>
            <a:r>
              <a:rPr lang="es-CL" sz="4000" b="1" dirty="0"/>
              <a:t>Ensamblaje estadístico y bosques aleatorios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7" y="73843"/>
            <a:ext cx="6807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Introducción</a:t>
            </a:r>
            <a:endParaRPr lang="es-ES_tradnl" sz="2400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6238452" cy="5766097"/>
          </a:xfrm>
        </p:spPr>
        <p:txBody>
          <a:bodyPr>
            <a:normAutofit/>
          </a:bodyPr>
          <a:lstStyle/>
          <a:p>
            <a:pPr marL="285750" indent="-285750"/>
            <a:r>
              <a:rPr lang="es-CL" dirty="0"/>
              <a:t>El objetivo de esta clase es introducir el concepto de ensamblaje y el modelo de los bosques aleatorios (</a:t>
            </a:r>
            <a:r>
              <a:rPr lang="es-CL" dirty="0" err="1"/>
              <a:t>random</a:t>
            </a:r>
            <a:r>
              <a:rPr lang="es-CL" dirty="0"/>
              <a:t> </a:t>
            </a:r>
            <a:r>
              <a:rPr lang="es-CL" dirty="0" err="1"/>
              <a:t>forests</a:t>
            </a:r>
            <a:r>
              <a:rPr lang="es-CL" dirty="0"/>
              <a:t>).</a:t>
            </a:r>
          </a:p>
          <a:p>
            <a:pPr marL="285750" indent="-285750"/>
            <a:r>
              <a:rPr lang="es-CL" dirty="0"/>
              <a:t>Sabemos que los bosques son un conjunto de árboles</a:t>
            </a:r>
          </a:p>
          <a:p>
            <a:pPr marL="285750" indent="-285750"/>
            <a:r>
              <a:rPr lang="es-CL" dirty="0"/>
              <a:t>En machine </a:t>
            </a:r>
            <a:r>
              <a:rPr lang="es-CL" dirty="0" err="1"/>
              <a:t>learning</a:t>
            </a:r>
            <a:r>
              <a:rPr lang="es-CL" dirty="0"/>
              <a:t>, tiene el mismo sentido</a:t>
            </a:r>
          </a:p>
          <a:p>
            <a:pPr marL="285750" indent="-285750"/>
            <a:r>
              <a:rPr lang="es-CL" dirty="0"/>
              <a:t>Un concepto previo fundamental para ver cómo interactúan estos árboles es el concepto de método de ensamblaje (ensemble)</a:t>
            </a:r>
          </a:p>
          <a:p>
            <a:pPr marL="285750" indent="-285750"/>
            <a:r>
              <a:rPr lang="es-CL" dirty="0"/>
              <a:t>En palabras simples, </a:t>
            </a:r>
            <a:r>
              <a:rPr lang="es-CL" b="1" dirty="0"/>
              <a:t>ensamblar es combinar</a:t>
            </a:r>
            <a:r>
              <a:rPr lang="es-CL" dirty="0"/>
              <a:t>. La idea detrás es que varios modelos débiles combinados producen un modelo </a:t>
            </a:r>
            <a:r>
              <a:rPr lang="es-CL" b="1" dirty="0"/>
              <a:t>robusto</a:t>
            </a:r>
          </a:p>
          <a:p>
            <a:pPr marL="285750" indent="-285750"/>
            <a:r>
              <a:rPr lang="es-CL" dirty="0"/>
              <a:t>La idea de ensamblaje en machine </a:t>
            </a:r>
            <a:r>
              <a:rPr lang="es-CL" dirty="0" err="1"/>
              <a:t>learning</a:t>
            </a:r>
            <a:r>
              <a:rPr lang="es-CL" dirty="0"/>
              <a:t> también puede ir más allá de los árboles y bosques (por </a:t>
            </a:r>
            <a:r>
              <a:rPr lang="es-CL" dirty="0" err="1"/>
              <a:t>ej</a:t>
            </a:r>
            <a:r>
              <a:rPr lang="es-CL" dirty="0"/>
              <a:t>: </a:t>
            </a:r>
            <a:r>
              <a:rPr lang="es-CL" dirty="0" err="1"/>
              <a:t>forecasting</a:t>
            </a:r>
            <a:r>
              <a:rPr lang="es-CL" dirty="0"/>
              <a:t>)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BF5F81EB-341B-779D-5974-D26ADFB27E80}"/>
              </a:ext>
            </a:extLst>
          </p:cNvPr>
          <p:cNvSpPr txBox="1">
            <a:spLocks/>
          </p:cNvSpPr>
          <p:nvPr/>
        </p:nvSpPr>
        <p:spPr>
          <a:xfrm>
            <a:off x="323626" y="1088316"/>
            <a:ext cx="7577500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37D14D-C887-75E9-0868-15A084AA8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935" y="1568321"/>
            <a:ext cx="5363686" cy="318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0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7" y="73843"/>
            <a:ext cx="6807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Ensamblaje estadístico</a:t>
            </a:r>
            <a:endParaRPr lang="es-ES_tradnl" sz="2400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6238452" cy="5766097"/>
          </a:xfrm>
        </p:spPr>
        <p:txBody>
          <a:bodyPr>
            <a:normAutofit/>
          </a:bodyPr>
          <a:lstStyle/>
          <a:p>
            <a:pPr marL="285750" indent="-285750"/>
            <a:r>
              <a:rPr lang="es-CL" dirty="0" err="1"/>
              <a:t>Bagging</a:t>
            </a:r>
            <a:r>
              <a:rPr lang="es-CL" dirty="0"/>
              <a:t>:</a:t>
            </a:r>
          </a:p>
          <a:p>
            <a:pPr marL="742950" lvl="1" indent="-285750"/>
            <a:r>
              <a:rPr lang="es-CL" dirty="0"/>
              <a:t>Es una abreviación de </a:t>
            </a:r>
            <a:r>
              <a:rPr lang="es-CL" i="1" dirty="0"/>
              <a:t>Bootstrap </a:t>
            </a:r>
            <a:r>
              <a:rPr lang="es-CL" i="1" dirty="0" err="1"/>
              <a:t>Aggregating</a:t>
            </a:r>
            <a:endParaRPr lang="es-CL" i="1" dirty="0"/>
          </a:p>
          <a:p>
            <a:pPr marL="742950" lvl="1" indent="-285750"/>
            <a:r>
              <a:rPr lang="es-CL" dirty="0"/>
              <a:t>En paralelo</a:t>
            </a:r>
          </a:p>
          <a:p>
            <a:pPr marL="742950" lvl="1" indent="-285750"/>
            <a:r>
              <a:rPr lang="es-CL" dirty="0"/>
              <a:t>Tienen por objetivo reducir la varianza</a:t>
            </a:r>
          </a:p>
          <a:p>
            <a:pPr marL="742950" lvl="1" indent="-285750"/>
            <a:endParaRPr lang="es-CL" dirty="0"/>
          </a:p>
          <a:p>
            <a:pPr marL="285750" indent="-285750"/>
            <a:r>
              <a:rPr lang="es-CL" dirty="0" err="1"/>
              <a:t>Boosting</a:t>
            </a:r>
            <a:endParaRPr lang="es-CL" dirty="0"/>
          </a:p>
          <a:p>
            <a:pPr marL="742950" lvl="1" indent="-285750"/>
            <a:r>
              <a:rPr lang="es-CL" dirty="0"/>
              <a:t>En serie</a:t>
            </a:r>
          </a:p>
          <a:p>
            <a:pPr marL="742950" lvl="1" indent="-285750"/>
            <a:r>
              <a:rPr lang="es-CL" dirty="0"/>
              <a:t>Tienen por objetivo reducir el sesgo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BF5F81EB-341B-779D-5974-D26ADFB27E80}"/>
              </a:ext>
            </a:extLst>
          </p:cNvPr>
          <p:cNvSpPr txBox="1">
            <a:spLocks/>
          </p:cNvSpPr>
          <p:nvPr/>
        </p:nvSpPr>
        <p:spPr>
          <a:xfrm>
            <a:off x="323626" y="1088316"/>
            <a:ext cx="7577500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2ABC28-C703-100F-5A5D-2855EA365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126" y="935916"/>
            <a:ext cx="2343150" cy="26193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83FDD59-FCD2-1A32-3483-A095FEDBD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001" y="3798749"/>
            <a:ext cx="2200275" cy="26384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8AB2BCE-5F53-1EAB-71CB-6EE5D68AE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41" y="3878490"/>
            <a:ext cx="5727963" cy="25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4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7" y="73843"/>
            <a:ext cx="6807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Definición de los bosques aleatorios</a:t>
            </a:r>
            <a:endParaRPr lang="es-ES_tradnl" sz="2400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5350685" cy="5766097"/>
          </a:xfrm>
        </p:spPr>
        <p:txBody>
          <a:bodyPr>
            <a:normAutofit/>
          </a:bodyPr>
          <a:lstStyle/>
          <a:p>
            <a:pPr marL="285750" indent="-285750"/>
            <a:r>
              <a:rPr lang="es-CL" dirty="0"/>
              <a:t>¿Cómo </a:t>
            </a:r>
            <a:r>
              <a:rPr lang="es-CL" dirty="0" err="1"/>
              <a:t>funcióna</a:t>
            </a:r>
            <a:r>
              <a:rPr lang="es-CL" dirty="0"/>
              <a:t> el modelo de </a:t>
            </a:r>
            <a:r>
              <a:rPr lang="es-CL" dirty="0" err="1"/>
              <a:t>random</a:t>
            </a:r>
            <a:r>
              <a:rPr lang="es-CL" dirty="0"/>
              <a:t> </a:t>
            </a:r>
            <a:r>
              <a:rPr lang="es-CL" dirty="0" err="1"/>
              <a:t>forest</a:t>
            </a:r>
            <a:r>
              <a:rPr lang="es-CL" dirty="0"/>
              <a:t>?</a:t>
            </a:r>
          </a:p>
          <a:p>
            <a:pPr marL="742950" lvl="1" indent="-285750"/>
            <a:r>
              <a:rPr lang="es-MX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 Bosque Aleatorio es un conjunto de árboles de decisión que se crean a partir de subconjuntos de datos generados con reemplazo (técnica de </a:t>
            </a:r>
            <a:r>
              <a:rPr lang="es-MX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bagging</a:t>
            </a:r>
            <a:r>
              <a:rPr lang="es-MX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742950" lvl="1" indent="-285750"/>
            <a:r>
              <a:rPr lang="es-MX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 cada nodo del árbol, sólo se considera un </a:t>
            </a:r>
            <a:r>
              <a:rPr lang="es-MX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subconjunto aleatorio de las características </a:t>
            </a:r>
            <a:r>
              <a:rPr lang="es-MX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 decidir la mejor división (Bootstrap=True, si es False, entonces entran todas y el modelo se llamaría simplemente “</a:t>
            </a:r>
            <a:r>
              <a:rPr lang="es-MX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bagging</a:t>
            </a:r>
            <a:r>
              <a:rPr lang="es-MX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decisión </a:t>
            </a:r>
            <a:r>
              <a:rPr lang="es-MX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s-MX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”). </a:t>
            </a:r>
          </a:p>
          <a:p>
            <a:pPr marL="742950" lvl="1" indent="-285750"/>
            <a:r>
              <a:rPr lang="es-MX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 construir un árbol en cada subconjunto, el bosque aleatorio busca los mejores atributos y realiza la mejor división en cada nodo del árbol.</a:t>
            </a:r>
          </a:p>
          <a:p>
            <a:pPr marL="742950" lvl="1" indent="-285750"/>
            <a:r>
              <a:rPr lang="es-MX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Esto hace que </a:t>
            </a:r>
            <a:r>
              <a:rPr lang="es-MX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es-MX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forest</a:t>
            </a:r>
            <a:r>
              <a:rPr lang="es-MX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sea uno de los modelos favoritos en el proceso de </a:t>
            </a:r>
            <a:r>
              <a:rPr lang="es-MX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selección de características </a:t>
            </a:r>
            <a:r>
              <a:rPr lang="es-MX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MX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es-MX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lang="es-MX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CL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BF5F81EB-341B-779D-5974-D26ADFB27E80}"/>
              </a:ext>
            </a:extLst>
          </p:cNvPr>
          <p:cNvSpPr txBox="1">
            <a:spLocks/>
          </p:cNvSpPr>
          <p:nvPr/>
        </p:nvSpPr>
        <p:spPr>
          <a:xfrm>
            <a:off x="323626" y="1088316"/>
            <a:ext cx="7577500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5F347C5-7D2A-F5B5-C114-DF5F05A71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776" y="696540"/>
            <a:ext cx="5291234" cy="27091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5149BFD-9395-10DE-1331-AED5B507B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498" y="3470803"/>
            <a:ext cx="3196709" cy="3145906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4C67C1E-220E-5CD9-3967-9A4DD5142EE8}"/>
              </a:ext>
            </a:extLst>
          </p:cNvPr>
          <p:cNvCxnSpPr/>
          <p:nvPr/>
        </p:nvCxnSpPr>
        <p:spPr>
          <a:xfrm flipH="1" flipV="1">
            <a:off x="10901779" y="2965142"/>
            <a:ext cx="381739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89D4F53-0394-C61E-42AF-4189D5E5EAB1}"/>
              </a:ext>
            </a:extLst>
          </p:cNvPr>
          <p:cNvSpPr txBox="1"/>
          <p:nvPr/>
        </p:nvSpPr>
        <p:spPr>
          <a:xfrm>
            <a:off x="10843554" y="3903550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err="1"/>
              <a:t>Out</a:t>
            </a:r>
            <a:r>
              <a:rPr lang="es-MX" sz="1200" b="1" dirty="0"/>
              <a:t> </a:t>
            </a:r>
            <a:r>
              <a:rPr lang="es-MX" sz="1200" b="1" dirty="0" err="1"/>
              <a:t>of</a:t>
            </a:r>
            <a:r>
              <a:rPr lang="es-MX" sz="1200" b="1" dirty="0"/>
              <a:t> bag(OOB)</a:t>
            </a:r>
            <a:endParaRPr lang="en-US" sz="1200" b="1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2794BBE-50C0-5E86-CC25-A86E71EC74D7}"/>
              </a:ext>
            </a:extLst>
          </p:cNvPr>
          <p:cNvCxnSpPr/>
          <p:nvPr/>
        </p:nvCxnSpPr>
        <p:spPr>
          <a:xfrm flipV="1">
            <a:off x="6678075" y="2944927"/>
            <a:ext cx="1018865" cy="138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41C6CEA-7623-BFEB-3BB2-327335DF4CBF}"/>
              </a:ext>
            </a:extLst>
          </p:cNvPr>
          <p:cNvSpPr txBox="1"/>
          <p:nvPr/>
        </p:nvSpPr>
        <p:spPr>
          <a:xfrm>
            <a:off x="5987631" y="4270004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In Bag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7605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7" y="73843"/>
            <a:ext cx="6807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Importancia de los atributos</a:t>
            </a:r>
            <a:endParaRPr lang="es-ES_tradnl" sz="2400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4243756" cy="5766097"/>
          </a:xfrm>
        </p:spPr>
        <p:txBody>
          <a:bodyPr>
            <a:normAutofit/>
          </a:bodyPr>
          <a:lstStyle/>
          <a:p>
            <a:pPr marL="285750" indent="-285750"/>
            <a:r>
              <a:rPr lang="es-MX" b="0" i="0" dirty="0">
                <a:solidFill>
                  <a:srgbClr val="333333"/>
                </a:solidFill>
                <a:effectLst/>
                <a:latin typeface="Helvetica Neue"/>
              </a:rPr>
              <a:t> La importancia de un atributo es el incremento en el error del modelo de predicción luego de que el valor de dicho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Helvetica Neue"/>
              </a:rPr>
              <a:t>atraibuto</a:t>
            </a:r>
            <a:r>
              <a:rPr lang="es-MX" b="0" i="0" dirty="0">
                <a:solidFill>
                  <a:srgbClr val="333333"/>
                </a:solidFill>
                <a:effectLst/>
                <a:latin typeface="Helvetica Neue"/>
              </a:rPr>
              <a:t> ha sido permutado (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Helvetica Neue"/>
              </a:rPr>
              <a:t>ref</a:t>
            </a:r>
            <a:r>
              <a:rPr lang="es-MX" b="0" i="0" dirty="0">
                <a:solidFill>
                  <a:srgbClr val="333333"/>
                </a:solidFill>
                <a:effectLst/>
                <a:latin typeface="Helvetica Neue"/>
              </a:rPr>
              <a:t>: </a:t>
            </a:r>
            <a:r>
              <a:rPr lang="es-MX" b="0" i="0" dirty="0">
                <a:solidFill>
                  <a:srgbClr val="333333"/>
                </a:solidFill>
                <a:effectLst/>
                <a:latin typeface="Helvetica Neue"/>
                <a:hlinkClick r:id="rId2"/>
              </a:rPr>
              <a:t>https://bookdown.org/content/2031/ensambladores-random-forest-parte-i.html</a:t>
            </a:r>
            <a:r>
              <a:rPr lang="es-MX" b="0" i="0" dirty="0">
                <a:solidFill>
                  <a:srgbClr val="333333"/>
                </a:solidFill>
                <a:effectLst/>
                <a:latin typeface="Helvetica Neue"/>
              </a:rPr>
              <a:t> )</a:t>
            </a: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BF5F81EB-341B-779D-5974-D26ADFB27E80}"/>
              </a:ext>
            </a:extLst>
          </p:cNvPr>
          <p:cNvSpPr txBox="1">
            <a:spLocks/>
          </p:cNvSpPr>
          <p:nvPr/>
        </p:nvSpPr>
        <p:spPr>
          <a:xfrm>
            <a:off x="323626" y="1088316"/>
            <a:ext cx="7577500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305493-CF05-B39B-0695-08E5E113C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26" y="3428999"/>
            <a:ext cx="5594031" cy="281143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01F4C4B-D90F-56D3-B483-A60B47B33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257" y="1088316"/>
            <a:ext cx="6374664" cy="507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9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7" y="73843"/>
            <a:ext cx="6807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Agregación en clasificación y regresión</a:t>
            </a:r>
            <a:endParaRPr lang="es-ES_tradnl" sz="2400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6238452" cy="5766097"/>
          </a:xfrm>
        </p:spPr>
        <p:txBody>
          <a:bodyPr>
            <a:normAutofit/>
          </a:bodyPr>
          <a:lstStyle/>
          <a:p>
            <a:pPr marL="285750" indent="-285750"/>
            <a:r>
              <a:rPr lang="es-CL" dirty="0"/>
              <a:t>Clasificación: moda de las predicciones</a:t>
            </a:r>
          </a:p>
          <a:p>
            <a:pPr marL="285750" indent="-285750"/>
            <a:r>
              <a:rPr lang="es-CL" dirty="0"/>
              <a:t>Regresión: promedio de las predicciones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BF5F81EB-341B-779D-5974-D26ADFB27E80}"/>
              </a:ext>
            </a:extLst>
          </p:cNvPr>
          <p:cNvSpPr txBox="1">
            <a:spLocks/>
          </p:cNvSpPr>
          <p:nvPr/>
        </p:nvSpPr>
        <p:spPr>
          <a:xfrm>
            <a:off x="323626" y="1088316"/>
            <a:ext cx="7577500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A4B26B-D2F6-F417-6F11-7A78BB37E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024" y="1158212"/>
            <a:ext cx="49339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5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7" y="73843"/>
            <a:ext cx="6807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Ventajas y desventajas</a:t>
            </a:r>
            <a:endParaRPr lang="es-ES_tradnl" sz="2400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6238452" cy="5766097"/>
          </a:xfrm>
        </p:spPr>
        <p:txBody>
          <a:bodyPr>
            <a:normAutofit/>
          </a:bodyPr>
          <a:lstStyle/>
          <a:p>
            <a:pPr marL="285750" indent="-285750"/>
            <a:r>
              <a:rPr lang="es-CL" dirty="0"/>
              <a:t>Ventajas:</a:t>
            </a:r>
          </a:p>
          <a:p>
            <a:pPr marL="742950" lvl="1" indent="-285750"/>
            <a:r>
              <a:rPr lang="es-CL" dirty="0"/>
              <a:t>Sobreajuste es menos probable</a:t>
            </a:r>
          </a:p>
          <a:p>
            <a:pPr marL="742950" lvl="1" indent="-285750"/>
            <a:r>
              <a:rPr lang="es-CL" dirty="0"/>
              <a:t>Funciona bien con valores faltantes, no lineales. Pocos supuestos sobre los datos</a:t>
            </a:r>
          </a:p>
          <a:p>
            <a:pPr marL="742950" lvl="1" indent="-285750"/>
            <a:r>
              <a:rPr lang="es-CL" dirty="0"/>
              <a:t>Permite identificar las variables más importantes, aunque sean muchas</a:t>
            </a:r>
          </a:p>
          <a:p>
            <a:pPr marL="457200" lvl="1" indent="0">
              <a:buNone/>
            </a:pPr>
            <a:endParaRPr lang="es-CL" dirty="0"/>
          </a:p>
          <a:p>
            <a:pPr marL="285750" indent="-285750"/>
            <a:r>
              <a:rPr lang="es-CL" dirty="0"/>
              <a:t>Desventajas:</a:t>
            </a:r>
          </a:p>
          <a:p>
            <a:pPr marL="742950" lvl="1" indent="-285750"/>
            <a:r>
              <a:rPr lang="es-CL" dirty="0"/>
              <a:t>Se pierde la interpretabilidad</a:t>
            </a:r>
          </a:p>
          <a:p>
            <a:pPr marL="742950" lvl="1" indent="-285750"/>
            <a:r>
              <a:rPr lang="es-CL" dirty="0"/>
              <a:t>Complejidad algorítmica en tiempo larga si es muy grande el conjunto de datos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BF5F81EB-341B-779D-5974-D26ADFB27E80}"/>
              </a:ext>
            </a:extLst>
          </p:cNvPr>
          <p:cNvSpPr txBox="1">
            <a:spLocks/>
          </p:cNvSpPr>
          <p:nvPr/>
        </p:nvSpPr>
        <p:spPr>
          <a:xfrm>
            <a:off x="323626" y="1088316"/>
            <a:ext cx="7577500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3963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7" y="73843"/>
            <a:ext cx="6807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Hiperparámetros</a:t>
            </a:r>
            <a:endParaRPr lang="es-ES_tradnl" sz="2400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6238452" cy="5766097"/>
          </a:xfrm>
        </p:spPr>
        <p:txBody>
          <a:bodyPr>
            <a:normAutofit/>
          </a:bodyPr>
          <a:lstStyle/>
          <a:p>
            <a:pPr marL="285750" indent="-285750"/>
            <a:r>
              <a:rPr lang="es-CL" dirty="0"/>
              <a:t>Como todo modelo de machine </a:t>
            </a:r>
            <a:r>
              <a:rPr lang="es-CL" dirty="0" err="1"/>
              <a:t>learning</a:t>
            </a:r>
            <a:r>
              <a:rPr lang="es-CL" dirty="0"/>
              <a:t>, los </a:t>
            </a:r>
            <a:r>
              <a:rPr lang="es-CL" dirty="0" err="1"/>
              <a:t>random</a:t>
            </a:r>
            <a:r>
              <a:rPr lang="es-CL" dirty="0"/>
              <a:t> </a:t>
            </a:r>
            <a:r>
              <a:rPr lang="es-CL" dirty="0" err="1"/>
              <a:t>forest</a:t>
            </a:r>
            <a:r>
              <a:rPr lang="es-CL" dirty="0"/>
              <a:t> no están exentos de hiperparámetros (HP) que hay que determinar. Se tienen los HP característicos de la estructura de árbol, como así también, del proceso de </a:t>
            </a:r>
            <a:r>
              <a:rPr lang="es-CL" dirty="0" err="1"/>
              <a:t>bagging</a:t>
            </a:r>
            <a:endParaRPr lang="es-CL" dirty="0"/>
          </a:p>
          <a:p>
            <a:pPr marL="285750" indent="-285750"/>
            <a:r>
              <a:rPr lang="es-CL" dirty="0"/>
              <a:t>Árbol:</a:t>
            </a:r>
          </a:p>
          <a:p>
            <a:pPr marL="742950" lvl="1" indent="-285750"/>
            <a:r>
              <a:rPr lang="es-CL" dirty="0"/>
              <a:t>Max Depth</a:t>
            </a:r>
          </a:p>
          <a:p>
            <a:pPr marL="742950" lvl="1" indent="-285750"/>
            <a:r>
              <a:rPr lang="es-CL" dirty="0" err="1"/>
              <a:t>Min_simples_split</a:t>
            </a:r>
            <a:endParaRPr lang="es-CL" dirty="0"/>
          </a:p>
          <a:p>
            <a:pPr marL="742950" lvl="1" indent="-285750"/>
            <a:r>
              <a:rPr lang="es-CL" dirty="0" err="1"/>
              <a:t>Min_samples_leaf</a:t>
            </a:r>
            <a:endParaRPr lang="es-CL" dirty="0"/>
          </a:p>
          <a:p>
            <a:pPr marL="285750" indent="-285750"/>
            <a:r>
              <a:rPr lang="es-CL" dirty="0" err="1"/>
              <a:t>Bagging</a:t>
            </a:r>
            <a:r>
              <a:rPr lang="es-CL" dirty="0"/>
              <a:t>:</a:t>
            </a:r>
          </a:p>
          <a:p>
            <a:pPr marL="742950" lvl="1" indent="-285750"/>
            <a:r>
              <a:rPr lang="es-CL" dirty="0"/>
              <a:t>Número de árboles (</a:t>
            </a:r>
            <a:r>
              <a:rPr lang="es-CL" dirty="0" err="1"/>
              <a:t>n_estimators</a:t>
            </a:r>
            <a:r>
              <a:rPr lang="es-CL" dirty="0"/>
              <a:t>):</a:t>
            </a:r>
          </a:p>
          <a:p>
            <a:pPr marL="742950" lvl="1" indent="-285750"/>
            <a:r>
              <a:rPr lang="es-CL" dirty="0"/>
              <a:t>Número de atributos máximo en cada nodo (</a:t>
            </a:r>
            <a:r>
              <a:rPr lang="es-CL" dirty="0" err="1"/>
              <a:t>max_features</a:t>
            </a:r>
            <a:r>
              <a:rPr lang="es-CL" dirty="0"/>
              <a:t>) </a:t>
            </a:r>
          </a:p>
          <a:p>
            <a:pPr marL="1200150" lvl="2" indent="-285750"/>
            <a:r>
              <a:rPr lang="es-MX" dirty="0"/>
              <a:t>Si "</a:t>
            </a:r>
            <a:r>
              <a:rPr lang="es-MX" dirty="0" err="1"/>
              <a:t>max_features</a:t>
            </a:r>
            <a:r>
              <a:rPr lang="es-MX" dirty="0"/>
              <a:t>" es un entero (</a:t>
            </a:r>
            <a:r>
              <a:rPr lang="es-MX" dirty="0" err="1"/>
              <a:t>int</a:t>
            </a:r>
            <a:r>
              <a:rPr lang="es-MX" dirty="0"/>
              <a:t>), entonces considera ese número de características en cada división.</a:t>
            </a:r>
          </a:p>
          <a:p>
            <a:pPr marL="1200150" lvl="2" indent="-285750"/>
            <a:r>
              <a:rPr lang="es-CL" dirty="0" err="1"/>
              <a:t>Float</a:t>
            </a:r>
            <a:endParaRPr lang="es-CL" dirty="0"/>
          </a:p>
          <a:p>
            <a:pPr marL="1200150" lvl="2" indent="-285750"/>
            <a:r>
              <a:rPr lang="es-CL" dirty="0"/>
              <a:t>Auto: </a:t>
            </a:r>
            <a:r>
              <a:rPr lang="es-CL" dirty="0" err="1"/>
              <a:t>n_featur</a:t>
            </a:r>
            <a:r>
              <a:rPr lang="es-CL" dirty="0"/>
              <a:t> para </a:t>
            </a:r>
            <a:r>
              <a:rPr lang="es-CL" dirty="0" err="1"/>
              <a:t>regesion</a:t>
            </a:r>
            <a:r>
              <a:rPr lang="es-CL" dirty="0"/>
              <a:t> y </a:t>
            </a:r>
            <a:r>
              <a:rPr lang="es-CL" dirty="0" err="1"/>
              <a:t>sqrt</a:t>
            </a:r>
            <a:r>
              <a:rPr lang="es-CL" dirty="0"/>
              <a:t>(</a:t>
            </a:r>
            <a:r>
              <a:rPr lang="es-CL" dirty="0" err="1"/>
              <a:t>n_features</a:t>
            </a:r>
            <a:r>
              <a:rPr lang="es-CL" dirty="0"/>
              <a:t>) para </a:t>
            </a:r>
            <a:r>
              <a:rPr lang="es-CL" dirty="0" err="1"/>
              <a:t>clasificacion</a:t>
            </a:r>
            <a:endParaRPr lang="es-CL" dirty="0"/>
          </a:p>
          <a:p>
            <a:pPr marL="1200150" lvl="2" indent="-285750"/>
            <a:r>
              <a:rPr lang="es-CL" dirty="0" err="1"/>
              <a:t>Sqrt</a:t>
            </a:r>
            <a:endParaRPr lang="es-CL" dirty="0"/>
          </a:p>
          <a:p>
            <a:pPr marL="1200150" lvl="2" indent="-285750"/>
            <a:r>
              <a:rPr lang="es-CL" dirty="0"/>
              <a:t>Log_2</a:t>
            </a:r>
          </a:p>
          <a:p>
            <a:pPr marL="1200150" lvl="2" indent="-285750"/>
            <a:r>
              <a:rPr lang="es-CL" dirty="0" err="1"/>
              <a:t>None</a:t>
            </a:r>
            <a:endParaRPr lang="es-CL" dirty="0"/>
          </a:p>
          <a:p>
            <a:pPr marL="742950" lvl="1" indent="-285750"/>
            <a:endParaRPr lang="es-CL" dirty="0"/>
          </a:p>
          <a:p>
            <a:pPr marL="742950" lvl="1" indent="-285750"/>
            <a:endParaRPr lang="es-CL" dirty="0"/>
          </a:p>
          <a:p>
            <a:pPr marL="742950" lvl="1" indent="-285750"/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BF5F81EB-341B-779D-5974-D26ADFB27E80}"/>
              </a:ext>
            </a:extLst>
          </p:cNvPr>
          <p:cNvSpPr txBox="1">
            <a:spLocks/>
          </p:cNvSpPr>
          <p:nvPr/>
        </p:nvSpPr>
        <p:spPr>
          <a:xfrm>
            <a:off x="323626" y="1088316"/>
            <a:ext cx="7577500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6421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9BF6B8A-1DB3-C04A-9FC5-D2A10722D782}"/>
              </a:ext>
            </a:extLst>
          </p:cNvPr>
          <p:cNvSpPr/>
          <p:nvPr/>
        </p:nvSpPr>
        <p:spPr>
          <a:xfrm>
            <a:off x="159657" y="73843"/>
            <a:ext cx="6807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Myriad Pro Cond" panose="020B0506030403020204" pitchFamily="34" charset="0"/>
                <a:ea typeface="Arial Narrow" charset="0"/>
                <a:cs typeface="Arial Narrow" charset="0"/>
              </a:rPr>
              <a:t>Implementación</a:t>
            </a:r>
            <a:endParaRPr lang="es-ES_tradnl" sz="2400" b="1" dirty="0">
              <a:solidFill>
                <a:schemeClr val="bg1"/>
              </a:solidFill>
              <a:latin typeface="Myriad Pro Cond" panose="020B0506030403020204" pitchFamily="34" charset="0"/>
              <a:ea typeface="Arial Narrow" charset="0"/>
              <a:cs typeface="Arial Narrow" charset="0"/>
            </a:endParaRP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509E6064-0DA4-0C53-386D-947EDD12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6" y="935916"/>
            <a:ext cx="4773636" cy="5766097"/>
          </a:xfrm>
        </p:spPr>
        <p:txBody>
          <a:bodyPr>
            <a:normAutofit/>
          </a:bodyPr>
          <a:lstStyle/>
          <a:p>
            <a:pPr marL="285750" indent="-285750"/>
            <a:r>
              <a:rPr lang="es-CL" dirty="0" err="1"/>
              <a:t>from</a:t>
            </a:r>
            <a:r>
              <a:rPr lang="es-CL" dirty="0"/>
              <a:t> </a:t>
            </a:r>
            <a:r>
              <a:rPr lang="es-CL" dirty="0" err="1"/>
              <a:t>sklearn.ensemble</a:t>
            </a:r>
            <a:r>
              <a:rPr lang="es-CL" dirty="0"/>
              <a:t> </a:t>
            </a:r>
            <a:r>
              <a:rPr lang="es-CL" dirty="0" err="1"/>
              <a:t>import</a:t>
            </a:r>
            <a:r>
              <a:rPr lang="es-CL" dirty="0"/>
              <a:t> </a:t>
            </a:r>
            <a:r>
              <a:rPr lang="es-CL" dirty="0" err="1"/>
              <a:t>RandomForestClassifier</a:t>
            </a:r>
            <a:endParaRPr lang="es-CL" dirty="0"/>
          </a:p>
          <a:p>
            <a:pPr marL="742950" lvl="1" indent="-285750"/>
            <a:r>
              <a:rPr lang="es-CL" dirty="0" err="1"/>
              <a:t>clf</a:t>
            </a:r>
            <a:r>
              <a:rPr lang="es-CL" dirty="0"/>
              <a:t> = </a:t>
            </a:r>
            <a:r>
              <a:rPr lang="es-CL" dirty="0" err="1"/>
              <a:t>RandomForestClassifier</a:t>
            </a:r>
            <a:r>
              <a:rPr lang="es-CL" dirty="0"/>
              <a:t>()</a:t>
            </a:r>
          </a:p>
          <a:p>
            <a:pPr marL="742950" lvl="1" indent="-285750"/>
            <a:r>
              <a:rPr lang="es-CL" dirty="0">
                <a:hlinkClick r:id="rId2"/>
              </a:rPr>
              <a:t>https://scikit-learn.org/stable/modules/generated/sklearn.ensemble.RandomForestClassifier.html</a:t>
            </a:r>
            <a:r>
              <a:rPr lang="es-CL" dirty="0"/>
              <a:t> </a:t>
            </a:r>
          </a:p>
          <a:p>
            <a:pPr marL="742950" lvl="1" indent="-285750"/>
            <a:r>
              <a:rPr lang="es-CL" dirty="0">
                <a:hlinkClick r:id="rId3"/>
              </a:rPr>
              <a:t>https://scikit-learn.org/stable/modules/generated/sklearn.ensemble.RandomForestRegressor.html</a:t>
            </a:r>
            <a:r>
              <a:rPr lang="es-CL" dirty="0"/>
              <a:t> </a:t>
            </a:r>
          </a:p>
          <a:p>
            <a:pPr marL="285750" indent="-285750"/>
            <a:r>
              <a:rPr lang="es-CL" b="1" dirty="0"/>
              <a:t>Ejercicios</a:t>
            </a:r>
            <a:r>
              <a:rPr lang="es-CL" dirty="0"/>
              <a:t>: </a:t>
            </a:r>
          </a:p>
          <a:p>
            <a:pPr marL="742950" lvl="1" indent="-285750"/>
            <a:r>
              <a:rPr lang="es-CL" dirty="0"/>
              <a:t>Aplicar </a:t>
            </a:r>
            <a:r>
              <a:rPr lang="es-CL" dirty="0" err="1"/>
              <a:t>random</a:t>
            </a:r>
            <a:r>
              <a:rPr lang="es-CL" dirty="0"/>
              <a:t> </a:t>
            </a:r>
            <a:r>
              <a:rPr lang="es-CL" dirty="0" err="1"/>
              <a:t>forest</a:t>
            </a:r>
            <a:r>
              <a:rPr lang="es-CL" dirty="0"/>
              <a:t> al </a:t>
            </a:r>
            <a:r>
              <a:rPr lang="es-CL" dirty="0" err="1"/>
              <a:t>ejempo</a:t>
            </a:r>
            <a:r>
              <a:rPr lang="es-CL" dirty="0"/>
              <a:t> del vino de la clase pasada </a:t>
            </a:r>
          </a:p>
          <a:p>
            <a:pPr marL="742950" lvl="1" indent="-285750"/>
            <a:r>
              <a:rPr lang="es-CL" dirty="0"/>
              <a:t>Comparar las salidas de una regresión logística, de un árbol de decisión y de un </a:t>
            </a:r>
            <a:r>
              <a:rPr lang="es-CL" dirty="0" err="1"/>
              <a:t>random</a:t>
            </a:r>
            <a:r>
              <a:rPr lang="es-CL" dirty="0"/>
              <a:t> </a:t>
            </a:r>
            <a:r>
              <a:rPr lang="es-CL" dirty="0" err="1"/>
              <a:t>forest</a:t>
            </a:r>
            <a:r>
              <a:rPr lang="es-CL" dirty="0"/>
              <a:t> usando métricas de evaluación</a:t>
            </a:r>
          </a:p>
          <a:p>
            <a:pPr marL="742950" lvl="1" indent="-285750"/>
            <a:r>
              <a:rPr lang="es-CL"/>
              <a:t>Generar </a:t>
            </a:r>
            <a:r>
              <a:rPr lang="es-CL" dirty="0"/>
              <a:t>un procedimiento estándar para comparar varios modelos de clasificación (investigar el concepto de </a:t>
            </a:r>
            <a:r>
              <a:rPr lang="es-CL" b="1" dirty="0"/>
              <a:t>Pipeline</a:t>
            </a:r>
            <a:r>
              <a:rPr lang="es-CL" dirty="0"/>
              <a:t> en el contexto de modelamiento, y en particular en </a:t>
            </a:r>
            <a:r>
              <a:rPr lang="es-CL" dirty="0" err="1"/>
              <a:t>scikit-learn</a:t>
            </a:r>
            <a:r>
              <a:rPr lang="es-CL" dirty="0"/>
              <a:t>)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7" name="Marcador de contenido 1">
            <a:extLst>
              <a:ext uri="{FF2B5EF4-FFF2-40B4-BE49-F238E27FC236}">
                <a16:creationId xmlns:a16="http://schemas.microsoft.com/office/drawing/2014/main" id="{BF5F81EB-341B-779D-5974-D26ADFB27E80}"/>
              </a:ext>
            </a:extLst>
          </p:cNvPr>
          <p:cNvSpPr txBox="1">
            <a:spLocks/>
          </p:cNvSpPr>
          <p:nvPr/>
        </p:nvSpPr>
        <p:spPr>
          <a:xfrm>
            <a:off x="323626" y="1088316"/>
            <a:ext cx="7577500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8" name="Marcador de contenido 1">
            <a:extLst>
              <a:ext uri="{FF2B5EF4-FFF2-40B4-BE49-F238E27FC236}">
                <a16:creationId xmlns:a16="http://schemas.microsoft.com/office/drawing/2014/main" id="{F22B2A3D-7090-9A77-BBC2-684E97930BAE}"/>
              </a:ext>
            </a:extLst>
          </p:cNvPr>
          <p:cNvSpPr txBox="1">
            <a:spLocks/>
          </p:cNvSpPr>
          <p:nvPr/>
        </p:nvSpPr>
        <p:spPr>
          <a:xfrm>
            <a:off x="476026" y="1240716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sp>
        <p:nvSpPr>
          <p:cNvPr id="10" name="Marcador de contenido 1">
            <a:extLst>
              <a:ext uri="{FF2B5EF4-FFF2-40B4-BE49-F238E27FC236}">
                <a16:creationId xmlns:a16="http://schemas.microsoft.com/office/drawing/2014/main" id="{DBD3B9B2-9415-82BF-01C3-1837C11C66FF}"/>
              </a:ext>
            </a:extLst>
          </p:cNvPr>
          <p:cNvSpPr txBox="1">
            <a:spLocks/>
          </p:cNvSpPr>
          <p:nvPr/>
        </p:nvSpPr>
        <p:spPr>
          <a:xfrm>
            <a:off x="-69227" y="915701"/>
            <a:ext cx="11888096" cy="576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/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D4695407-B55B-304A-C343-733D3269B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519" y="74977"/>
            <a:ext cx="3189722" cy="3189722"/>
          </a:xfrm>
          <a:prstGeom prst="rect">
            <a:avLst/>
          </a:prstGeom>
        </p:spPr>
      </p:pic>
      <p:pic>
        <p:nvPicPr>
          <p:cNvPr id="9" name="Imagen 8" descr="Patrón de fondo&#10;&#10;Descripción generada automáticamente">
            <a:extLst>
              <a:ext uri="{FF2B5EF4-FFF2-40B4-BE49-F238E27FC236}">
                <a16:creationId xmlns:a16="http://schemas.microsoft.com/office/drawing/2014/main" id="{A17ADCE3-FE7E-2E04-55EF-45CAD49AC1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241" y="3340899"/>
            <a:ext cx="3189722" cy="3189722"/>
          </a:xfrm>
          <a:prstGeom prst="rect">
            <a:avLst/>
          </a:prstGeom>
        </p:spPr>
      </p:pic>
      <p:pic>
        <p:nvPicPr>
          <p:cNvPr id="12" name="Imagen 11" descr="Patrón de fondo&#10;&#10;Descripción generada automáticamente">
            <a:extLst>
              <a:ext uri="{FF2B5EF4-FFF2-40B4-BE49-F238E27FC236}">
                <a16:creationId xmlns:a16="http://schemas.microsoft.com/office/drawing/2014/main" id="{03B2BF42-ADD0-2453-E1ED-C4C7CE2155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612" y="3340899"/>
            <a:ext cx="3189722" cy="318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11306</TotalTime>
  <Words>655</Words>
  <Application>Microsoft Office PowerPoint</Application>
  <PresentationFormat>Panorámica</PresentationFormat>
  <Paragraphs>184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Myriad Pro Cond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Razonamiento científico y pensamiento matemático</dc:title>
  <dc:creator>Jorge  Castillo</dc:creator>
  <cp:lastModifiedBy>Jorge Alexis Castillo Sepúlveda</cp:lastModifiedBy>
  <cp:revision>37</cp:revision>
  <dcterms:created xsi:type="dcterms:W3CDTF">2023-04-17T05:23:06Z</dcterms:created>
  <dcterms:modified xsi:type="dcterms:W3CDTF">2023-08-05T16:13:16Z</dcterms:modified>
</cp:coreProperties>
</file>