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71" r:id="rId10"/>
    <p:sldId id="272" r:id="rId11"/>
    <p:sldId id="270" r:id="rId12"/>
    <p:sldId id="264" r:id="rId13"/>
    <p:sldId id="265" r:id="rId14"/>
    <p:sldId id="266" r:id="rId15"/>
    <p:sldId id="273" r:id="rId16"/>
    <p:sldId id="274" r:id="rId17"/>
    <p:sldId id="275" r:id="rId18"/>
    <p:sldId id="268" r:id="rId19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5" roundtripDataSignature="AMtx7mjGPpjfg86n0v5/9q9w3pO4mcg9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5C39D1-8F4D-4B5A-8C9A-3FBA4A9BDA64}" v="2" dt="2024-09-11T02:19:25.4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rge D. Navarro" userId="071162f8bae6ee75" providerId="LiveId" clId="{825C39D1-8F4D-4B5A-8C9A-3FBA4A9BDA64}"/>
    <pc:docChg chg="custSel modMainMaster">
      <pc:chgData name="Jorge D. Navarro" userId="071162f8bae6ee75" providerId="LiveId" clId="{825C39D1-8F4D-4B5A-8C9A-3FBA4A9BDA64}" dt="2024-09-11T02:19:33.855" v="26" actId="208"/>
      <pc:docMkLst>
        <pc:docMk/>
      </pc:docMkLst>
      <pc:sldMasterChg chg="modSp mod modSldLayout">
        <pc:chgData name="Jorge D. Navarro" userId="071162f8bae6ee75" providerId="LiveId" clId="{825C39D1-8F4D-4B5A-8C9A-3FBA4A9BDA64}" dt="2024-09-11T02:19:33.855" v="26" actId="208"/>
        <pc:sldMasterMkLst>
          <pc:docMk/>
          <pc:sldMasterMk cId="0" sldId="2147483648"/>
        </pc:sldMasterMkLst>
        <pc:spChg chg="mod">
          <ac:chgData name="Jorge D. Navarro" userId="071162f8bae6ee75" providerId="LiveId" clId="{825C39D1-8F4D-4B5A-8C9A-3FBA4A9BDA64}" dt="2024-09-11T02:19:33.855" v="26" actId="208"/>
          <ac:spMkLst>
            <pc:docMk/>
            <pc:sldMasterMk cId="0" sldId="2147483648"/>
            <ac:spMk id="9" creationId="{00000000-0000-0000-0000-000000000000}"/>
          </ac:spMkLst>
        </pc:spChg>
        <pc:sldLayoutChg chg="modSp">
          <pc:chgData name="Jorge D. Navarro" userId="071162f8bae6ee75" providerId="LiveId" clId="{825C39D1-8F4D-4B5A-8C9A-3FBA4A9BDA64}" dt="2024-09-11T02:19:01.516" v="22" actId="207"/>
          <pc:sldLayoutMkLst>
            <pc:docMk/>
            <pc:sldMasterMk cId="0" sldId="2147483648"/>
            <pc:sldLayoutMk cId="0" sldId="2147483649"/>
          </pc:sldLayoutMkLst>
          <pc:spChg chg="mod">
            <ac:chgData name="Jorge D. Navarro" userId="071162f8bae6ee75" providerId="LiveId" clId="{825C39D1-8F4D-4B5A-8C9A-3FBA4A9BDA64}" dt="2024-09-11T02:19:01.516" v="22" actId="207"/>
            <ac:spMkLst>
              <pc:docMk/>
              <pc:sldMasterMk cId="0" sldId="2147483648"/>
              <pc:sldLayoutMk cId="0" sldId="2147483649"/>
              <ac:spMk id="11" creationId="{00000000-0000-0000-0000-000000000000}"/>
            </ac:spMkLst>
          </pc:spChg>
        </pc:sldLayoutChg>
        <pc:sldLayoutChg chg="modSp">
          <pc:chgData name="Jorge D. Navarro" userId="071162f8bae6ee75" providerId="LiveId" clId="{825C39D1-8F4D-4B5A-8C9A-3FBA4A9BDA64}" dt="2024-09-11T02:19:25.481" v="25" actId="208"/>
          <pc:sldLayoutMkLst>
            <pc:docMk/>
            <pc:sldMasterMk cId="0" sldId="2147483648"/>
            <pc:sldLayoutMk cId="0" sldId="2147483650"/>
          </pc:sldLayoutMkLst>
          <pc:spChg chg="mod">
            <ac:chgData name="Jorge D. Navarro" userId="071162f8bae6ee75" providerId="LiveId" clId="{825C39D1-8F4D-4B5A-8C9A-3FBA4A9BDA64}" dt="2024-09-11T02:19:25.481" v="25" actId="208"/>
            <ac:spMkLst>
              <pc:docMk/>
              <pc:sldMasterMk cId="0" sldId="2147483648"/>
              <pc:sldLayoutMk cId="0" sldId="2147483650"/>
              <ac:spMk id="14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38103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3171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7c977c98e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g127c977c98e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38518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7c977c98e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g127c977c98e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16286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98707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774392d83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2774392d83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31445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1375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[</a:t>
            </a:r>
            <a:fld id="{00000000-1234-1234-1234-123412341234}" type="slidenum">
              <a:rPr lang="en-US" smtClean="0"/>
              <a:pPr/>
              <a:t>‹nº›</a:t>
            </a:fld>
            <a:r>
              <a:rPr lang="en-US" dirty="0"/>
              <a:t>]</a:t>
            </a: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ln>
                  <a:solidFill>
                    <a:schemeClr val="accent1"/>
                  </a:solidFill>
                </a:ln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 dirty="0"/>
              <a:t>]</a:t>
            </a:r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7334655" y="4749851"/>
            <a:ext cx="177082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[</a:t>
            </a:r>
            <a:fld id="{00000000-1234-1234-1234-123412341234}" type="slidenum">
              <a:rPr lang="en-US" smtClean="0">
                <a:ln>
                  <a:solidFill>
                    <a:schemeClr val="accent1"/>
                  </a:solidFill>
                </a:ln>
                <a:solidFill>
                  <a:schemeClr val="accent1"/>
                </a:solidFill>
              </a:rPr>
              <a:pPr/>
              <a:t>‹nº›</a:t>
            </a:fld>
            <a:r>
              <a:rPr lang="en-US" dirty="0">
                <a:ln>
                  <a:solidFill>
                    <a:schemeClr val="accent1"/>
                  </a:solidFill>
                </a:ln>
                <a:solidFill>
                  <a:schemeClr val="accent1"/>
                </a:solidFill>
              </a:rPr>
              <a:t>]</a:t>
            </a:r>
            <a:endParaRPr dirty="0">
              <a:ln>
                <a:solidFill>
                  <a:schemeClr val="accent1"/>
                </a:solidFill>
              </a:ln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Entendendo</a:t>
            </a:r>
            <a:r>
              <a:rPr lang="en-US" sz="4000" b="1" dirty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 DOM (Document Object Model)</a:t>
            </a:r>
            <a:endParaRPr sz="2400" b="0" i="1" u="none" strike="noStrike" cap="none" dirty="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8" name="Google Shape;58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  <p:sp>
        <p:nvSpPr>
          <p:cNvPr id="59" name="Google Shape;59;p2"/>
          <p:cNvSpPr txBox="1"/>
          <p:nvPr/>
        </p:nvSpPr>
        <p:spPr>
          <a:xfrm>
            <a:off x="565525" y="287107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Jorge Navarro</a:t>
            </a:r>
            <a:endParaRPr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6d3f5ae16_1_0"/>
          <p:cNvSpPr txBox="1"/>
          <p:nvPr/>
        </p:nvSpPr>
        <p:spPr>
          <a:xfrm>
            <a:off x="565525" y="16334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 é uma linguagem de script. Por ser uma linguagem de script, seu código deve ser executado dentro de um interpretador. O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para ser interpretado, deverá ser executado dentro de um navegador (browser), ou dentro do Node.JS.</a:t>
            </a:r>
          </a:p>
        </p:txBody>
      </p:sp>
      <p:sp>
        <p:nvSpPr>
          <p:cNvPr id="130" name="Google Shape;130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</a:t>
            </a:r>
            <a:r>
              <a:rPr lang="en-US" sz="4000" b="1" dirty="0" err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Javascript</a:t>
            </a:r>
            <a:endParaRPr sz="4000" b="1" dirty="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1" name="Google Shape;131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92692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 dirty="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85481" y="1551686"/>
            <a:ext cx="1380000" cy="5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9678" y="1608831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DOM</a:t>
            </a:r>
            <a:endParaRPr sz="2400" i="0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685482" y="3208329"/>
            <a:ext cx="1380000" cy="5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3</a:t>
            </a:r>
            <a:endParaRPr sz="14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2269678" y="3265486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Manipulando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 DOM com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javascript</a:t>
            </a:r>
            <a:endParaRPr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79;p17">
            <a:extLst>
              <a:ext uri="{FF2B5EF4-FFF2-40B4-BE49-F238E27FC236}">
                <a16:creationId xmlns:a16="http://schemas.microsoft.com/office/drawing/2014/main" id="{507F9DAD-DD16-2677-04BA-9596154B1791}"/>
              </a:ext>
            </a:extLst>
          </p:cNvPr>
          <p:cNvSpPr txBox="1"/>
          <p:nvPr/>
        </p:nvSpPr>
        <p:spPr>
          <a:xfrm>
            <a:off x="685481" y="2322852"/>
            <a:ext cx="1380000" cy="5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80;p17">
            <a:extLst>
              <a:ext uri="{FF2B5EF4-FFF2-40B4-BE49-F238E27FC236}">
                <a16:creationId xmlns:a16="http://schemas.microsoft.com/office/drawing/2014/main" id="{4CC719AA-1FA9-4852-C831-69DFD8945DBD}"/>
              </a:ext>
            </a:extLst>
          </p:cNvPr>
          <p:cNvSpPr/>
          <p:nvPr/>
        </p:nvSpPr>
        <p:spPr>
          <a:xfrm>
            <a:off x="2269678" y="2379997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JavaScript</a:t>
            </a:r>
            <a:endParaRPr sz="2400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81;p17">
            <a:extLst>
              <a:ext uri="{FF2B5EF4-FFF2-40B4-BE49-F238E27FC236}">
                <a16:creationId xmlns:a16="http://schemas.microsoft.com/office/drawing/2014/main" id="{C35DA1E7-48F0-A014-5980-19B310D5779C}"/>
              </a:ext>
            </a:extLst>
          </p:cNvPr>
          <p:cNvSpPr txBox="1"/>
          <p:nvPr/>
        </p:nvSpPr>
        <p:spPr>
          <a:xfrm>
            <a:off x="685481" y="3930950"/>
            <a:ext cx="1380000" cy="5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82;p17">
            <a:extLst>
              <a:ext uri="{FF2B5EF4-FFF2-40B4-BE49-F238E27FC236}">
                <a16:creationId xmlns:a16="http://schemas.microsoft.com/office/drawing/2014/main" id="{D44E71DE-6780-02CE-2B2C-61E3D1638918}"/>
              </a:ext>
            </a:extLst>
          </p:cNvPr>
          <p:cNvSpPr/>
          <p:nvPr/>
        </p:nvSpPr>
        <p:spPr>
          <a:xfrm>
            <a:off x="2269677" y="3988107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Desenvolvimento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Lista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Tarefas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286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6295da5bc_1_7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3</a:t>
            </a:r>
            <a:endParaRPr sz="2400" b="0" i="0" u="none" strike="noStrike" cap="none" dirty="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2" name="Google Shape;122;g116295da5bc_1_7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Manipulando</a:t>
            </a:r>
            <a:r>
              <a:rPr lang="en-US" sz="4000" b="1" dirty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 DOM com </a:t>
            </a:r>
            <a:r>
              <a:rPr lang="en-US" sz="4000" b="1" dirty="0" err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javascript</a:t>
            </a:r>
            <a:endParaRPr sz="4000" b="1" dirty="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g116295da5bc_1_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6d3f5ae16_1_0"/>
          <p:cNvSpPr txBox="1"/>
          <p:nvPr/>
        </p:nvSpPr>
        <p:spPr>
          <a:xfrm>
            <a:off x="565525" y="16334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DOM não é uma linguagem de programação, mas sem ele, a linguagem JavaScript não teria nenhum modelo ou noção de páginas web, páginas XML e elementos com os quais ela geralmente lida. Cada elemento de um documento faz parte do Document Object Model, para que possam ser acessados ​​e manipulados usando o DOM e uma linguagem de script, como JavaScript.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Manipulando</a:t>
            </a:r>
            <a:r>
              <a:rPr lang="en-US" sz="4000" b="1" dirty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 DOM com </a:t>
            </a:r>
            <a:r>
              <a:rPr lang="en-US" sz="4000" b="1" dirty="0" err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javascript</a:t>
            </a:r>
            <a:endParaRPr sz="4000" b="1" dirty="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1" name="Google Shape;131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7c977c98e_0_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getElementsByTagName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getElementsByClassName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getElementById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querySelector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127c977c98e_0_9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Operações</a:t>
            </a:r>
            <a:r>
              <a:rPr lang="en-US" sz="4000" b="1" i="0" u="none" strike="noStrike" cap="none" dirty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i="0" u="none" strike="noStrike" cap="none" dirty="0" err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Básicas</a:t>
            </a:r>
            <a:endParaRPr sz="4000" b="1" i="0" u="none" strike="noStrike" cap="none" dirty="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8" name="Google Shape;138;g127c977c98e_0_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 dirty="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85481" y="1551686"/>
            <a:ext cx="1380000" cy="5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9678" y="1608831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DOM</a:t>
            </a:r>
            <a:endParaRPr sz="2400" i="0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685482" y="3208329"/>
            <a:ext cx="1380000" cy="5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i="0" u="none" strike="sng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3</a:t>
            </a:r>
            <a:endParaRPr sz="1400" b="1" i="0" u="none" strike="sng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2269678" y="3265486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Manipulando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 DOM com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javascript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79;p17">
            <a:extLst>
              <a:ext uri="{FF2B5EF4-FFF2-40B4-BE49-F238E27FC236}">
                <a16:creationId xmlns:a16="http://schemas.microsoft.com/office/drawing/2014/main" id="{507F9DAD-DD16-2677-04BA-9596154B1791}"/>
              </a:ext>
            </a:extLst>
          </p:cNvPr>
          <p:cNvSpPr txBox="1"/>
          <p:nvPr/>
        </p:nvSpPr>
        <p:spPr>
          <a:xfrm>
            <a:off x="685481" y="2322852"/>
            <a:ext cx="1380000" cy="5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80;p17">
            <a:extLst>
              <a:ext uri="{FF2B5EF4-FFF2-40B4-BE49-F238E27FC236}">
                <a16:creationId xmlns:a16="http://schemas.microsoft.com/office/drawing/2014/main" id="{4CC719AA-1FA9-4852-C831-69DFD8945DBD}"/>
              </a:ext>
            </a:extLst>
          </p:cNvPr>
          <p:cNvSpPr/>
          <p:nvPr/>
        </p:nvSpPr>
        <p:spPr>
          <a:xfrm>
            <a:off x="2269678" y="2379997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JavaScript</a:t>
            </a:r>
            <a:endParaRPr sz="2400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81;p17">
            <a:extLst>
              <a:ext uri="{FF2B5EF4-FFF2-40B4-BE49-F238E27FC236}">
                <a16:creationId xmlns:a16="http://schemas.microsoft.com/office/drawing/2014/main" id="{C35DA1E7-48F0-A014-5980-19B310D5779C}"/>
              </a:ext>
            </a:extLst>
          </p:cNvPr>
          <p:cNvSpPr txBox="1"/>
          <p:nvPr/>
        </p:nvSpPr>
        <p:spPr>
          <a:xfrm>
            <a:off x="685481" y="3930950"/>
            <a:ext cx="1380000" cy="5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82;p17">
            <a:extLst>
              <a:ext uri="{FF2B5EF4-FFF2-40B4-BE49-F238E27FC236}">
                <a16:creationId xmlns:a16="http://schemas.microsoft.com/office/drawing/2014/main" id="{D44E71DE-6780-02CE-2B2C-61E3D1638918}"/>
              </a:ext>
            </a:extLst>
          </p:cNvPr>
          <p:cNvSpPr/>
          <p:nvPr/>
        </p:nvSpPr>
        <p:spPr>
          <a:xfrm>
            <a:off x="2269677" y="3988107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Desenvolvimento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Lista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Tarefas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8276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7c977c98e_0_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1916362E-C0F8-C455-8D69-88C8054354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354" y="186104"/>
            <a:ext cx="4771292" cy="477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520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 dirty="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85481" y="1551686"/>
            <a:ext cx="1380000" cy="5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9678" y="1608831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DOM</a:t>
            </a:r>
            <a:endParaRPr sz="2400" i="0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685482" y="3208329"/>
            <a:ext cx="1380000" cy="5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i="0" u="none" strike="sng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3</a:t>
            </a:r>
            <a:endParaRPr sz="1400" b="1" i="0" u="none" strike="sng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2269678" y="3265486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Manipulando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 DOM com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javascript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79;p17">
            <a:extLst>
              <a:ext uri="{FF2B5EF4-FFF2-40B4-BE49-F238E27FC236}">
                <a16:creationId xmlns:a16="http://schemas.microsoft.com/office/drawing/2014/main" id="{507F9DAD-DD16-2677-04BA-9596154B1791}"/>
              </a:ext>
            </a:extLst>
          </p:cNvPr>
          <p:cNvSpPr txBox="1"/>
          <p:nvPr/>
        </p:nvSpPr>
        <p:spPr>
          <a:xfrm>
            <a:off x="685481" y="2322852"/>
            <a:ext cx="1380000" cy="5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80;p17">
            <a:extLst>
              <a:ext uri="{FF2B5EF4-FFF2-40B4-BE49-F238E27FC236}">
                <a16:creationId xmlns:a16="http://schemas.microsoft.com/office/drawing/2014/main" id="{4CC719AA-1FA9-4852-C831-69DFD8945DBD}"/>
              </a:ext>
            </a:extLst>
          </p:cNvPr>
          <p:cNvSpPr/>
          <p:nvPr/>
        </p:nvSpPr>
        <p:spPr>
          <a:xfrm>
            <a:off x="2269678" y="2379997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JavaScript</a:t>
            </a:r>
            <a:endParaRPr sz="2400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81;p17">
            <a:extLst>
              <a:ext uri="{FF2B5EF4-FFF2-40B4-BE49-F238E27FC236}">
                <a16:creationId xmlns:a16="http://schemas.microsoft.com/office/drawing/2014/main" id="{C35DA1E7-48F0-A014-5980-19B310D5779C}"/>
              </a:ext>
            </a:extLst>
          </p:cNvPr>
          <p:cNvSpPr txBox="1"/>
          <p:nvPr/>
        </p:nvSpPr>
        <p:spPr>
          <a:xfrm>
            <a:off x="685481" y="3930950"/>
            <a:ext cx="1380000" cy="5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82;p17">
            <a:extLst>
              <a:ext uri="{FF2B5EF4-FFF2-40B4-BE49-F238E27FC236}">
                <a16:creationId xmlns:a16="http://schemas.microsoft.com/office/drawing/2014/main" id="{D44E71DE-6780-02CE-2B2C-61E3D1638918}"/>
              </a:ext>
            </a:extLst>
          </p:cNvPr>
          <p:cNvSpPr/>
          <p:nvPr/>
        </p:nvSpPr>
        <p:spPr>
          <a:xfrm>
            <a:off x="2269677" y="3988107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Desenvolvimento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Lista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Tarefas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32511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9ffa863cd_0_3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https://developer.mozilla.org/pt-BR/docs/Web/API/Document_Object_Model/Introduction</a:t>
            </a:r>
            <a:endParaRPr sz="1600" b="1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09ffa863cd_0_3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</a:t>
            </a:r>
            <a:r>
              <a:rPr lang="en-US" sz="4000" b="1" i="0" u="none" strike="noStrike" cap="none" dirty="0" err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Úteis</a:t>
            </a:r>
            <a:endParaRPr sz="4000" b="0" i="0" u="none" strike="noStrike" cap="none" dirty="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5" name="Google Shape;155;g109ffa863cd_0_3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39884" y="1691470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o que é 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DOM (Document Object Model)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manipulada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usando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Desenvolver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lista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tarefas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utilizando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javascript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</a:t>
            </a:r>
            <a:r>
              <a:rPr lang="en-US" sz="4000" b="1" i="0" u="none" strike="noStrike" cap="none" dirty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Geral</a:t>
            </a:r>
            <a:endParaRPr sz="4000" b="0" i="0" u="none" strike="noStrike" cap="none" dirty="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Editor de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código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(Visual Studio Code)</a:t>
            </a: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Arquivos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HTML e CSS,</a:t>
            </a:r>
          </a:p>
          <a:p>
            <a:pPr marL="76200" lvl="3" algn="just">
              <a:buClr>
                <a:srgbClr val="040A24"/>
              </a:buClr>
              <a:buSzPts val="2400"/>
            </a:pP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lvl="3" algn="just">
              <a:buClr>
                <a:srgbClr val="040A24"/>
              </a:buClr>
              <a:buSzPts val="2400"/>
            </a:pPr>
            <a:r>
              <a:rPr lang="en-US" sz="3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Acesse</a:t>
            </a:r>
            <a:r>
              <a:rPr lang="en-US" sz="3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github.com/jorgetbg/workshop_Senac</a:t>
            </a: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</a:t>
            </a:r>
            <a:r>
              <a:rPr lang="en-US" sz="4000" b="1" i="0" u="none" strike="noStrike" cap="none" dirty="0" err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requisitos</a:t>
            </a:r>
            <a:endParaRPr sz="4000" b="0" i="0" u="none" strike="noStrike" cap="none" dirty="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 dirty="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85481" y="1551686"/>
            <a:ext cx="1380000" cy="5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9678" y="1608831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DOM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685482" y="3208329"/>
            <a:ext cx="1380000" cy="5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3</a:t>
            </a: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2269678" y="3265486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Manipulando a DOM com javascript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79;p17">
            <a:extLst>
              <a:ext uri="{FF2B5EF4-FFF2-40B4-BE49-F238E27FC236}">
                <a16:creationId xmlns:a16="http://schemas.microsoft.com/office/drawing/2014/main" id="{507F9DAD-DD16-2677-04BA-9596154B1791}"/>
              </a:ext>
            </a:extLst>
          </p:cNvPr>
          <p:cNvSpPr txBox="1"/>
          <p:nvPr/>
        </p:nvSpPr>
        <p:spPr>
          <a:xfrm>
            <a:off x="685481" y="2322852"/>
            <a:ext cx="1380000" cy="5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80;p17">
            <a:extLst>
              <a:ext uri="{FF2B5EF4-FFF2-40B4-BE49-F238E27FC236}">
                <a16:creationId xmlns:a16="http://schemas.microsoft.com/office/drawing/2014/main" id="{4CC719AA-1FA9-4852-C831-69DFD8945DBD}"/>
              </a:ext>
            </a:extLst>
          </p:cNvPr>
          <p:cNvSpPr/>
          <p:nvPr/>
        </p:nvSpPr>
        <p:spPr>
          <a:xfrm>
            <a:off x="2269678" y="2379997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JavaScript</a:t>
            </a:r>
            <a:endParaRPr sz="240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81;p17">
            <a:extLst>
              <a:ext uri="{FF2B5EF4-FFF2-40B4-BE49-F238E27FC236}">
                <a16:creationId xmlns:a16="http://schemas.microsoft.com/office/drawing/2014/main" id="{C35DA1E7-48F0-A014-5980-19B310D5779C}"/>
              </a:ext>
            </a:extLst>
          </p:cNvPr>
          <p:cNvSpPr txBox="1"/>
          <p:nvPr/>
        </p:nvSpPr>
        <p:spPr>
          <a:xfrm>
            <a:off x="685481" y="3930950"/>
            <a:ext cx="1380000" cy="5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82;p17">
            <a:extLst>
              <a:ext uri="{FF2B5EF4-FFF2-40B4-BE49-F238E27FC236}">
                <a16:creationId xmlns:a16="http://schemas.microsoft.com/office/drawing/2014/main" id="{D44E71DE-6780-02CE-2B2C-61E3D1638918}"/>
              </a:ext>
            </a:extLst>
          </p:cNvPr>
          <p:cNvSpPr/>
          <p:nvPr/>
        </p:nvSpPr>
        <p:spPr>
          <a:xfrm>
            <a:off x="2269677" y="3988107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Desenvolvimento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Lista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Tarefas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 dirty="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DOM</a:t>
            </a:r>
            <a:endParaRPr sz="4000" b="1" dirty="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DOM</a:t>
            </a:r>
            <a:endParaRPr sz="4000" b="1" dirty="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8" name="Google Shape;98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  <p:sp>
        <p:nvSpPr>
          <p:cNvPr id="99" name="Google Shape;99;g109ffa863cd_0_328"/>
          <p:cNvSpPr txBox="1"/>
          <p:nvPr/>
        </p:nvSpPr>
        <p:spPr>
          <a:xfrm>
            <a:off x="565525" y="1481050"/>
            <a:ext cx="8016900" cy="5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DOM (Document Object Model) é a representação de dados dos objetos que compõem a estrutura e o conteúdo de um documento na Web. O Document Object Model (DOM) é uma interface de programação para os documentos HTML e XML. Representa a página de forma que os programas possam alterar a estrutura do documento, alterar o estilo e conteúdo. O DOM representa o documento com nós e objetos.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774392d83_0_2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DOM</a:t>
            </a:r>
            <a:endParaRPr sz="4000" b="1" dirty="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5" name="Google Shape;105;g12774392d83_0_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pic>
        <p:nvPicPr>
          <p:cNvPr id="106" name="Google Shape;106;g12774392d83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1900" y="1533575"/>
            <a:ext cx="5466418" cy="335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 dirty="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85481" y="1551686"/>
            <a:ext cx="1380000" cy="5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9678" y="1608831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DOM</a:t>
            </a:r>
            <a:endParaRPr sz="2400" b="1" i="0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685482" y="3208329"/>
            <a:ext cx="1380000" cy="5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3</a:t>
            </a: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2269678" y="3265486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Manipulando a DOM com javascript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79;p17">
            <a:extLst>
              <a:ext uri="{FF2B5EF4-FFF2-40B4-BE49-F238E27FC236}">
                <a16:creationId xmlns:a16="http://schemas.microsoft.com/office/drawing/2014/main" id="{507F9DAD-DD16-2677-04BA-9596154B1791}"/>
              </a:ext>
            </a:extLst>
          </p:cNvPr>
          <p:cNvSpPr txBox="1"/>
          <p:nvPr/>
        </p:nvSpPr>
        <p:spPr>
          <a:xfrm>
            <a:off x="685481" y="2322852"/>
            <a:ext cx="1380000" cy="5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80;p17">
            <a:extLst>
              <a:ext uri="{FF2B5EF4-FFF2-40B4-BE49-F238E27FC236}">
                <a16:creationId xmlns:a16="http://schemas.microsoft.com/office/drawing/2014/main" id="{4CC719AA-1FA9-4852-C831-69DFD8945DBD}"/>
              </a:ext>
            </a:extLst>
          </p:cNvPr>
          <p:cNvSpPr/>
          <p:nvPr/>
        </p:nvSpPr>
        <p:spPr>
          <a:xfrm>
            <a:off x="2269678" y="2379997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JavaScript</a:t>
            </a:r>
            <a:endParaRPr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81;p17">
            <a:extLst>
              <a:ext uri="{FF2B5EF4-FFF2-40B4-BE49-F238E27FC236}">
                <a16:creationId xmlns:a16="http://schemas.microsoft.com/office/drawing/2014/main" id="{C35DA1E7-48F0-A014-5980-19B310D5779C}"/>
              </a:ext>
            </a:extLst>
          </p:cNvPr>
          <p:cNvSpPr txBox="1"/>
          <p:nvPr/>
        </p:nvSpPr>
        <p:spPr>
          <a:xfrm>
            <a:off x="685481" y="3930950"/>
            <a:ext cx="1380000" cy="5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82;p17">
            <a:extLst>
              <a:ext uri="{FF2B5EF4-FFF2-40B4-BE49-F238E27FC236}">
                <a16:creationId xmlns:a16="http://schemas.microsoft.com/office/drawing/2014/main" id="{D44E71DE-6780-02CE-2B2C-61E3D1638918}"/>
              </a:ext>
            </a:extLst>
          </p:cNvPr>
          <p:cNvSpPr/>
          <p:nvPr/>
        </p:nvSpPr>
        <p:spPr>
          <a:xfrm>
            <a:off x="2269677" y="3988107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Desenvolvimento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Lista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Tarefas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1668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6295da5bc_1_7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</a:t>
            </a:r>
            <a:r>
              <a:rPr lang="en-US" sz="2400" b="1" dirty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2</a:t>
            </a:r>
            <a:endParaRPr sz="2400" b="0" i="0" u="none" strike="noStrike" cap="none" dirty="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2" name="Google Shape;122;g116295da5bc_1_7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</a:t>
            </a:r>
            <a:r>
              <a:rPr lang="en-US" sz="4000" b="1" dirty="0" err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Javascript</a:t>
            </a:r>
            <a:r>
              <a:rPr lang="en-US" sz="4000" b="1" dirty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4000" b="1" dirty="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g116295da5bc_1_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43176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509</Words>
  <Application>Microsoft Office PowerPoint</Application>
  <PresentationFormat>Apresentação na tela (16:9)</PresentationFormat>
  <Paragraphs>96</Paragraphs>
  <Slides>18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Calibri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  <cp:lastModifiedBy>Jorge D. Navarro</cp:lastModifiedBy>
  <cp:revision>3</cp:revision>
  <dcterms:modified xsi:type="dcterms:W3CDTF">2024-09-11T02:19:42Z</dcterms:modified>
</cp:coreProperties>
</file>