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F195-6FC4-462E-9008-0D97E538DD1C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00D2-F590-4663-BDA5-A2D99433BEE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TRABAJOS%20ACADEMICOS" TargetMode="External"/><Relationship Id="rId3" Type="http://schemas.openxmlformats.org/officeDocument/2006/relationships/hyperlink" Target="INTRODUCCION.docx" TargetMode="External"/><Relationship Id="rId7" Type="http://schemas.openxmlformats.org/officeDocument/2006/relationships/hyperlink" Target="EJERCICIOS%20DE%20APRENDIZAJE" TargetMode="External"/><Relationship Id="rId12" Type="http://schemas.openxmlformats.org/officeDocument/2006/relationships/hyperlink" Target="REFLEXION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PERFIL%20DESCRIPTIVO.xlsx" TargetMode="External"/><Relationship Id="rId11" Type="http://schemas.openxmlformats.org/officeDocument/2006/relationships/hyperlink" Target="CONCLUCION.docx" TargetMode="External"/><Relationship Id="rId5" Type="http://schemas.openxmlformats.org/officeDocument/2006/relationships/hyperlink" Target="Curriculum%20Vitae.pdf" TargetMode="External"/><Relationship Id="rId10" Type="http://schemas.openxmlformats.org/officeDocument/2006/relationships/hyperlink" Target="BIBLIOGRAFIA.xls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INSTRUMENTOS%20DE%20EVALUAC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8307" y="928670"/>
            <a:ext cx="5567387" cy="425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UNIDEP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Carrera: Lic. En Ingeniería en Sistemas Computacionales.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Materia: </a:t>
            </a:r>
            <a:r>
              <a:rPr lang="es-MX" sz="3100" dirty="0" err="1" smtClean="0">
                <a:solidFill>
                  <a:srgbClr val="002060"/>
                </a:solidFill>
                <a:latin typeface="Comic Sans MS" pitchFamily="66" charset="0"/>
              </a:rPr>
              <a:t>Ingenieria</a:t>
            </a: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d</a:t>
            </a: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el </a:t>
            </a: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Software.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Profesor: 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Luis Carlos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Santillan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.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Alumno: Jorge Eduardo </a:t>
            </a:r>
            <a:r>
              <a:rPr lang="es-MX" sz="3100" dirty="0">
                <a:solidFill>
                  <a:srgbClr val="002060"/>
                </a:solidFill>
                <a:latin typeface="Comic Sans MS" pitchFamily="66" charset="0"/>
              </a:rPr>
              <a:t>S</a:t>
            </a: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ilva Carrillo.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  <a:t>Matricula: 28133056-3</a:t>
            </a:r>
            <a:br>
              <a:rPr lang="es-MX" sz="3100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s-MX" sz="1600" dirty="0" smtClean="0">
                <a:solidFill>
                  <a:srgbClr val="002060"/>
                </a:solidFill>
              </a:rPr>
              <a:t/>
            </a:r>
            <a:br>
              <a:rPr lang="es-MX" sz="1600" dirty="0" smtClean="0">
                <a:solidFill>
                  <a:srgbClr val="002060"/>
                </a:solidFill>
              </a:rPr>
            </a:br>
            <a:endParaRPr lang="es-MX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609632">
            <a:off x="1788307" y="1111346"/>
            <a:ext cx="5567387" cy="425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None/>
            </a:pPr>
            <a:r>
              <a:rPr lang="es-MX" dirty="0" smtClean="0">
                <a:latin typeface="Comic Sans MS" pitchFamily="66" charset="0"/>
              </a:rPr>
              <a:t>Índice</a:t>
            </a:r>
            <a:r>
              <a:rPr lang="es-MX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3" action="ppaction://hlinkfile"/>
              </a:rPr>
              <a:t>Introducción.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4" action="ppaction://hlinkfile"/>
              </a:rPr>
              <a:t>Información Institucional.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5" action="ppaction://hlinkfile"/>
              </a:rPr>
              <a:t>Curriculum Vitae Profesor.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6" action="ppaction://hlinkfile"/>
              </a:rPr>
              <a:t>Perfil Descriptivo.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7" action="ppaction://hlinkfile"/>
              </a:rPr>
              <a:t>Ejercicios de Aprendizaje.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8" action="ppaction://hlinkfile"/>
              </a:rPr>
              <a:t>Trabajo Académicos.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9" action="ppaction://hlinkfile"/>
              </a:rPr>
              <a:t>Instrumentos de Evaluación.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10" action="ppaction://hlinkfile"/>
              </a:rPr>
              <a:t>Bibliografía.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11" action="ppaction://hlinkfile"/>
              </a:rPr>
              <a:t>Conclusión.</a:t>
            </a:r>
            <a:endParaRPr lang="es-MX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latin typeface="Comic Sans MS" pitchFamily="66" charset="0"/>
                <a:hlinkClick r:id="rId12" action="ppaction://hlinkfile"/>
              </a:rPr>
              <a:t>Reflexión.</a:t>
            </a:r>
            <a:endParaRPr lang="es-MX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endParaRPr lang="es-MX" dirty="0" smtClean="0"/>
          </a:p>
          <a:p>
            <a:pPr>
              <a:buFont typeface="Wingdings" pitchFamily="2" charset="2"/>
              <a:buChar char="v"/>
            </a:pPr>
            <a:endParaRPr lang="es-MX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UNIDEP Carrera: Lic. En Ingeniería en Sistemas Computacionales. Materia: Ingenieria del Software. Profesor: Luis Carlos Santillan. .  Alumno: Jorge Eduardo Silva Carrillo. Matricula: 28133056-3  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UNIDEP Carrera: Lic. En Ingenieria en Sistemas Computacionales. Materia: Int. a las Ciencias de la Informática . Profesor: L.I. Ana Cristina Cristina Verdugo Hernández. Alumno: Jorge Eduardo Silva Carrillo. Matricula: Ciclo: 9/ </dc:title>
  <dc:creator>Alumnos</dc:creator>
  <cp:lastModifiedBy>Jorge</cp:lastModifiedBy>
  <cp:revision>28</cp:revision>
  <dcterms:created xsi:type="dcterms:W3CDTF">2013-09-25T13:13:54Z</dcterms:created>
  <dcterms:modified xsi:type="dcterms:W3CDTF">2015-06-10T14:58:06Z</dcterms:modified>
</cp:coreProperties>
</file>