
<file path=[Content_Types].xml><?xml version="1.0" encoding="utf-8"?>
<Types xmlns="http://schemas.openxmlformats.org/package/2006/content-types">
  <Default Extension="rels" ContentType="application/vnd.openxmlformats-package.relationships+xml"/>
  <Default Extension="xml" ContentType="application/xml"/>
  <Default Extension="vml" ContentType="application/vnd.openxmlformats-officedocument.vmlDrawing"/>
  <Default Extension="fntdata" ContentType="application/x-fontdata"/>
  <Default Extension="bmp" ContentType="image/bmp"/>
  <Default Extension="jpeg" ContentType="image/jpeg"/>
  <Default Extension="png" ContentType="image/png"/>
  <Default Extension="gif" ContentType="image/gif"/>
  <Default Extension="tif" ContentType="image/tif"/>
  <Default Extension="emf" ContentType="image/x-emf"/>
  <Default Extension="wmf" ContentType="image/x-wmf"/>
  <Default Extension="pct" ContentType="image/pct"/>
  <Default Extension="pcx" ContentType="image/pcx"/>
  <Default Extension="tga" ContentType="image/tga"/>
  <Default Extension="svg" ContentType="image/svg+xml"/>
  <Default Extension="avi" ContentType="video/avi"/>
  <Default Extension="wmv" ContentType="video/wmv"/>
  <Default Extension="mpg" ContentType="video/mpeg"/>
  <Default Extension="mpeg" ContentType="video/mpeg"/>
  <Default Extension="mp2" ContentType="video/mpeg"/>
  <Default Extension="mp4" ContentType="video/mpeg"/>
  <Default Extension="wma" ContentType="audio/x-ms-wma"/>
  <Default Extension="mid" ContentType="audio/unknown"/>
  <Default Extension="midi" ContentType="audio/unknown"/>
  <Default Extension="rmi" ContentType="audio/unknown"/>
  <Default Extension="mp3" ContentType="audio/unknown"/>
  <Default Extension="wav" ContentType="audio/wav"/>
  <Default Extension="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Types>
</file>

<file path=_rels/.rels><?xml version="1.0" encoding="UTF-8" standalone="yes" ?>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ldMasterIdLst>
    <p:sldMasterId id="2147483648" r:id="rId5"/>
    <p:sldMasterId id="2147483661" r:id="rId6"/>
    <p:sldMasterId id="2147483674" r:id="rId7"/>
    <p:sldMasterId id="2147483687" r:id="rId8"/>
  </p:sldMasterIdLst>
  <p:sldIdLst>
    <p:sldId id="256" r:id="rId9"/>
    <p:sldId id="257" r:id="rId10"/>
    <p:sldId id="282" r:id="rId11"/>
    <p:sldId id="281"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Lst>
  <p:sldSz cx="12192000" cy="6858000"/>
  <p:notesSz cx="7772400" cy="10058400"/>
  <p:defaultTextStyle>
    <a:lvl1pPr marL="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pitchFamily="0" charset="0"/>
        <a:cs typeface="DejaVu Sans" pitchFamily="0" charset="0"/>
      </a:defRPr>
    </a:lvl1pPr>
    <a:lvl2pPr marL="457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pitchFamily="0" charset="0"/>
        <a:cs typeface="DejaVu Sans" pitchFamily="0" charset="0"/>
      </a:defRPr>
    </a:lvl2pPr>
    <a:lvl3pPr marL="914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pitchFamily="0" charset="0"/>
        <a:cs typeface="DejaVu Sans" pitchFamily="0" charset="0"/>
      </a:defRPr>
    </a:lvl3pPr>
    <a:lvl4pPr marL="1371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pitchFamily="0" charset="0"/>
        <a:cs typeface="DejaVu Sans" pitchFamily="0" charset="0"/>
      </a:defRPr>
    </a:lvl4pPr>
    <a:lvl5pPr marL="18288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pitchFamily="0" charset="0"/>
        <a:cs typeface="DejaVu Sans" pitchFamily="0" charset="0"/>
      </a:defRPr>
    </a:lvl5pPr>
    <a:lvl6pPr marL="22860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pitchFamily="0" charset="0"/>
        <a:cs typeface="DejaVu Sans" pitchFamily="0" charset="0"/>
      </a:defRPr>
    </a:lvl6pPr>
    <a:lvl7pPr marL="2743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pitchFamily="0" charset="0"/>
        <a:cs typeface="DejaVu Sans" pitchFamily="0" charset="0"/>
      </a:defRPr>
    </a:lvl7pPr>
    <a:lvl8pPr marL="3200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pitchFamily="0" charset="0"/>
        <a:cs typeface="DejaVu Sans" pitchFamily="0" charset="0"/>
      </a:defRPr>
    </a:lvl8pPr>
    <a:lvl9pPr marL="3657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pitchFamily="0" charset="0"/>
        <a:cs typeface="DejaVu Sans" pitchFamily="0" charset="0"/>
      </a:defRPr>
    </a:lvl9pPr>
  </p:defaultTextStyle>
</p:presentation>
</file>

<file path=ppt/presProps.xml><?xml version="1.0" encoding="utf-8"?>
<p:presentationP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howPr showNarration="1"/>
  <p:extLst>
    <p:ext uri="smNativeData">
      <pr:smAppRevision xmlns:pr="smNativeData" xmlns="smNativeData" dt="1686541227" val="1066" revOS="4"/>
      <pr:smFileRevision xmlns:pr="smNativeData" xmlns="smNativeData" dt="1686541227" val="101"/>
      <pr:guideOptions xmlns:pr="smNativeData" xmlns="smNativeData" dt="1686541227" snapToBorders="1"/>
    </p:ext>
  </p:extLst>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lideViewPr>
    <p:cSldViewPr snapToGrid="0">
      <p:cViewPr varScale="1">
        <p:scale>
          <a:sx n="75" d="100"/>
          <a:sy n="75" d="100"/>
        </p:scale>
        <p:origin x="378" y="274"/>
      </p:cViewPr>
    </p:cSldViewPr>
  </p:slideViewPr>
  <p:outlineViewPr>
    <p:cViewPr>
      <p:scale>
        <a:sx n="33" d="100"/>
        <a:sy n="33" d="100"/>
      </p:scale>
      <p:origin x="0" y="0"/>
    </p:cViewPr>
  </p:outlineViewPr>
  <p:sorterViewPr>
    <p:cViewPr>
      <p:scale>
        <a:sx n="16" d="100"/>
        <a:sy n="16" d="100"/>
      </p:scale>
      <p:origin x="0" y="0"/>
    </p:cViewPr>
  </p:sorterViewPr>
  <p:notesViewPr>
    <p:cSldViewPr snapToGrid="0">
      <p:cViewPr>
        <p:scale>
          <a:sx n="75" d="100"/>
          <a:sy n="75" d="100"/>
        </p:scale>
        <p:origin x="378" y="274"/>
      </p:cViewPr>
    </p:cSldViewPr>
  </p:notesViewPr>
  <p:gridSpacing cx="73477120" cy="73477120"/>
</p:viewPr>
</file>

<file path=ppt/_rels/presentation.xml.rels><?xml version="1.0" encoding="UTF-8" standalone="yes" ?>
<Relationships xmlns="http://schemas.openxmlformats.org/package/2006/relationships"><Relationship Id="rId1" Type="http://schemas.openxmlformats.org/officeDocument/2006/relationships/theme" Target="theme/theme1.xml"/><Relationship Id="rId2" Type="http://schemas.openxmlformats.org/officeDocument/2006/relationships/tableStyles" Target="tableStyles.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33" Type="http://schemas.openxmlformats.org/officeDocument/2006/relationships/slide" Target="slides/slide25.xml"/><Relationship Id="rId34" Type="http://schemas.openxmlformats.org/officeDocument/2006/relationships/slide" Target="slides/slide26.xml"/><Relationship Id="rId35" Type="http://schemas.openxmlformats.org/officeDocument/2006/relationships/slide" Target="slides/slide27.xml"/></Relationships>
</file>

<file path=ppt/slideLayouts/_rels/slideLayout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objOverTx" preserve="1">
  <p:cSld name="Title,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MI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A/RwAAihUAABAAAAAmAAAACAAAAD0gAAAAAAAA"/>
              </a:ext>
            </a:extLst>
          </p:cNvSpPr>
          <p:nvPr>
            <p:ph idx="1"/>
          </p:nvPr>
        </p:nvSpPr>
        <p:spPr>
          <a:xfrm>
            <a:off x="609600" y="1604645"/>
            <a:ext cx="10972165"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A/RwAAUiIAABAAAAAmAAAACAAAAD0gAAAAAAAA"/>
              </a:ext>
            </a:extLst>
          </p:cNvSpPr>
          <p:nvPr>
            <p:ph idx="1"/>
          </p:nvPr>
        </p:nvSpPr>
        <p:spPr>
          <a:xfrm>
            <a:off x="609600" y="3682365"/>
            <a:ext cx="10972165"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11.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fourObj" preserve="1">
  <p:cSld name="Title, 4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ihUAABAAAAAmAAAACAAAAD0gAAAAAAAA"/>
              </a:ext>
            </a:extLst>
          </p:cNvSpPr>
          <p:nvPr>
            <p:ph idx="1"/>
          </p:nvPr>
        </p:nvSpPr>
        <p:spPr>
          <a:xfrm>
            <a:off x="60960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ihUAABAAAAAmAAAACAAAAD0gAAAAAAAA"/>
              </a:ext>
            </a:extLst>
          </p:cNvSpPr>
          <p:nvPr>
            <p:ph idx="1"/>
          </p:nvPr>
        </p:nvSpPr>
        <p:spPr>
          <a:xfrm>
            <a:off x="623189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CwJAAAUiIAABAAAAAmAAAACAAAAD0gAAAAAAAA"/>
              </a:ext>
            </a:extLst>
          </p:cNvSpPr>
          <p:nvPr>
            <p:ph idx="1"/>
          </p:nvPr>
        </p:nvSpPr>
        <p:spPr>
          <a:xfrm>
            <a:off x="609600" y="368236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6" name="PlaceHolder 5"/>
          <p:cNvSpPr>
            <a:spLocks noGrp="1" noChangeArrowheads="1"/>
            <a:extLst>
              <a:ext uri="smNativeData">
                <pr:smNativeData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KcWAABGRwAAUiIAABAAAAAmAAAACAAAAD0gAAAAAAAA"/>
              </a:ext>
            </a:extLst>
          </p:cNvSpPr>
          <p:nvPr>
            <p:ph idx="1"/>
          </p:nvPr>
        </p:nvSpPr>
        <p:spPr>
          <a:xfrm>
            <a:off x="6231890" y="3682365"/>
            <a:ext cx="5354320"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12.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blank" preserve="1">
  <p:cSld name="Title, 6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B8GQAAihUAABAAAAAmAAAACAAAAD0gAAAAAAAA"/>
              </a:ext>
            </a:extLst>
          </p:cNvSpPr>
          <p:nvPr>
            <p:ph idx="6"/>
          </p:nvPr>
        </p:nvSpPr>
        <p:spPr>
          <a:xfrm>
            <a:off x="609600" y="1604645"/>
            <a:ext cx="353314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xoAAN8JAABOMAAAihUAABAAAAAmAAAACAAAAD0gAAAAAAAA"/>
              </a:ext>
            </a:extLst>
          </p:cNvSpPr>
          <p:nvPr>
            <p:ph idx="5"/>
          </p:nvPr>
        </p:nvSpPr>
        <p:spPr>
          <a:xfrm>
            <a:off x="4319905" y="1604645"/>
            <a:ext cx="3532505" cy="189674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Ls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ZTEAAN8JAAAhRwAAihUAABAAAAAmAAAACAAAAD0gAAAAAAAA"/>
              </a:ext>
            </a:extLst>
          </p:cNvSpPr>
          <p:nvPr>
            <p:ph idx="4"/>
          </p:nvPr>
        </p:nvSpPr>
        <p:spPr>
          <a:xfrm>
            <a:off x="8029575" y="1604645"/>
            <a:ext cx="353314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6" name="PlaceHolder 5"/>
          <p:cNvSpPr>
            <a:spLocks noGrp="1" noChangeArrowheads="1"/>
            <a:extLst>
              <a:ext uri="smNativeData">
                <pr:smNativeData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Ls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B8GQAAUiIAABAAAAAmAAAACAAAAD0gAAAAAAAA"/>
              </a:ext>
            </a:extLst>
          </p:cNvSpPr>
          <p:nvPr>
            <p:ph idx="3"/>
          </p:nvPr>
        </p:nvSpPr>
        <p:spPr>
          <a:xfrm>
            <a:off x="609600" y="3682365"/>
            <a:ext cx="353314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7" name="PlaceHolder 6"/>
          <p:cNvSpPr>
            <a:spLocks noGrp="1" noChangeArrowheads="1"/>
            <a:extLst>
              <a:ext uri="smNativeData">
                <pr:smNativeData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xoAAKcWAABOMAAAUiIAABAAAAAmAAAACAAAAD0gAAAAAAAA"/>
              </a:ext>
            </a:extLst>
          </p:cNvSpPr>
          <p:nvPr>
            <p:ph idx="2"/>
          </p:nvPr>
        </p:nvSpPr>
        <p:spPr>
          <a:xfrm>
            <a:off x="4319905" y="3682365"/>
            <a:ext cx="3532505" cy="1896745"/>
          </a:xfrm>
        </p:spPr>
        <p:txBody>
          <a:bodyPr vert="horz" wrap="square" lIns="0" tIns="0" rIns="0" bIns="0" numCol="1" spcCol="215900" anchor="t">
            <a:prstTxWarp prst="textNoShape">
              <a:avLst/>
            </a:prstTxWarp>
          </a:bodyPr>
          <a:lstStyle/>
          <a:p>
            <a:pPr>
              <a:defRPr lang="pt-br"/>
            </a:pPr>
            <a:endParaRPr lang="en-us" sz="3200" cap="none"/>
          </a:p>
        </p:txBody>
      </p:sp>
      <p:sp>
        <p:nvSpPr>
          <p:cNvPr id="8" name="PlaceHolder 7"/>
          <p:cNvSpPr>
            <a:spLocks noGrp="1" noChangeArrowheads="1"/>
            <a:extLst>
              <a:ext uri="smNativeData">
                <pr:smNativeData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BC7ygs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ZTEAAKcWAAAhRwAAUiIAABAAAAAmAAAACAAAAD0gAAAAAAAA"/>
              </a:ext>
            </a:extLst>
          </p:cNvSpPr>
          <p:nvPr>
            <p:ph idx="1"/>
          </p:nvPr>
        </p:nvSpPr>
        <p:spPr>
          <a:xfrm>
            <a:off x="8029575" y="3682365"/>
            <a:ext cx="3533140"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13.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x" preserve="1">
  <p:cSld name="Title Slide">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z///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A/RwAAViIAABAAAAAmAAAACAAAALwgAAAAAAAA"/>
              </a:ext>
            </a:extLst>
          </p:cNvSpPr>
          <p:nvPr>
            <p:ph type="subTitle" idx="1"/>
          </p:nvPr>
        </p:nvSpPr>
        <p:spPr/>
        <p:txBody>
          <a:bodyPr vert="horz" wrap="square" lIns="0" tIns="0" rIns="0" bIns="0" numCol="1" spcCol="215900" anchor="ctr">
            <a:prstTxWarp prst="textNoShape">
              <a:avLst/>
            </a:prstTxWarp>
          </a:bodyPr>
          <a:lstStyle/>
          <a:p>
            <a:pPr algn="ctr">
              <a:defRPr lang="pt-br"/>
            </a:pPr>
            <a:endParaRPr lang="en-us" sz="3200" cap="none"/>
          </a:p>
        </p:txBody>
      </p:sp>
    </p:spTree>
  </p:cSld>
  <p:clrMapOvr>
    <a:masterClrMapping/>
  </p:clrMapOvr>
</p:sldLayout>
</file>

<file path=ppt/slideLayouts/slideLayout15.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obj" preserve="1">
  <p:cSld name="Title,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Dpcg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A/RwAAViIAABAAAAAmAAAACAAAADwgAAAAAAAA"/>
              </a:ext>
            </a:extLst>
          </p:cNvSpPr>
          <p:nvPr>
            <p:ph idx="1"/>
          </p:nvPr>
        </p:nvSpPr>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16.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woObj" preserve="1">
  <p:cSld name="Title,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Zgxw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V0AAY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ViIAABAAAAAmAAAACAAAAD0gAAAAAAAA"/>
              </a:ext>
            </a:extLst>
          </p:cNvSpPr>
          <p:nvPr>
            <p:ph idx="1"/>
          </p:nvPr>
        </p:nvSpPr>
        <p:spPr>
          <a:xfrm>
            <a:off x="609600" y="1604645"/>
            <a:ext cx="5354320" cy="397700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ViIAABAAAAAmAAAACAAAAD0gAAAAAAAA"/>
              </a:ext>
            </a:extLst>
          </p:cNvSpPr>
          <p:nvPr>
            <p:ph idx="1"/>
          </p:nvPr>
        </p:nvSpPr>
        <p:spPr>
          <a:xfrm>
            <a:off x="6231890" y="1604645"/>
            <a:ext cx="5354320" cy="397700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17.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itleOnly" preserve="1">
  <p:cSld name="Title Only">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EB16gs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Tree>
  </p:cSld>
  <p:clrMapOvr>
    <a:masterClrMapping/>
  </p:clrMapOvr>
</p:sldLayout>
</file>

<file path=ppt/slideLayouts/slideLayout18.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objOnly" preserve="1">
  <p:cSld name="Centered Tex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IazpAs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ViIAABAAAAAmAAAACAAAAL0gAAAAAAAA"/>
              </a:ext>
            </a:extLst>
          </p:cNvSpPr>
          <p:nvPr>
            <p:ph type="subTitle" idx="1"/>
          </p:nvPr>
        </p:nvSpPr>
        <p:spPr>
          <a:xfrm>
            <a:off x="609600" y="273685"/>
            <a:ext cx="10972165" cy="5307965"/>
          </a:xfrm>
        </p:spPr>
        <p:txBody>
          <a:bodyPr vert="horz" wrap="square" lIns="0" tIns="0" rIns="0" bIns="0" numCol="1" spcCol="215900" anchor="ctr">
            <a:prstTxWarp prst="textNoShape">
              <a:avLst/>
            </a:prstTxWarp>
          </a:bodyPr>
          <a:lstStyle/>
          <a:p>
            <a:pPr algn="ctr">
              <a:defRPr lang="pt-br"/>
            </a:pPr>
            <a:endParaRPr lang="en-us" sz="3200" cap="none"/>
          </a:p>
        </p:txBody>
      </p:sp>
    </p:spTree>
  </p:cSld>
  <p:clrMapOvr>
    <a:masterClrMapping/>
  </p:clrMapOvr>
</p:sldLayout>
</file>

<file path=ppt/slideLayouts/slideLayout19.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woObjAndObj" preserve="1">
  <p:cSld name="Title, 2 Content and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h74ws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ihUAABAAAAAmAAAACAAAAD0gAAAAAAAA"/>
              </a:ext>
            </a:extLst>
          </p:cNvSpPr>
          <p:nvPr>
            <p:ph idx="1"/>
          </p:nvPr>
        </p:nvSpPr>
        <p:spPr>
          <a:xfrm>
            <a:off x="60960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CE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ViIAABAAAAAmAAAACAAAAD0gAAAAAAAA"/>
              </a:ext>
            </a:extLst>
          </p:cNvSpPr>
          <p:nvPr>
            <p:ph idx="1"/>
          </p:nvPr>
        </p:nvSpPr>
        <p:spPr>
          <a:xfrm>
            <a:off x="6231890" y="1604645"/>
            <a:ext cx="5354320" cy="397700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CwJAAAUiIAABAAAAAmAAAACAAAAD0gAAAAAAAA"/>
              </a:ext>
            </a:extLst>
          </p:cNvSpPr>
          <p:nvPr>
            <p:ph idx="1"/>
          </p:nvPr>
        </p:nvSpPr>
        <p:spPr>
          <a:xfrm>
            <a:off x="609600" y="3682365"/>
            <a:ext cx="5354320"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2.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x" preserve="1">
  <p:cSld name="Title Slide">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A/RwAAViIAABAAAAAmAAAACAAAALwgAAAAAAAA"/>
              </a:ext>
            </a:extLst>
          </p:cNvSpPr>
          <p:nvPr>
            <p:ph type="subTitle" idx="1"/>
          </p:nvPr>
        </p:nvSpPr>
        <p:spPr/>
        <p:txBody>
          <a:bodyPr vert="horz" wrap="square" lIns="0" tIns="0" rIns="0" bIns="0" numCol="1" spcCol="215900" anchor="ctr">
            <a:prstTxWarp prst="textNoShape">
              <a:avLst/>
            </a:prstTxWarp>
          </a:bodyPr>
          <a:lstStyle/>
          <a:p>
            <a:pPr algn="ctr">
              <a:defRPr lang="pt-br"/>
            </a:pPr>
            <a:endParaRPr lang="en-us" sz="3200" cap="none"/>
          </a:p>
        </p:txBody>
      </p:sp>
    </p:spTree>
  </p:cSld>
  <p:clrMapOvr>
    <a:masterClrMapping/>
  </p:clrMapOvr>
</p:sldLayout>
</file>

<file path=ppt/slideLayouts/slideLayout20.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objAndTwoObj" preserve="1">
  <p:cSld name="Title Content and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ViIAABAAAAAmAAAACAAAAD0gAAAAAAAA"/>
              </a:ext>
            </a:extLst>
          </p:cNvSpPr>
          <p:nvPr>
            <p:ph idx="1"/>
          </p:nvPr>
        </p:nvSpPr>
        <p:spPr>
          <a:xfrm>
            <a:off x="609600" y="1604645"/>
            <a:ext cx="5354320" cy="397700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9yZW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ihUAABAAAAAmAAAACAAAAD0gAAAAAAAA"/>
              </a:ext>
            </a:extLst>
          </p:cNvSpPr>
          <p:nvPr>
            <p:ph idx="1"/>
          </p:nvPr>
        </p:nvSpPr>
        <p:spPr>
          <a:xfrm>
            <a:off x="623189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KcWAABGRwAAUiIAABAAAAAmAAAACAAAAD0gAAAAAAAA"/>
              </a:ext>
            </a:extLst>
          </p:cNvSpPr>
          <p:nvPr>
            <p:ph idx="1"/>
          </p:nvPr>
        </p:nvSpPr>
        <p:spPr>
          <a:xfrm>
            <a:off x="6231890" y="3682365"/>
            <a:ext cx="5354320"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21.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woObjOverTx" preserve="1">
  <p:cSld name="Title, 2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JgG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ihUAABAAAAAmAAAACAAAAD0gAAAAAAAA"/>
              </a:ext>
            </a:extLst>
          </p:cNvSpPr>
          <p:nvPr>
            <p:ph idx="1"/>
          </p:nvPr>
        </p:nvSpPr>
        <p:spPr>
          <a:xfrm>
            <a:off x="60960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ihUAABAAAAAmAAAACAAAAD0gAAAAAAAA"/>
              </a:ext>
            </a:extLst>
          </p:cNvSpPr>
          <p:nvPr>
            <p:ph idx="1"/>
          </p:nvPr>
        </p:nvSpPr>
        <p:spPr>
          <a:xfrm>
            <a:off x="623189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JQC9HU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A/RwAAUiIAABAAAAAmAAAACAAAAD0gAAAAAAAA"/>
              </a:ext>
            </a:extLst>
          </p:cNvSpPr>
          <p:nvPr>
            <p:ph idx="1"/>
          </p:nvPr>
        </p:nvSpPr>
        <p:spPr>
          <a:xfrm>
            <a:off x="609600" y="3682365"/>
            <a:ext cx="10972165"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22.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objOverTx" preserve="1">
  <p:cSld name="Title,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Byhc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A/RwAAihUAABAAAAAmAAAACAAAAD0gAAAAAAAA"/>
              </a:ext>
            </a:extLst>
          </p:cNvSpPr>
          <p:nvPr>
            <p:ph idx="1"/>
          </p:nvPr>
        </p:nvSpPr>
        <p:spPr>
          <a:xfrm>
            <a:off x="609600" y="1604645"/>
            <a:ext cx="10972165"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A/RwAAUiIAABAAAAAmAAAACAAAAD0gAAAAAAAA"/>
              </a:ext>
            </a:extLst>
          </p:cNvSpPr>
          <p:nvPr>
            <p:ph idx="1"/>
          </p:nvPr>
        </p:nvSpPr>
        <p:spPr>
          <a:xfrm>
            <a:off x="609600" y="3682365"/>
            <a:ext cx="10972165"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23.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fourObj" preserve="1">
  <p:cSld name="Title, 4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jKc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Jjl0wQ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ihUAABAAAAAmAAAACAAAAD0gAAAAAAAA"/>
              </a:ext>
            </a:extLst>
          </p:cNvSpPr>
          <p:nvPr>
            <p:ph idx="1"/>
          </p:nvPr>
        </p:nvSpPr>
        <p:spPr>
          <a:xfrm>
            <a:off x="60960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ihUAABAAAAAmAAAACAAAAD0gAAAAAAAA"/>
              </a:ext>
            </a:extLst>
          </p:cNvSpPr>
          <p:nvPr>
            <p:ph idx="1"/>
          </p:nvPr>
        </p:nvSpPr>
        <p:spPr>
          <a:xfrm>
            <a:off x="623189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CwJAAAUiIAABAAAAAmAAAACAAAAD0gAAAAAAAA"/>
              </a:ext>
            </a:extLst>
          </p:cNvSpPr>
          <p:nvPr>
            <p:ph idx="1"/>
          </p:nvPr>
        </p:nvSpPr>
        <p:spPr>
          <a:xfrm>
            <a:off x="609600" y="368236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6" name="PlaceHolder 5"/>
          <p:cNvSpPr>
            <a:spLocks noGrp="1" noChangeArrowheads="1"/>
            <a:extLst>
              <a:ext uri="smNativeData">
                <pr:smNativeData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KcWAABGRwAAUiIAABAAAAAmAAAACAAAAD0gAAAAAAAA"/>
              </a:ext>
            </a:extLst>
          </p:cNvSpPr>
          <p:nvPr>
            <p:ph idx="1"/>
          </p:nvPr>
        </p:nvSpPr>
        <p:spPr>
          <a:xfrm>
            <a:off x="6231890" y="3682365"/>
            <a:ext cx="5354320"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24.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blank" preserve="1">
  <p:cSld name="Title, 6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B8GQAAihUAABAAAAAmAAAACAAAAD0gAAAAAAAA"/>
              </a:ext>
            </a:extLst>
          </p:cNvSpPr>
          <p:nvPr>
            <p:ph idx="6"/>
          </p:nvPr>
        </p:nvSpPr>
        <p:spPr>
          <a:xfrm>
            <a:off x="609600" y="1604645"/>
            <a:ext cx="353314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V0AAY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xoAAN8JAABOMAAAihUAABAAAAAmAAAACAAAAD0gAAAAAAAA"/>
              </a:ext>
            </a:extLst>
          </p:cNvSpPr>
          <p:nvPr>
            <p:ph idx="5"/>
          </p:nvPr>
        </p:nvSpPr>
        <p:spPr>
          <a:xfrm>
            <a:off x="4319905" y="1604645"/>
            <a:ext cx="3532505" cy="189674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ZTEAAN8JAAAhRwAAihUAABAAAAAmAAAACAAAAD0gAAAAAAAA"/>
              </a:ext>
            </a:extLst>
          </p:cNvSpPr>
          <p:nvPr>
            <p:ph idx="4"/>
          </p:nvPr>
        </p:nvSpPr>
        <p:spPr>
          <a:xfrm>
            <a:off x="8029575" y="1604645"/>
            <a:ext cx="353314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6" name="PlaceHolder 5"/>
          <p:cNvSpPr>
            <a:spLocks noGrp="1" noChangeArrowheads="1"/>
            <a:extLst>
              <a:ext uri="smNativeData">
                <pr:smNativeData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jKc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B8GQAAUiIAABAAAAAmAAAACAAAAD0gAAAAAAAA"/>
              </a:ext>
            </a:extLst>
          </p:cNvSpPr>
          <p:nvPr>
            <p:ph idx="3"/>
          </p:nvPr>
        </p:nvSpPr>
        <p:spPr>
          <a:xfrm>
            <a:off x="609600" y="3682365"/>
            <a:ext cx="353314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7" name="PlaceHolder 6"/>
          <p:cNvSpPr>
            <a:spLocks noGrp="1" noChangeArrowheads="1"/>
            <a:extLst>
              <a:ext uri="smNativeData">
                <pr:smNativeData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JQC9HU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xoAAKcWAABOMAAAUiIAABAAAAAmAAAACAAAAD0gAAAAAAAA"/>
              </a:ext>
            </a:extLst>
          </p:cNvSpPr>
          <p:nvPr>
            <p:ph idx="2"/>
          </p:nvPr>
        </p:nvSpPr>
        <p:spPr>
          <a:xfrm>
            <a:off x="4319905" y="3682365"/>
            <a:ext cx="3532505" cy="1896745"/>
          </a:xfrm>
        </p:spPr>
        <p:txBody>
          <a:bodyPr vert="horz" wrap="square" lIns="0" tIns="0" rIns="0" bIns="0" numCol="1" spcCol="215900" anchor="t">
            <a:prstTxWarp prst="textNoShape">
              <a:avLst/>
            </a:prstTxWarp>
          </a:bodyPr>
          <a:lstStyle/>
          <a:p>
            <a:pPr>
              <a:defRPr lang="pt-br"/>
            </a:pPr>
            <a:endParaRPr lang="en-us" sz="3200" cap="none"/>
          </a:p>
        </p:txBody>
      </p:sp>
      <p:sp>
        <p:nvSpPr>
          <p:cNvPr id="8" name="PlaceHolder 7"/>
          <p:cNvSpPr>
            <a:spLocks noGrp="1" noChangeArrowheads="1"/>
            <a:extLst>
              <a:ext uri="smNativeData">
                <pr:smNativeData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ZTEAAKcWAAAhRwAAUiIAABAAAAAmAAAACAAAAD0gAAAAAAAA"/>
              </a:ext>
            </a:extLst>
          </p:cNvSpPr>
          <p:nvPr>
            <p:ph idx="1"/>
          </p:nvPr>
        </p:nvSpPr>
        <p:spPr>
          <a:xfrm>
            <a:off x="8029575" y="3682365"/>
            <a:ext cx="3533140"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25.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x" preserve="1">
  <p:cSld name="Title Slide">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OtQyQs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BI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A/RwAAViIAABAAAAAmAAAACAAAALwgAAAAAAAA"/>
              </a:ext>
            </a:extLst>
          </p:cNvSpPr>
          <p:nvPr>
            <p:ph type="subTitle" idx="1"/>
          </p:nvPr>
        </p:nvSpPr>
        <p:spPr/>
        <p:txBody>
          <a:bodyPr vert="horz" wrap="square" lIns="0" tIns="0" rIns="0" bIns="0" numCol="1" spcCol="215900" anchor="ctr">
            <a:prstTxWarp prst="textNoShape">
              <a:avLst/>
            </a:prstTxWarp>
          </a:bodyPr>
          <a:lstStyle/>
          <a:p>
            <a:pPr algn="ctr">
              <a:defRPr lang="pt-br"/>
            </a:pPr>
            <a:endParaRPr lang="en-us" sz="3200" cap="none"/>
          </a:p>
        </p:txBody>
      </p:sp>
    </p:spTree>
  </p:cSld>
  <p:clrMapOvr>
    <a:masterClrMapping/>
  </p:clrMapOvr>
</p:sldLayout>
</file>

<file path=ppt/slideLayouts/slideLayout27.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obj" preserve="1">
  <p:cSld name="Title,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A/RwAAViIAABAAAAAmAAAACAAAADwgAAAAAAAA"/>
              </a:ext>
            </a:extLst>
          </p:cNvSpPr>
          <p:nvPr>
            <p:ph idx="1"/>
          </p:nvPr>
        </p:nvSpPr>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28.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woObj" preserve="1">
  <p:cSld name="Title,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ViIAABAAAAAmAAAACAAAAD0gAAAAAAAA"/>
              </a:ext>
            </a:extLst>
          </p:cNvSpPr>
          <p:nvPr>
            <p:ph idx="1"/>
          </p:nvPr>
        </p:nvSpPr>
        <p:spPr>
          <a:xfrm>
            <a:off x="609600" y="1604645"/>
            <a:ext cx="5354320" cy="397700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Cyoc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ViIAABAAAAAmAAAACAAAAD0gAAAAAAAA"/>
              </a:ext>
            </a:extLst>
          </p:cNvSpPr>
          <p:nvPr>
            <p:ph idx="1"/>
          </p:nvPr>
        </p:nvSpPr>
        <p:spPr>
          <a:xfrm>
            <a:off x="6231890" y="1604645"/>
            <a:ext cx="5354320" cy="397700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29.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itleOnly" preserve="1">
  <p:cSld name="Title Only">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Tree>
  </p:cSld>
  <p:clrMapOvr>
    <a:masterClrMapping/>
  </p:clrMapOvr>
</p:sldLayout>
</file>

<file path=ppt/slideLayouts/slideLayout3.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obj" preserve="1">
  <p:cSld name="Title,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A/RwAAViIAABAAAAAmAAAACAAAADwgAAAAAAAA"/>
              </a:ext>
            </a:extLst>
          </p:cNvSpPr>
          <p:nvPr>
            <p:ph idx="1"/>
          </p:nvPr>
        </p:nvSpPr>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30.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objOnly" preserve="1">
  <p:cSld name="Centered Tex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CwG9g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ViIAABAAAAAmAAAACAAAAL0gAAAAAAAA"/>
              </a:ext>
            </a:extLst>
          </p:cNvSpPr>
          <p:nvPr>
            <p:ph type="subTitle" idx="1"/>
          </p:nvPr>
        </p:nvSpPr>
        <p:spPr>
          <a:xfrm>
            <a:off x="609600" y="273685"/>
            <a:ext cx="10972165" cy="5307965"/>
          </a:xfrm>
        </p:spPr>
        <p:txBody>
          <a:bodyPr vert="horz" wrap="square" lIns="0" tIns="0" rIns="0" bIns="0" numCol="1" spcCol="215900" anchor="ctr">
            <a:prstTxWarp prst="textNoShape">
              <a:avLst/>
            </a:prstTxWarp>
          </a:bodyPr>
          <a:lstStyle/>
          <a:p>
            <a:pPr algn="ctr">
              <a:defRPr lang="pt-br"/>
            </a:pPr>
            <a:endParaRPr lang="en-us" sz="3200" cap="none"/>
          </a:p>
        </p:txBody>
      </p:sp>
    </p:spTree>
  </p:cSld>
  <p:clrMapOvr>
    <a:masterClrMapping/>
  </p:clrMapOvr>
</p:sldLayout>
</file>

<file path=ppt/slideLayouts/slideLayout31.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woObjAndObj" preserve="1">
  <p:cSld name="Title, 2 Content and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EiqC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ihUAABAAAAAmAAAACAAAAD0gAAAAAAAA"/>
              </a:ext>
            </a:extLst>
          </p:cNvSpPr>
          <p:nvPr>
            <p:ph idx="1"/>
          </p:nvPr>
        </p:nvSpPr>
        <p:spPr>
          <a:xfrm>
            <a:off x="60960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9yZW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ViIAABAAAAAmAAAACAAAAD0gAAAAAAAA"/>
              </a:ext>
            </a:extLst>
          </p:cNvSpPr>
          <p:nvPr>
            <p:ph idx="1"/>
          </p:nvPr>
        </p:nvSpPr>
        <p:spPr>
          <a:xfrm>
            <a:off x="6231890" y="1604645"/>
            <a:ext cx="5354320" cy="397700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h74ws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CwJAAAUiIAABAAAAAmAAAACAAAAD0gAAAAAAAA"/>
              </a:ext>
            </a:extLst>
          </p:cNvSpPr>
          <p:nvPr>
            <p:ph idx="1"/>
          </p:nvPr>
        </p:nvSpPr>
        <p:spPr>
          <a:xfrm>
            <a:off x="609600" y="3682365"/>
            <a:ext cx="5354320"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32.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objAndTwoObj" preserve="1">
  <p:cSld name="Title Content and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JgG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IazpAs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ViIAABAAAAAmAAAACAAAAD0gAAAAAAAA"/>
              </a:ext>
            </a:extLst>
          </p:cNvSpPr>
          <p:nvPr>
            <p:ph idx="1"/>
          </p:nvPr>
        </p:nvSpPr>
        <p:spPr>
          <a:xfrm>
            <a:off x="609600" y="1604645"/>
            <a:ext cx="5354320" cy="397700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ihUAABAAAAAmAAAACAAAAD0gAAAAAAAA"/>
              </a:ext>
            </a:extLst>
          </p:cNvSpPr>
          <p:nvPr>
            <p:ph idx="1"/>
          </p:nvPr>
        </p:nvSpPr>
        <p:spPr>
          <a:xfrm>
            <a:off x="623189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KcWAABGRwAAUiIAABAAAAAmAAAACAAAAD0gAAAAAAAA"/>
              </a:ext>
            </a:extLst>
          </p:cNvSpPr>
          <p:nvPr>
            <p:ph idx="1"/>
          </p:nvPr>
        </p:nvSpPr>
        <p:spPr>
          <a:xfrm>
            <a:off x="6231890" y="3682365"/>
            <a:ext cx="5354320"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33.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woObjOverTx" preserve="1">
  <p:cSld name="Title, 2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IazpAs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ihUAABAAAAAmAAAACAAAAD0gAAAAAAAA"/>
              </a:ext>
            </a:extLst>
          </p:cNvSpPr>
          <p:nvPr>
            <p:ph idx="1"/>
          </p:nvPr>
        </p:nvSpPr>
        <p:spPr>
          <a:xfrm>
            <a:off x="60960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ihUAABAAAAAmAAAACAAAAD0gAAAAAAAA"/>
              </a:ext>
            </a:extLst>
          </p:cNvSpPr>
          <p:nvPr>
            <p:ph idx="1"/>
          </p:nvPr>
        </p:nvSpPr>
        <p:spPr>
          <a:xfrm>
            <a:off x="623189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ICqc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A/RwAAUiIAABAAAAAmAAAACAAAAD0gAAAAAAAA"/>
              </a:ext>
            </a:extLst>
          </p:cNvSpPr>
          <p:nvPr>
            <p:ph idx="1"/>
          </p:nvPr>
        </p:nvSpPr>
        <p:spPr>
          <a:xfrm>
            <a:off x="609600" y="3682365"/>
            <a:ext cx="10972165"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34.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objOverTx" preserve="1">
  <p:cSld name="Title,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A/RwAAihUAABAAAAAmAAAACAAAAD0gAAAAAAAA"/>
              </a:ext>
            </a:extLst>
          </p:cNvSpPr>
          <p:nvPr>
            <p:ph idx="1"/>
          </p:nvPr>
        </p:nvSpPr>
        <p:spPr>
          <a:xfrm>
            <a:off x="609600" y="1604645"/>
            <a:ext cx="10972165"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A/RwAAUiIAABAAAAAmAAAACAAAAD0gAAAAAAAA"/>
              </a:ext>
            </a:extLst>
          </p:cNvSpPr>
          <p:nvPr>
            <p:ph idx="1"/>
          </p:nvPr>
        </p:nvSpPr>
        <p:spPr>
          <a:xfrm>
            <a:off x="609600" y="3682365"/>
            <a:ext cx="10972165"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35.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fourObj" preserve="1">
  <p:cSld name="Title, 4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ihUAABAAAAAmAAAACAAAAD0gAAAAAAAA"/>
              </a:ext>
            </a:extLst>
          </p:cNvSpPr>
          <p:nvPr>
            <p:ph idx="1"/>
          </p:nvPr>
        </p:nvSpPr>
        <p:spPr>
          <a:xfrm>
            <a:off x="60960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ihUAABAAAAAmAAAACAAAAD0gAAAAAAAA"/>
              </a:ext>
            </a:extLst>
          </p:cNvSpPr>
          <p:nvPr>
            <p:ph idx="1"/>
          </p:nvPr>
        </p:nvSpPr>
        <p:spPr>
          <a:xfrm>
            <a:off x="623189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CwJAAAUiIAABAAAAAmAAAACAAAAD0gAAAAAAAA"/>
              </a:ext>
            </a:extLst>
          </p:cNvSpPr>
          <p:nvPr>
            <p:ph idx="1"/>
          </p:nvPr>
        </p:nvSpPr>
        <p:spPr>
          <a:xfrm>
            <a:off x="609600" y="368236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6" name="PlaceHolder 5"/>
          <p:cNvSpPr>
            <a:spLocks noGrp="1" noChangeArrowheads="1"/>
            <a:extLst>
              <a:ext uri="smNativeData">
                <pr:smNativeData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KcWAABGRwAAUiIAABAAAAAmAAAACAAAAD0gAAAAAAAA"/>
              </a:ext>
            </a:extLst>
          </p:cNvSpPr>
          <p:nvPr>
            <p:ph idx="1"/>
          </p:nvPr>
        </p:nvSpPr>
        <p:spPr>
          <a:xfrm>
            <a:off x="6231890" y="3682365"/>
            <a:ext cx="5354320"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36.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blank" preserve="1">
  <p:cSld name="Title, 6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B8GQAAihUAABAAAAAmAAAACAAAAD0gAAAAAAAA"/>
              </a:ext>
            </a:extLst>
          </p:cNvSpPr>
          <p:nvPr>
            <p:ph idx="6"/>
          </p:nvPr>
        </p:nvSpPr>
        <p:spPr>
          <a:xfrm>
            <a:off x="609600" y="1604645"/>
            <a:ext cx="353314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xoAAN8JAABOMAAAihUAABAAAAAmAAAACAAAAD0gAAAAAAAA"/>
              </a:ext>
            </a:extLst>
          </p:cNvSpPr>
          <p:nvPr>
            <p:ph idx="5"/>
          </p:nvPr>
        </p:nvSpPr>
        <p:spPr>
          <a:xfrm>
            <a:off x="4319905" y="1604645"/>
            <a:ext cx="3532505" cy="189674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ZTEAAN8JAAAhRwAAihUAABAAAAAmAAAACAAAAD0gAAAAAAAA"/>
              </a:ext>
            </a:extLst>
          </p:cNvSpPr>
          <p:nvPr>
            <p:ph idx="4"/>
          </p:nvPr>
        </p:nvSpPr>
        <p:spPr>
          <a:xfrm>
            <a:off x="8029575" y="1604645"/>
            <a:ext cx="353314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6" name="PlaceHolder 5"/>
          <p:cNvSpPr>
            <a:spLocks noGrp="1" noChangeArrowheads="1"/>
            <a:extLst>
              <a:ext uri="smNativeData">
                <pr:smNativeData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B8GQAAUiIAABAAAAAmAAAACAAAAD0gAAAAAAAA"/>
              </a:ext>
            </a:extLst>
          </p:cNvSpPr>
          <p:nvPr>
            <p:ph idx="3"/>
          </p:nvPr>
        </p:nvSpPr>
        <p:spPr>
          <a:xfrm>
            <a:off x="609600" y="3682365"/>
            <a:ext cx="353314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7" name="PlaceHolder 6"/>
          <p:cNvSpPr>
            <a:spLocks noGrp="1" noChangeArrowheads="1"/>
            <a:extLst>
              <a:ext uri="smNativeData">
                <pr:smNativeData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xoAAKcWAABOMAAAUiIAABAAAAAmAAAACAAAAD0gAAAAAAAA"/>
              </a:ext>
            </a:extLst>
          </p:cNvSpPr>
          <p:nvPr>
            <p:ph idx="2"/>
          </p:nvPr>
        </p:nvSpPr>
        <p:spPr>
          <a:xfrm>
            <a:off x="4319905" y="3682365"/>
            <a:ext cx="3532505" cy="1896745"/>
          </a:xfrm>
        </p:spPr>
        <p:txBody>
          <a:bodyPr vert="horz" wrap="square" lIns="0" tIns="0" rIns="0" bIns="0" numCol="1" spcCol="215900" anchor="t">
            <a:prstTxWarp prst="textNoShape">
              <a:avLst/>
            </a:prstTxWarp>
          </a:bodyPr>
          <a:lstStyle/>
          <a:p>
            <a:pPr>
              <a:defRPr lang="pt-br"/>
            </a:pPr>
            <a:endParaRPr lang="en-us" sz="3200" cap="none"/>
          </a:p>
        </p:txBody>
      </p:sp>
      <p:sp>
        <p:nvSpPr>
          <p:cNvPr id="8" name="PlaceHolder 7"/>
          <p:cNvSpPr>
            <a:spLocks noGrp="1" noChangeArrowheads="1"/>
            <a:extLst>
              <a:ext uri="smNativeData">
                <pr:smNativeData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ZTEAAKcWAAAhRwAAUiIAABAAAAAmAAAACAAAAD0gAAAAAAAA"/>
              </a:ext>
            </a:extLst>
          </p:cNvSpPr>
          <p:nvPr>
            <p:ph idx="1"/>
          </p:nvPr>
        </p:nvSpPr>
        <p:spPr>
          <a:xfrm>
            <a:off x="8029575" y="3682365"/>
            <a:ext cx="3533140"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37.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x" preserve="1">
  <p:cSld name="Title Slide">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A/RwAAViIAABAAAAAmAAAACAAAALwgAAAAAAAA"/>
              </a:ext>
            </a:extLst>
          </p:cNvSpPr>
          <p:nvPr>
            <p:ph type="subTitle" idx="1"/>
          </p:nvPr>
        </p:nvSpPr>
        <p:spPr/>
        <p:txBody>
          <a:bodyPr vert="horz" wrap="square" lIns="0" tIns="0" rIns="0" bIns="0" numCol="1" spcCol="215900" anchor="ctr">
            <a:prstTxWarp prst="textNoShape">
              <a:avLst/>
            </a:prstTxWarp>
          </a:bodyPr>
          <a:lstStyle/>
          <a:p>
            <a:pPr algn="ctr">
              <a:defRPr lang="pt-br"/>
            </a:pPr>
            <a:endParaRPr lang="en-us" sz="3200" cap="none"/>
          </a:p>
        </p:txBody>
      </p:sp>
    </p:spTree>
  </p:cSld>
  <p:clrMapOvr>
    <a:masterClrMapping/>
  </p:clrMapOvr>
</p:sldLayout>
</file>

<file path=ppt/slideLayouts/slideLayout39.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obj" preserve="1">
  <p:cSld name="Title,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A/RwAAViIAABAAAAAmAAAACAAAADwgAAAAAAAA"/>
              </a:ext>
            </a:extLst>
          </p:cNvSpPr>
          <p:nvPr>
            <p:ph idx="1"/>
          </p:nvPr>
        </p:nvSpPr>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4.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woObj" preserve="1">
  <p:cSld name="Title,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ViIAABAAAAAmAAAACAAAAD0gAAAAAAAA"/>
              </a:ext>
            </a:extLst>
          </p:cNvSpPr>
          <p:nvPr>
            <p:ph idx="1"/>
          </p:nvPr>
        </p:nvSpPr>
        <p:spPr>
          <a:xfrm>
            <a:off x="609600" y="1604645"/>
            <a:ext cx="5354320" cy="397700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ViIAABAAAAAmAAAACAAAAD0gAAAAAAAA"/>
              </a:ext>
            </a:extLst>
          </p:cNvSpPr>
          <p:nvPr>
            <p:ph idx="1"/>
          </p:nvPr>
        </p:nvSpPr>
        <p:spPr>
          <a:xfrm>
            <a:off x="6231890" y="1604645"/>
            <a:ext cx="5354320" cy="397700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40.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woObj" preserve="1">
  <p:cSld name="Title,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ViIAABAAAAAmAAAACAAAAD0gAAAAAAAA"/>
              </a:ext>
            </a:extLst>
          </p:cNvSpPr>
          <p:nvPr>
            <p:ph idx="1"/>
          </p:nvPr>
        </p:nvSpPr>
        <p:spPr>
          <a:xfrm>
            <a:off x="609600" y="1604645"/>
            <a:ext cx="5354320" cy="397700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ViIAABAAAAAmAAAACAAAAD0gAAAAAAAA"/>
              </a:ext>
            </a:extLst>
          </p:cNvSpPr>
          <p:nvPr>
            <p:ph idx="1"/>
          </p:nvPr>
        </p:nvSpPr>
        <p:spPr>
          <a:xfrm>
            <a:off x="6231890" y="1604645"/>
            <a:ext cx="5354320" cy="397700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41.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itleOnly" preserve="1">
  <p:cSld name="Title Only">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Tree>
  </p:cSld>
  <p:clrMapOvr>
    <a:masterClrMapping/>
  </p:clrMapOvr>
</p:sldLayout>
</file>

<file path=ppt/slideLayouts/slideLayout42.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objOnly" preserve="1">
  <p:cSld name="Centered Tex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ViIAABAAAAAmAAAACAAAAL0gAAAAAAAA"/>
              </a:ext>
            </a:extLst>
          </p:cNvSpPr>
          <p:nvPr>
            <p:ph type="subTitle" idx="1"/>
          </p:nvPr>
        </p:nvSpPr>
        <p:spPr>
          <a:xfrm>
            <a:off x="609600" y="273685"/>
            <a:ext cx="10972165" cy="5307965"/>
          </a:xfrm>
        </p:spPr>
        <p:txBody>
          <a:bodyPr vert="horz" wrap="square" lIns="0" tIns="0" rIns="0" bIns="0" numCol="1" spcCol="215900" anchor="ctr">
            <a:prstTxWarp prst="textNoShape">
              <a:avLst/>
            </a:prstTxWarp>
          </a:bodyPr>
          <a:lstStyle/>
          <a:p>
            <a:pPr algn="ctr">
              <a:defRPr lang="pt-br"/>
            </a:pPr>
            <a:endParaRPr lang="en-us" sz="3200" cap="none"/>
          </a:p>
        </p:txBody>
      </p:sp>
    </p:spTree>
  </p:cSld>
  <p:clrMapOvr>
    <a:masterClrMapping/>
  </p:clrMapOvr>
</p:sldLayout>
</file>

<file path=ppt/slideLayouts/slideLayout43.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woObjAndObj" preserve="1">
  <p:cSld name="Title, 2 Content and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ihUAABAAAAAmAAAACAAAAD0gAAAAAAAA"/>
              </a:ext>
            </a:extLst>
          </p:cNvSpPr>
          <p:nvPr>
            <p:ph idx="1"/>
          </p:nvPr>
        </p:nvSpPr>
        <p:spPr>
          <a:xfrm>
            <a:off x="60960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ViIAABAAAAAmAAAACAAAAD0gAAAAAAAA"/>
              </a:ext>
            </a:extLst>
          </p:cNvSpPr>
          <p:nvPr>
            <p:ph idx="1"/>
          </p:nvPr>
        </p:nvSpPr>
        <p:spPr>
          <a:xfrm>
            <a:off x="6231890" y="1604645"/>
            <a:ext cx="5354320" cy="397700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CwJAAAUiIAABAAAAAmAAAACAAAAD0gAAAAAAAA"/>
              </a:ext>
            </a:extLst>
          </p:cNvSpPr>
          <p:nvPr>
            <p:ph idx="1"/>
          </p:nvPr>
        </p:nvSpPr>
        <p:spPr>
          <a:xfrm>
            <a:off x="609600" y="3682365"/>
            <a:ext cx="5354320"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44.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objAndTwoObj" preserve="1">
  <p:cSld name="Title Content and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ViIAABAAAAAmAAAACAAAAD0gAAAAAAAA"/>
              </a:ext>
            </a:extLst>
          </p:cNvSpPr>
          <p:nvPr>
            <p:ph idx="1"/>
          </p:nvPr>
        </p:nvSpPr>
        <p:spPr>
          <a:xfrm>
            <a:off x="609600" y="1604645"/>
            <a:ext cx="5354320" cy="397700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ihUAABAAAAAmAAAACAAAAD0gAAAAAAAA"/>
              </a:ext>
            </a:extLst>
          </p:cNvSpPr>
          <p:nvPr>
            <p:ph idx="1"/>
          </p:nvPr>
        </p:nvSpPr>
        <p:spPr>
          <a:xfrm>
            <a:off x="623189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KcWAABGRwAAUiIAABAAAAAmAAAACAAAAD0gAAAAAAAA"/>
              </a:ext>
            </a:extLst>
          </p:cNvSpPr>
          <p:nvPr>
            <p:ph idx="1"/>
          </p:nvPr>
        </p:nvSpPr>
        <p:spPr>
          <a:xfrm>
            <a:off x="6231890" y="3682365"/>
            <a:ext cx="5354320"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45.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woObjOverTx" preserve="1">
  <p:cSld name="Title, 2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ihUAABAAAAAmAAAACAAAAD0gAAAAAAAA"/>
              </a:ext>
            </a:extLst>
          </p:cNvSpPr>
          <p:nvPr>
            <p:ph idx="1"/>
          </p:nvPr>
        </p:nvSpPr>
        <p:spPr>
          <a:xfrm>
            <a:off x="60960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ihUAABAAAAAmAAAACAAAAD0gAAAAAAAA"/>
              </a:ext>
            </a:extLst>
          </p:cNvSpPr>
          <p:nvPr>
            <p:ph idx="1"/>
          </p:nvPr>
        </p:nvSpPr>
        <p:spPr>
          <a:xfrm>
            <a:off x="623189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A/RwAAUiIAABAAAAAmAAAACAAAAD0gAAAAAAAA"/>
              </a:ext>
            </a:extLst>
          </p:cNvSpPr>
          <p:nvPr>
            <p:ph idx="1"/>
          </p:nvPr>
        </p:nvSpPr>
        <p:spPr>
          <a:xfrm>
            <a:off x="609600" y="3682365"/>
            <a:ext cx="10972165"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46.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objOverTx" preserve="1">
  <p:cSld name="Title,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A/RwAAihUAABAAAAAmAAAACAAAAD0gAAAAAAAA"/>
              </a:ext>
            </a:extLst>
          </p:cNvSpPr>
          <p:nvPr>
            <p:ph idx="1"/>
          </p:nvPr>
        </p:nvSpPr>
        <p:spPr>
          <a:xfrm>
            <a:off x="609600" y="1604645"/>
            <a:ext cx="10972165"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A/RwAAUiIAABAAAAAmAAAACAAAAD0gAAAAAAAA"/>
              </a:ext>
            </a:extLst>
          </p:cNvSpPr>
          <p:nvPr>
            <p:ph idx="1"/>
          </p:nvPr>
        </p:nvSpPr>
        <p:spPr>
          <a:xfrm>
            <a:off x="609600" y="3682365"/>
            <a:ext cx="10972165"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47.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fourObj" preserve="1">
  <p:cSld name="Title, 4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ihUAABAAAAAmAAAACAAAAD0gAAAAAAAA"/>
              </a:ext>
            </a:extLst>
          </p:cNvSpPr>
          <p:nvPr>
            <p:ph idx="1"/>
          </p:nvPr>
        </p:nvSpPr>
        <p:spPr>
          <a:xfrm>
            <a:off x="60960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ihUAABAAAAAmAAAACAAAAD0gAAAAAAAA"/>
              </a:ext>
            </a:extLst>
          </p:cNvSpPr>
          <p:nvPr>
            <p:ph idx="1"/>
          </p:nvPr>
        </p:nvSpPr>
        <p:spPr>
          <a:xfrm>
            <a:off x="623189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CwJAAAUiIAABAAAAAmAAAACAAAAD0gAAAAAAAA"/>
              </a:ext>
            </a:extLst>
          </p:cNvSpPr>
          <p:nvPr>
            <p:ph idx="1"/>
          </p:nvPr>
        </p:nvSpPr>
        <p:spPr>
          <a:xfrm>
            <a:off x="609600" y="368236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6" name="PlaceHolder 5"/>
          <p:cNvSpPr>
            <a:spLocks noGrp="1" noChangeArrowheads="1"/>
            <a:extLst>
              <a:ext uri="smNativeData">
                <pr:smNativeData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KcWAABGRwAAUiIAABAAAAAmAAAACAAAAD0gAAAAAAAA"/>
              </a:ext>
            </a:extLst>
          </p:cNvSpPr>
          <p:nvPr>
            <p:ph idx="1"/>
          </p:nvPr>
        </p:nvSpPr>
        <p:spPr>
          <a:xfrm>
            <a:off x="6231890" y="3682365"/>
            <a:ext cx="5354320"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48.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blank" preserve="1">
  <p:cSld name="Title, 6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B8GQAAihUAABAAAAAmAAAACAAAAD0gAAAAAAAA"/>
              </a:ext>
            </a:extLst>
          </p:cNvSpPr>
          <p:nvPr>
            <p:ph idx="6"/>
          </p:nvPr>
        </p:nvSpPr>
        <p:spPr>
          <a:xfrm>
            <a:off x="609600" y="1604645"/>
            <a:ext cx="353314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xoAAN8JAABOMAAAihUAABAAAAAmAAAACAAAAD0gAAAAAAAA"/>
              </a:ext>
            </a:extLst>
          </p:cNvSpPr>
          <p:nvPr>
            <p:ph idx="5"/>
          </p:nvPr>
        </p:nvSpPr>
        <p:spPr>
          <a:xfrm>
            <a:off x="4319905" y="1604645"/>
            <a:ext cx="3532505" cy="189674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ZTEAAN8JAAAhRwAAihUAABAAAAAmAAAACAAAAD0gAAAAAAAA"/>
              </a:ext>
            </a:extLst>
          </p:cNvSpPr>
          <p:nvPr>
            <p:ph idx="4"/>
          </p:nvPr>
        </p:nvSpPr>
        <p:spPr>
          <a:xfrm>
            <a:off x="8029575" y="1604645"/>
            <a:ext cx="353314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6" name="PlaceHolder 5"/>
          <p:cNvSpPr>
            <a:spLocks noGrp="1" noChangeArrowheads="1"/>
            <a:extLst>
              <a:ext uri="smNativeData">
                <pr:smNativeData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B8GQAAUiIAABAAAAAmAAAACAAAAD0gAAAAAAAA"/>
              </a:ext>
            </a:extLst>
          </p:cNvSpPr>
          <p:nvPr>
            <p:ph idx="3"/>
          </p:nvPr>
        </p:nvSpPr>
        <p:spPr>
          <a:xfrm>
            <a:off x="609600" y="3682365"/>
            <a:ext cx="353314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7" name="PlaceHolder 6"/>
          <p:cNvSpPr>
            <a:spLocks noGrp="1" noChangeArrowheads="1"/>
            <a:extLst>
              <a:ext uri="smNativeData">
                <pr:smNativeData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xoAAKcWAABOMAAAUiIAABAAAAAmAAAACAAAAD0gAAAAAAAA"/>
              </a:ext>
            </a:extLst>
          </p:cNvSpPr>
          <p:nvPr>
            <p:ph idx="2"/>
          </p:nvPr>
        </p:nvSpPr>
        <p:spPr>
          <a:xfrm>
            <a:off x="4319905" y="3682365"/>
            <a:ext cx="3532505" cy="1896745"/>
          </a:xfrm>
        </p:spPr>
        <p:txBody>
          <a:bodyPr vert="horz" wrap="square" lIns="0" tIns="0" rIns="0" bIns="0" numCol="1" spcCol="215900" anchor="t">
            <a:prstTxWarp prst="textNoShape">
              <a:avLst/>
            </a:prstTxWarp>
          </a:bodyPr>
          <a:lstStyle/>
          <a:p>
            <a:pPr>
              <a:defRPr lang="pt-br"/>
            </a:pPr>
            <a:endParaRPr lang="en-us" sz="3200" cap="none"/>
          </a:p>
        </p:txBody>
      </p:sp>
      <p:sp>
        <p:nvSpPr>
          <p:cNvPr id="8" name="PlaceHolder 7"/>
          <p:cNvSpPr>
            <a:spLocks noGrp="1" noChangeArrowheads="1"/>
            <a:extLst>
              <a:ext uri="smNativeData">
                <pr:smNativeData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ZTEAAKcWAAAhRwAAUiIAABAAAAAmAAAACAAAAD0gAAAAAAAA"/>
              </a:ext>
            </a:extLst>
          </p:cNvSpPr>
          <p:nvPr>
            <p:ph idx="1"/>
          </p:nvPr>
        </p:nvSpPr>
        <p:spPr>
          <a:xfrm>
            <a:off x="8029575" y="3682365"/>
            <a:ext cx="3533140"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5.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itleOnly" preserve="1">
  <p:cSld name="Title Only">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Tree>
  </p:cSld>
  <p:clrMapOvr>
    <a:masterClrMapping/>
  </p:clrMapOvr>
</p:sldLayout>
</file>

<file path=ppt/slideLayouts/slideLayout6.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objOnly" preserve="1">
  <p:cSld name="Centered Tex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ViIAABAAAAAmAAAACAAAAL0gAAAAAAAA"/>
              </a:ext>
            </a:extLst>
          </p:cNvSpPr>
          <p:nvPr>
            <p:ph type="subTitle" idx="1"/>
          </p:nvPr>
        </p:nvSpPr>
        <p:spPr>
          <a:xfrm>
            <a:off x="609600" y="273685"/>
            <a:ext cx="10972165" cy="5307965"/>
          </a:xfrm>
        </p:spPr>
        <p:txBody>
          <a:bodyPr vert="horz" wrap="square" lIns="0" tIns="0" rIns="0" bIns="0" numCol="1" spcCol="215900" anchor="ctr">
            <a:prstTxWarp prst="textNoShape">
              <a:avLst/>
            </a:prstTxWarp>
          </a:bodyPr>
          <a:lstStyle/>
          <a:p>
            <a:pPr algn="ctr">
              <a:defRPr lang="pt-br"/>
            </a:pPr>
            <a:endParaRPr lang="en-us" sz="3200" cap="none"/>
          </a:p>
        </p:txBody>
      </p:sp>
    </p:spTree>
  </p:cSld>
  <p:clrMapOvr>
    <a:masterClrMapping/>
  </p:clrMapOvr>
</p:sldLayout>
</file>

<file path=ppt/slideLayouts/slideLayout7.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woObjAndObj" preserve="1">
  <p:cSld name="Title, 2 Content and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ihUAABAAAAAmAAAACAAAAD0gAAAAAAAA"/>
              </a:ext>
            </a:extLst>
          </p:cNvSpPr>
          <p:nvPr>
            <p:ph idx="1"/>
          </p:nvPr>
        </p:nvSpPr>
        <p:spPr>
          <a:xfrm>
            <a:off x="60960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ViIAABAAAAAmAAAACAAAAD0gAAAAAAAA"/>
              </a:ext>
            </a:extLst>
          </p:cNvSpPr>
          <p:nvPr>
            <p:ph idx="1"/>
          </p:nvPr>
        </p:nvSpPr>
        <p:spPr>
          <a:xfrm>
            <a:off x="6231890" y="1604645"/>
            <a:ext cx="5354320" cy="397700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CwJAAAUiIAABAAAAAmAAAACAAAAD0gAAAAAAAA"/>
              </a:ext>
            </a:extLst>
          </p:cNvSpPr>
          <p:nvPr>
            <p:ph idx="1"/>
          </p:nvPr>
        </p:nvSpPr>
        <p:spPr>
          <a:xfrm>
            <a:off x="609600" y="3682365"/>
            <a:ext cx="5354320"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8.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objAndTwoObj" preserve="1">
  <p:cSld name="Title Content and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ViIAABAAAAAmAAAACAAAAD0gAAAAAAAA"/>
              </a:ext>
            </a:extLst>
          </p:cNvSpPr>
          <p:nvPr>
            <p:ph idx="1"/>
          </p:nvPr>
        </p:nvSpPr>
        <p:spPr>
          <a:xfrm>
            <a:off x="609600" y="1604645"/>
            <a:ext cx="5354320" cy="397700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ihUAABAAAAAmAAAACAAAAD0gAAAAAAAA"/>
              </a:ext>
            </a:extLst>
          </p:cNvSpPr>
          <p:nvPr>
            <p:ph idx="1"/>
          </p:nvPr>
        </p:nvSpPr>
        <p:spPr>
          <a:xfrm>
            <a:off x="623189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KcWAABGRwAAUiIAABAAAAAmAAAACAAAAD0gAAAAAAAA"/>
              </a:ext>
            </a:extLst>
          </p:cNvSpPr>
          <p:nvPr>
            <p:ph idx="1"/>
          </p:nvPr>
        </p:nvSpPr>
        <p:spPr>
          <a:xfrm>
            <a:off x="6231890" y="3682365"/>
            <a:ext cx="5354320"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9.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woObjOverTx" preserve="1">
  <p:cSld name="Title, 2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smNativeData"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w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ihUAABAAAAAmAAAACAAAAD0gAAAAAAAA"/>
              </a:ext>
            </a:extLst>
          </p:cNvSpPr>
          <p:nvPr>
            <p:ph idx="1"/>
          </p:nvPr>
        </p:nvSpPr>
        <p:spPr>
          <a:xfrm>
            <a:off x="60960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ihUAABAAAAAmAAAACAAAAD0gAAAAAAAA"/>
              </a:ext>
            </a:extLst>
          </p:cNvSpPr>
          <p:nvPr>
            <p:ph idx="1"/>
          </p:nvPr>
        </p:nvSpPr>
        <p:spPr>
          <a:xfrm>
            <a:off x="623189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A/RwAAUiIAABAAAAAmAAAACAAAAD0gAAAAAAAA"/>
              </a:ext>
            </a:extLst>
          </p:cNvSpPr>
          <p:nvPr>
            <p:ph idx="1"/>
          </p:nvPr>
        </p:nvSpPr>
        <p:spPr>
          <a:xfrm>
            <a:off x="609600" y="3682365"/>
            <a:ext cx="10972165"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Masters/_rels/slideMaster1.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_rels/slideMaster2.xml.rels><?xml version="1.0" encoding="UTF-8" standalone="yes" ?>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s>
</file>

<file path=ppt/slideMasters/_rels/slideMaster3.xml.rels><?xml version="1.0" encoding="UTF-8" standalone="yes" ?>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 Id="rId9" Type="http://schemas.openxmlformats.org/officeDocument/2006/relationships/slideLayout" Target="../slideLayouts/slideLayout33.xml"/><Relationship Id="rId10" Type="http://schemas.openxmlformats.org/officeDocument/2006/relationships/slideLayout" Target="../slideLayouts/slideLayout34.xml"/><Relationship Id="rId11" Type="http://schemas.openxmlformats.org/officeDocument/2006/relationships/slideLayout" Target="../slideLayouts/slideLayout35.xml"/><Relationship Id="rId12" Type="http://schemas.openxmlformats.org/officeDocument/2006/relationships/slideLayout" Target="../slideLayouts/slideLayout36.xml"/><Relationship Id="rId13" Type="http://schemas.openxmlformats.org/officeDocument/2006/relationships/theme" Target="../theme/theme3.xml"/></Relationships>
</file>

<file path=ppt/slideMasters/_rels/slideMaster4.xml.rels><?xml version="1.0" encoding="UTF-8" standalone="yes" ?>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slideLayout" Target="../slideLayouts/slideLayout38.xml"/><Relationship Id="rId3" Type="http://schemas.openxmlformats.org/officeDocument/2006/relationships/slideLayout" Target="../slideLayouts/slideLayout39.xml"/><Relationship Id="rId4" Type="http://schemas.openxmlformats.org/officeDocument/2006/relationships/slideLayout" Target="../slideLayouts/slideLayout40.xml"/><Relationship Id="rId5" Type="http://schemas.openxmlformats.org/officeDocument/2006/relationships/slideLayout" Target="../slideLayouts/slideLayout41.xml"/><Relationship Id="rId6" Type="http://schemas.openxmlformats.org/officeDocument/2006/relationships/slideLayout" Target="../slideLayouts/slideLayout42.xml"/><Relationship Id="rId7" Type="http://schemas.openxmlformats.org/officeDocument/2006/relationships/slideLayout" Target="../slideLayouts/slideLayout43.xml"/><Relationship Id="rId8" Type="http://schemas.openxmlformats.org/officeDocument/2006/relationships/slideLayout" Target="../slideLayouts/slideLayout44.xml"/><Relationship Id="rId9" Type="http://schemas.openxmlformats.org/officeDocument/2006/relationships/slideLayout" Target="../slideLayouts/slideLayout45.xml"/><Relationship Id="rId10" Type="http://schemas.openxmlformats.org/officeDocument/2006/relationships/slideLayout" Target="../slideLayouts/slideLayout46.xml"/><Relationship Id="rId11" Type="http://schemas.openxmlformats.org/officeDocument/2006/relationships/slideLayout" Target="../slideLayouts/slideLayout47.xml"/><Relationship Id="rId12" Type="http://schemas.openxmlformats.org/officeDocument/2006/relationships/slideLayout" Target="../slideLayouts/slideLayout48.xml"/><Relationship Id="rId13" Type="http://schemas.openxmlformats.org/officeDocument/2006/relationships/theme" Target="../theme/theme4.xml"/></Relationships>
</file>

<file path=ppt/slideMasters/slideMaster1.xml><?xml version="1.0" encoding="utf-8"?>
<p:sldMaste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smNativeData" val="SMDATA_15_q5OGZBMAAAAlAAAAZAAAAA0AAAAAAAAAAAAAAAAAAAAAA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AMAAK8BAAA/RwAAuQgAABAAAAAmAAAACAAAAL0vAAAAAAAA"/>
              </a:ext>
            </a:extLst>
          </p:cNvSpPr>
          <p:nvPr>
            <p:ph type="title"/>
          </p:nvPr>
        </p:nvSpPr>
        <p:spPr>
          <a:xfrm>
            <a:off x="609600" y="273685"/>
            <a:ext cx="10972165" cy="1144270"/>
          </a:xfrm>
          <a:prstGeom prst="rect">
            <a:avLst/>
          </a:prstGeom>
        </p:spPr>
        <p:txBody>
          <a:bodyPr vert="horz" wrap="square" lIns="0" tIns="0" rIns="0" bIns="0" numCol="1" spcCol="215900" anchor="ctr">
            <a:prstTxWarp prst="textNoShape">
              <a:avLst/>
            </a:prstTxWarp>
          </a:bodyPr>
          <a:lstStyle/>
          <a:p>
            <a:pPr algn="ctr">
              <a:defRPr lang="pt-br"/>
            </a:pPr>
            <a:r>
              <a:rPr lang="en-us" sz="1800" cap="none"/>
              <a:t>Clique para editar o formato do texto do título</a:t>
            </a:r>
            <a:endParaRPr lang="en-us" sz="1800" cap="none"/>
          </a:p>
        </p:txBody>
      </p:sp>
      <p:sp>
        <p:nvSpPr>
          <p:cNvPr id="3" name="PlaceHolder 2"/>
          <p:cNvSpPr>
            <a:spLocks noGrp="1" noChangeArrowheads="1"/>
            <a:extLst>
              <a:ext uri="smNativeData">
                <pr:smNativeData xmlns:pr="smNativeData" xmlns="smNativeData" val="SMDATA_15_q5OGZ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AMAAN8JAAA/RwAAViIAABAAAAAmAAAACAAAAD0vAAAAAAAA"/>
              </a:ext>
            </a:extLst>
          </p:cNvSpPr>
          <p:nvPr>
            <p:ph type="body"/>
          </p:nvPr>
        </p:nvSpPr>
        <p:spPr>
          <a:xfrm>
            <a:off x="609600" y="1604645"/>
            <a:ext cx="10972165" cy="3977005"/>
          </a:xfrm>
          <a:prstGeom prst="rect">
            <a:avLst/>
          </a:prstGeom>
        </p:spPr>
        <p:txBody>
          <a:bodyPr vert="horz" wrap="square" lIns="0" tIns="0" rIns="0" bIns="0" numCol="1" spcCol="215900" anchor="t">
            <a:prstTxWarp prst="textNoShape">
              <a:avLst/>
            </a:prstTxWarp>
          </a:bodyPr>
          <a:lstStyle/>
          <a:p>
            <a:pPr marL="431800" indent="-323850">
              <a:spcBef>
                <a:spcPts val="1415"/>
              </a:spcBef>
              <a:buClr>
                <a:srgbClr val="000000"/>
              </a:buClr>
              <a:buSzPts val="1440"/>
              <a:buFont typeface="Wingdings" pitchFamily="0" charset="2"/>
              <a:buChar char=""/>
              <a:defRPr lang="pt-br"/>
            </a:pPr>
            <a:r>
              <a:rPr lang="en-us" sz="3200" cap="none"/>
              <a:t>Clique para editar o formato do texto da estrutura de tópicos</a:t>
            </a:r>
            <a:endParaRPr lang="en-us" sz="3200" cap="none"/>
          </a:p>
          <a:p>
            <a:pPr lvl="1" marL="864235" indent="-323850">
              <a:spcBef>
                <a:spcPts val="1130"/>
              </a:spcBef>
              <a:buClr>
                <a:srgbClr val="000000"/>
              </a:buClr>
              <a:buSzPts val="2100"/>
              <a:buFont typeface="Symbol" pitchFamily="1" charset="2"/>
              <a:buChar char=""/>
              <a:defRPr lang="pt-br"/>
            </a:pPr>
            <a:r>
              <a:rPr lang="en-us" sz="2800" cap="none"/>
              <a:t>2.º nível da estrutura de tópicos</a:t>
            </a:r>
            <a:endParaRPr lang="en-us" sz="2800" cap="none"/>
          </a:p>
          <a:p>
            <a:pPr lvl="2" marL="1296035" indent="-288290">
              <a:spcBef>
                <a:spcPts val="850"/>
              </a:spcBef>
              <a:buClr>
                <a:srgbClr val="000000"/>
              </a:buClr>
              <a:buSzPts val="1080"/>
              <a:buFont typeface="Wingdings" pitchFamily="0" charset="2"/>
              <a:buChar char=""/>
              <a:defRPr lang="pt-br"/>
            </a:pPr>
            <a:r>
              <a:rPr lang="en-us" sz="2400" cap="none"/>
              <a:t>3.º nível da estrutura de tópicos</a:t>
            </a:r>
            <a:endParaRPr lang="en-us" sz="2400" cap="none"/>
          </a:p>
          <a:p>
            <a:pPr lvl="3" marL="1727835" indent="-215900">
              <a:spcBef>
                <a:spcPts val="565"/>
              </a:spcBef>
              <a:buClr>
                <a:srgbClr val="000000"/>
              </a:buClr>
              <a:buSzPts val="1500"/>
              <a:buFont typeface="Symbol" pitchFamily="1" charset="2"/>
              <a:buChar char=""/>
              <a:defRPr lang="pt-br"/>
            </a:pPr>
            <a:r>
              <a:rPr lang="en-us" sz="2000" cap="none"/>
              <a:t>4.º nível da estrutura de tópicos</a:t>
            </a:r>
            <a:endParaRPr lang="en-us" sz="2000" cap="none"/>
          </a:p>
          <a:p>
            <a:pPr lvl="4" marL="2160270" indent="-215900">
              <a:spcBef>
                <a:spcPts val="280"/>
              </a:spcBef>
              <a:buClr>
                <a:srgbClr val="000000"/>
              </a:buClr>
              <a:buSzPts val="900"/>
              <a:buFont typeface="Wingdings" pitchFamily="0" charset="2"/>
              <a:buChar char=""/>
              <a:defRPr lang="pt-br"/>
            </a:pPr>
            <a:r>
              <a:rPr lang="en-us" sz="2000" cap="none"/>
              <a:t>5.º nível da estrutura de tópicos</a:t>
            </a:r>
            <a:endParaRPr lang="en-us" sz="2000" cap="none"/>
          </a:p>
          <a:p>
            <a:pPr lvl="5" marL="2592070" indent="-215900">
              <a:spcBef>
                <a:spcPts val="280"/>
              </a:spcBef>
              <a:buClr>
                <a:srgbClr val="000000"/>
              </a:buClr>
              <a:buSzPts val="900"/>
              <a:buFont typeface="Wingdings" pitchFamily="0" charset="2"/>
              <a:buChar char=""/>
              <a:defRPr lang="pt-br"/>
            </a:pPr>
            <a:r>
              <a:rPr lang="en-us" sz="2000" cap="none"/>
              <a:t>6.º nível da estrutura de tópicos</a:t>
            </a:r>
            <a:endParaRPr lang="en-us" sz="2000" cap="none"/>
          </a:p>
          <a:p>
            <a:pPr lvl="6" marL="3023870" indent="-215900">
              <a:spcBef>
                <a:spcPts val="280"/>
              </a:spcBef>
              <a:buClr>
                <a:srgbClr val="000000"/>
              </a:buClr>
              <a:buSzPts val="900"/>
              <a:buFont typeface="Wingdings" pitchFamily="0" charset="2"/>
              <a:buChar char=""/>
              <a:defRPr lang="pt-br"/>
            </a:pPr>
            <a:r>
              <a:rPr lang="en-us" sz="2000" cap="none"/>
              <a:t>7.º nível da estrutura de tópicos</a:t>
            </a:r>
            <a:endParaRPr lang="en-us" sz="2000" cap="non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marR="0" indent="0" algn="l" defTabSz="914400">
        <a:lnSpc>
          <a:spcPct val="90000"/>
        </a:lnSpc>
        <a:spcBef>
          <a:spcPts val="0"/>
        </a:spcBef>
        <a:spcAft>
          <a:spcPts val="0"/>
        </a:spcAft>
        <a:buNone/>
        <a:tabLst/>
        <a:defRPr lang="pt-br" sz="4400" b="0" i="0" u="none" strike="noStrike" kern="1" cap="none" spc="0" baseline="0">
          <a:solidFill>
            <a:schemeClr val="tx1"/>
          </a:solidFill>
          <a:effectLst/>
          <a:latin typeface="Arial" pitchFamily="2" charset="0"/>
          <a:ea typeface="DejaVu Sans" pitchFamily="0" charset="0"/>
          <a:cs typeface="DejaVu Sans" pitchFamily="0" charset="0"/>
        </a:defRPr>
      </a:lvl1pPr>
      <a:lvl2pPr marL="457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pitchFamily="0" charset="0"/>
          <a:cs typeface="DejaVu Sans" pitchFamily="0" charset="0"/>
        </a:defRPr>
      </a:lvl2pPr>
      <a:lvl3pPr marL="914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pitchFamily="0" charset="0"/>
          <a:cs typeface="DejaVu Sans" pitchFamily="0" charset="0"/>
        </a:defRPr>
      </a:lvl3pPr>
      <a:lvl4pPr marL="1371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pitchFamily="0" charset="0"/>
          <a:cs typeface="DejaVu Sans" pitchFamily="0" charset="0"/>
        </a:defRPr>
      </a:lvl4pPr>
      <a:lvl5pPr marL="18288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pitchFamily="0" charset="0"/>
          <a:cs typeface="DejaVu Sans" pitchFamily="0" charset="0"/>
        </a:defRPr>
      </a:lvl5pPr>
      <a:lvl6pPr marL="22860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pitchFamily="0" charset="0"/>
          <a:cs typeface="DejaVu Sans" pitchFamily="0" charset="0"/>
        </a:defRPr>
      </a:lvl6pPr>
      <a:lvl7pPr marL="2743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pitchFamily="0" charset="0"/>
          <a:cs typeface="DejaVu Sans" pitchFamily="0" charset="0"/>
        </a:defRPr>
      </a:lvl7pPr>
      <a:lvl8pPr marL="3200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pitchFamily="0" charset="0"/>
          <a:cs typeface="DejaVu Sans" pitchFamily="0" charset="0"/>
        </a:defRPr>
      </a:lvl8pPr>
      <a:lvl9pPr marL="3657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pitchFamily="0" charset="0"/>
          <a:cs typeface="DejaVu Sans" pitchFamily="0" charset="0"/>
        </a:defRPr>
      </a:lvl9pPr>
    </p:titleStyle>
    <p:bodyStyle>
      <a:lvl1pPr marL="228600" marR="0" indent="-228600" algn="l" defTabSz="914400">
        <a:lnSpc>
          <a:spcPct val="90000"/>
        </a:lnSpc>
        <a:spcBef>
          <a:spcPts val="1000"/>
        </a:spcBef>
        <a:spcAft>
          <a:spcPts val="0"/>
        </a:spcAft>
        <a:buClrTx/>
        <a:buSzTx/>
        <a:buFont typeface="Arial" pitchFamily="2" charset="0"/>
        <a:buChar char="•"/>
        <a:tabLst/>
        <a:defRPr lang="pt-br" sz="2800" b="0" i="0" u="none" strike="noStrike" kern="1" cap="none" spc="0" baseline="0">
          <a:solidFill>
            <a:schemeClr val="tx1"/>
          </a:solidFill>
          <a:effectLst/>
          <a:latin typeface="Arial" pitchFamily="2" charset="0"/>
          <a:ea typeface="DejaVu Sans" pitchFamily="0" charset="0"/>
          <a:cs typeface="DejaVu Sans" pitchFamily="0" charset="0"/>
        </a:defRPr>
      </a:lvl1pPr>
      <a:lvl2pPr marL="685800" marR="0" indent="-228600" algn="l" defTabSz="914400">
        <a:lnSpc>
          <a:spcPct val="90000"/>
        </a:lnSpc>
        <a:spcBef>
          <a:spcPts val="500"/>
        </a:spcBef>
        <a:spcAft>
          <a:spcPts val="0"/>
        </a:spcAft>
        <a:buClrTx/>
        <a:buSzTx/>
        <a:buFont typeface="Arial" pitchFamily="2" charset="0"/>
        <a:buChar char="•"/>
        <a:tabLst/>
        <a:defRPr lang="pt-br" sz="2400" b="0" i="0" u="none" strike="noStrike" kern="1" cap="none" spc="0" baseline="0">
          <a:solidFill>
            <a:schemeClr val="tx1"/>
          </a:solidFill>
          <a:effectLst/>
          <a:latin typeface="Arial" pitchFamily="2" charset="0"/>
          <a:ea typeface="DejaVu Sans" pitchFamily="0" charset="0"/>
          <a:cs typeface="DejaVu Sans" pitchFamily="0" charset="0"/>
        </a:defRPr>
      </a:lvl2pPr>
      <a:lvl3pPr marL="1143000" marR="0" indent="-228600" algn="l" defTabSz="914400">
        <a:lnSpc>
          <a:spcPct val="90000"/>
        </a:lnSpc>
        <a:spcBef>
          <a:spcPts val="500"/>
        </a:spcBef>
        <a:spcAft>
          <a:spcPts val="0"/>
        </a:spcAft>
        <a:buClrTx/>
        <a:buSzTx/>
        <a:buFont typeface="Arial" pitchFamily="2" charset="0"/>
        <a:buChar char="•"/>
        <a:tabLst/>
        <a:defRPr lang="pt-br" sz="2000" b="0" i="0" u="none" strike="noStrike" kern="1" cap="none" spc="0" baseline="0">
          <a:solidFill>
            <a:schemeClr val="tx1"/>
          </a:solidFill>
          <a:effectLst/>
          <a:latin typeface="Arial" pitchFamily="2" charset="0"/>
          <a:ea typeface="DejaVu Sans" pitchFamily="0" charset="0"/>
          <a:cs typeface="DejaVu Sans" pitchFamily="0" charset="0"/>
        </a:defRPr>
      </a:lvl3pPr>
      <a:lvl4pPr marL="16002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pitchFamily="0" charset="0"/>
          <a:cs typeface="DejaVu Sans" pitchFamily="0" charset="0"/>
        </a:defRPr>
      </a:lvl4pPr>
      <a:lvl5pPr marL="20574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pitchFamily="0" charset="0"/>
          <a:cs typeface="DejaVu Sans" pitchFamily="0" charset="0"/>
        </a:defRPr>
      </a:lvl5pPr>
      <a:lvl6pPr marL="25146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pitchFamily="0" charset="0"/>
          <a:cs typeface="DejaVu Sans" pitchFamily="0" charset="0"/>
        </a:defRPr>
      </a:lvl6pPr>
      <a:lvl7pPr marL="29718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pitchFamily="0" charset="0"/>
          <a:cs typeface="DejaVu Sans" pitchFamily="0" charset="0"/>
        </a:defRPr>
      </a:lvl7pPr>
      <a:lvl8pPr marL="34290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pitchFamily="0" charset="0"/>
          <a:cs typeface="DejaVu Sans" pitchFamily="0" charset="0"/>
        </a:defRPr>
      </a:lvl8pPr>
      <a:lvl9pPr marL="38862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pitchFamily="0" charset="0"/>
          <a:cs typeface="DejaVu Sans" pitchFamily="0" charset="0"/>
        </a:defRPr>
      </a:lvl9pPr>
    </p:bodyStyle>
    <p:otherStyle>
      <a:lvl1pPr marL="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pitchFamily="0" charset="0"/>
          <a:cs typeface="DejaVu Sans" pitchFamily="0" charset="0"/>
        </a:defRPr>
      </a:lvl1pPr>
      <a:lvl2pPr marL="457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pitchFamily="0" charset="0"/>
          <a:cs typeface="DejaVu Sans" pitchFamily="0" charset="0"/>
        </a:defRPr>
      </a:lvl2pPr>
      <a:lvl3pPr marL="914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pitchFamily="0" charset="0"/>
          <a:cs typeface="DejaVu Sans" pitchFamily="0" charset="0"/>
        </a:defRPr>
      </a:lvl3pPr>
      <a:lvl4pPr marL="1371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pitchFamily="0" charset="0"/>
          <a:cs typeface="DejaVu Sans" pitchFamily="0" charset="0"/>
        </a:defRPr>
      </a:lvl4pPr>
      <a:lvl5pPr marL="18288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pitchFamily="0" charset="0"/>
          <a:cs typeface="DejaVu Sans" pitchFamily="0" charset="0"/>
        </a:defRPr>
      </a:lvl5pPr>
      <a:lvl6pPr marL="22860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pitchFamily="0" charset="0"/>
          <a:cs typeface="DejaVu Sans" pitchFamily="0" charset="0"/>
        </a:defRPr>
      </a:lvl6pPr>
      <a:lvl7pPr marL="2743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pitchFamily="0" charset="0"/>
          <a:cs typeface="DejaVu Sans" pitchFamily="0" charset="0"/>
        </a:defRPr>
      </a:lvl7pPr>
      <a:lvl8pPr marL="3200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pitchFamily="0" charset="0"/>
          <a:cs typeface="DejaVu Sans" pitchFamily="0" charset="0"/>
        </a:defRPr>
      </a:lvl8pPr>
      <a:lvl9pPr marL="3657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pitchFamily="0" charset="0"/>
          <a:cs typeface="DejaVu Sans" pitchFamily="0" charset="0"/>
        </a:defRPr>
      </a:lvl9pPr>
    </p:otherStyle>
  </p:txStyles>
</p:sldMaster>
</file>

<file path=ppt/slideMasters/slideMaster2.xml><?xml version="1.0" encoding="utf-8"?>
<p:sldMaste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smNativeData" val="SMDATA_15_q5OGZBMAAAAlAAAAZAAAAA0AAAAAAAAAAAAAAAAAAAAAA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AMAAK8BAAA/RwAAuQgAABAAAAAmAAAACAAAAL0vAAAAAAAA"/>
              </a:ext>
            </a:extLst>
          </p:cNvSpPr>
          <p:nvPr>
            <p:ph type="title"/>
          </p:nvPr>
        </p:nvSpPr>
        <p:spPr>
          <a:xfrm>
            <a:off x="609600" y="273685"/>
            <a:ext cx="10972165" cy="1144270"/>
          </a:xfrm>
          <a:prstGeom prst="rect">
            <a:avLst/>
          </a:prstGeom>
        </p:spPr>
        <p:txBody>
          <a:bodyPr vert="horz" wrap="square" lIns="0" tIns="0" rIns="0" bIns="0" numCol="1" spcCol="215900" anchor="ctr">
            <a:prstTxWarp prst="textNoShape">
              <a:avLst/>
            </a:prstTxWarp>
          </a:bodyPr>
          <a:lstStyle/>
          <a:p>
            <a:pPr algn="ctr">
              <a:defRPr lang="pt-br"/>
            </a:pPr>
            <a:r>
              <a:rPr lang="en-us" sz="1800" cap="none"/>
              <a:t>Clique para editar o formato do texto do título</a:t>
            </a:r>
            <a:endParaRPr lang="en-us" sz="1800" cap="none"/>
          </a:p>
        </p:txBody>
      </p:sp>
      <p:sp>
        <p:nvSpPr>
          <p:cNvPr id="3" name="PlaceHolder 2"/>
          <p:cNvSpPr>
            <a:spLocks noGrp="1" noChangeArrowheads="1"/>
            <a:extLst>
              <a:ext uri="smNativeData">
                <pr:smNativeData xmlns:pr="smNativeData" xmlns="smNativeData" val="SMDATA_15_q5OGZ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AMAAN8JAAA/RwAAViIAABAAAAAmAAAACAAAAD0vAAAAAAAA"/>
              </a:ext>
            </a:extLst>
          </p:cNvSpPr>
          <p:nvPr>
            <p:ph type="body"/>
          </p:nvPr>
        </p:nvSpPr>
        <p:spPr>
          <a:xfrm>
            <a:off x="609600" y="1604645"/>
            <a:ext cx="10972165" cy="3977005"/>
          </a:xfrm>
          <a:prstGeom prst="rect">
            <a:avLst/>
          </a:prstGeom>
        </p:spPr>
        <p:txBody>
          <a:bodyPr vert="horz" wrap="square" lIns="0" tIns="0" rIns="0" bIns="0" numCol="1" spcCol="215900" anchor="t">
            <a:prstTxWarp prst="textNoShape">
              <a:avLst/>
            </a:prstTxWarp>
          </a:bodyPr>
          <a:lstStyle/>
          <a:p>
            <a:pPr marL="431800" indent="-323850" algn="ctr">
              <a:spcBef>
                <a:spcPts val="1415"/>
              </a:spcBef>
              <a:buClr>
                <a:srgbClr val="000000"/>
              </a:buClr>
              <a:buSzPts val="810"/>
              <a:buFont typeface="Wingdings" pitchFamily="0" charset="2"/>
              <a:buChar char=""/>
              <a:defRPr lang="pt-br"/>
            </a:pPr>
            <a:r>
              <a:rPr lang="en-us" sz="1800" cap="none"/>
              <a:t>Clique para editar o formato do texto da estrutura de tópicos</a:t>
            </a:r>
            <a:endParaRPr lang="en-us" sz="1800" cap="none"/>
          </a:p>
          <a:p>
            <a:pPr lvl="1" marL="864235" indent="-323850" algn="ctr">
              <a:spcBef>
                <a:spcPts val="1130"/>
              </a:spcBef>
              <a:buClr>
                <a:srgbClr val="000000"/>
              </a:buClr>
              <a:buSzPts val="1350"/>
              <a:buFont typeface="Symbol" pitchFamily="1" charset="2"/>
              <a:buChar char=""/>
              <a:defRPr lang="pt-br"/>
            </a:pPr>
            <a:r>
              <a:rPr lang="en-us" sz="1800" cap="none"/>
              <a:t>2.º nível da estrutura de tópicos</a:t>
            </a:r>
            <a:endParaRPr lang="en-us" sz="1800" cap="none"/>
          </a:p>
          <a:p>
            <a:pPr lvl="2" marL="1296035" indent="-288290" algn="ctr">
              <a:spcBef>
                <a:spcPts val="850"/>
              </a:spcBef>
              <a:buClr>
                <a:srgbClr val="000000"/>
              </a:buClr>
              <a:buSzPts val="810"/>
              <a:buFont typeface="Wingdings" pitchFamily="0" charset="2"/>
              <a:buChar char=""/>
              <a:defRPr lang="pt-br"/>
            </a:pPr>
            <a:r>
              <a:rPr lang="en-us" sz="1800" cap="none"/>
              <a:t>3.º nível da estrutura de tópicos</a:t>
            </a:r>
            <a:endParaRPr lang="en-us" sz="1800" cap="none"/>
          </a:p>
          <a:p>
            <a:pPr lvl="3" marL="1727835" indent="-215900" algn="ctr">
              <a:spcBef>
                <a:spcPts val="565"/>
              </a:spcBef>
              <a:buClr>
                <a:srgbClr val="000000"/>
              </a:buClr>
              <a:buSzPts val="1350"/>
              <a:buFont typeface="Symbol" pitchFamily="1" charset="2"/>
              <a:buChar char=""/>
              <a:defRPr lang="pt-br"/>
            </a:pPr>
            <a:r>
              <a:rPr lang="en-us" cap="none"/>
              <a:t>4.º nível da estrutura de tópicos</a:t>
            </a:r>
            <a:endParaRPr lang="en-us" cap="none"/>
          </a:p>
          <a:p>
            <a:pPr lvl="4" marL="2160270" indent="-215900" algn="ctr">
              <a:spcBef>
                <a:spcPts val="280"/>
              </a:spcBef>
              <a:buClr>
                <a:srgbClr val="000000"/>
              </a:buClr>
              <a:buSzPts val="810"/>
              <a:buFont typeface="Wingdings" pitchFamily="0" charset="2"/>
              <a:buChar char=""/>
              <a:defRPr lang="pt-br"/>
            </a:pPr>
            <a:r>
              <a:rPr lang="en-us" cap="none"/>
              <a:t>5.º nível da estrutura de tópicos</a:t>
            </a:r>
            <a:endParaRPr lang="en-us" cap="none"/>
          </a:p>
          <a:p>
            <a:pPr lvl="5" marL="2592070" indent="-215900" algn="ctr">
              <a:spcBef>
                <a:spcPts val="280"/>
              </a:spcBef>
              <a:buClr>
                <a:srgbClr val="000000"/>
              </a:buClr>
              <a:buSzPts val="810"/>
              <a:buFont typeface="Wingdings" pitchFamily="0" charset="2"/>
              <a:buChar char=""/>
              <a:defRPr lang="pt-br"/>
            </a:pPr>
            <a:r>
              <a:rPr lang="en-us" cap="none"/>
              <a:t>6.º nível da estrutura de tópicos</a:t>
            </a:r>
            <a:endParaRPr lang="en-us" cap="none"/>
          </a:p>
          <a:p>
            <a:pPr lvl="6" marL="3023870" indent="-215900" algn="ctr">
              <a:spcBef>
                <a:spcPts val="280"/>
              </a:spcBef>
              <a:buClr>
                <a:srgbClr val="000000"/>
              </a:buClr>
              <a:buSzPts val="810"/>
              <a:buFont typeface="Wingdings" pitchFamily="0" charset="2"/>
              <a:buChar char=""/>
              <a:defRPr lang="pt-br"/>
            </a:pPr>
            <a:r>
              <a:rPr lang="en-us" cap="none"/>
              <a:t>7.º nível da estrutura de tópicos</a:t>
            </a:r>
            <a:endParaRPr lang="en-us" cap="none"/>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lvl1pPr marL="0" marR="0" indent="0" algn="l" defTabSz="914400">
        <a:lnSpc>
          <a:spcPct val="90000"/>
        </a:lnSpc>
        <a:spcBef>
          <a:spcPts val="0"/>
        </a:spcBef>
        <a:spcAft>
          <a:spcPts val="0"/>
        </a:spcAft>
        <a:buNone/>
        <a:tabLst/>
        <a:defRPr lang="pt-br" sz="4400" b="0" i="0" u="none" strike="noStrike" kern="1" cap="none" spc="0" baseline="0">
          <a:solidFill>
            <a:schemeClr val="tx1"/>
          </a:solidFill>
          <a:effectLst/>
          <a:latin typeface="Arial" pitchFamily="2" charset="0"/>
          <a:ea typeface="DejaVu Sans" pitchFamily="0" charset="0"/>
          <a:cs typeface="DejaVu Sans" pitchFamily="0" charset="0"/>
        </a:defRPr>
      </a:lvl1pPr>
      <a:lvl2pPr marL="457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pitchFamily="0" charset="0"/>
          <a:cs typeface="DejaVu Sans" pitchFamily="0" charset="0"/>
        </a:defRPr>
      </a:lvl2pPr>
      <a:lvl3pPr marL="914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pitchFamily="0" charset="0"/>
          <a:cs typeface="DejaVu Sans" pitchFamily="0" charset="0"/>
        </a:defRPr>
      </a:lvl3pPr>
      <a:lvl4pPr marL="1371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pitchFamily="0" charset="0"/>
          <a:cs typeface="DejaVu Sans" pitchFamily="0" charset="0"/>
        </a:defRPr>
      </a:lvl4pPr>
      <a:lvl5pPr marL="18288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pitchFamily="0" charset="0"/>
          <a:cs typeface="DejaVu Sans" pitchFamily="0" charset="0"/>
        </a:defRPr>
      </a:lvl5pPr>
      <a:lvl6pPr marL="22860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pitchFamily="0" charset="0"/>
          <a:cs typeface="DejaVu Sans" pitchFamily="0" charset="0"/>
        </a:defRPr>
      </a:lvl6pPr>
      <a:lvl7pPr marL="2743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pitchFamily="0" charset="0"/>
          <a:cs typeface="DejaVu Sans" pitchFamily="0" charset="0"/>
        </a:defRPr>
      </a:lvl7pPr>
      <a:lvl8pPr marL="3200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pitchFamily="0" charset="0"/>
          <a:cs typeface="DejaVu Sans" pitchFamily="0" charset="0"/>
        </a:defRPr>
      </a:lvl8pPr>
      <a:lvl9pPr marL="3657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pitchFamily="0" charset="0"/>
          <a:cs typeface="DejaVu Sans" pitchFamily="0" charset="0"/>
        </a:defRPr>
      </a:lvl9pPr>
    </p:titleStyle>
    <p:bodyStyle>
      <a:lvl1pPr marL="228600" marR="0" indent="-228600" algn="l" defTabSz="914400">
        <a:lnSpc>
          <a:spcPct val="90000"/>
        </a:lnSpc>
        <a:spcBef>
          <a:spcPts val="1000"/>
        </a:spcBef>
        <a:spcAft>
          <a:spcPts val="0"/>
        </a:spcAft>
        <a:buClrTx/>
        <a:buSzTx/>
        <a:buFont typeface="Arial" pitchFamily="2" charset="0"/>
        <a:buChar char="•"/>
        <a:tabLst/>
        <a:defRPr lang="pt-br" sz="2800" b="0" i="0" u="none" strike="noStrike" kern="1" cap="none" spc="0" baseline="0">
          <a:solidFill>
            <a:schemeClr val="tx1"/>
          </a:solidFill>
          <a:effectLst/>
          <a:latin typeface="Arial" pitchFamily="2" charset="0"/>
          <a:ea typeface="DejaVu Sans" pitchFamily="0" charset="0"/>
          <a:cs typeface="DejaVu Sans" pitchFamily="0" charset="0"/>
        </a:defRPr>
      </a:lvl1pPr>
      <a:lvl2pPr marL="685800" marR="0" indent="-228600" algn="l" defTabSz="914400">
        <a:lnSpc>
          <a:spcPct val="90000"/>
        </a:lnSpc>
        <a:spcBef>
          <a:spcPts val="500"/>
        </a:spcBef>
        <a:spcAft>
          <a:spcPts val="0"/>
        </a:spcAft>
        <a:buClrTx/>
        <a:buSzTx/>
        <a:buFont typeface="Arial" pitchFamily="2" charset="0"/>
        <a:buChar char="•"/>
        <a:tabLst/>
        <a:defRPr lang="pt-br" sz="2400" b="0" i="0" u="none" strike="noStrike" kern="1" cap="none" spc="0" baseline="0">
          <a:solidFill>
            <a:schemeClr val="tx1"/>
          </a:solidFill>
          <a:effectLst/>
          <a:latin typeface="Arial" pitchFamily="2" charset="0"/>
          <a:ea typeface="DejaVu Sans" pitchFamily="0" charset="0"/>
          <a:cs typeface="DejaVu Sans" pitchFamily="0" charset="0"/>
        </a:defRPr>
      </a:lvl2pPr>
      <a:lvl3pPr marL="1143000" marR="0" indent="-228600" algn="l" defTabSz="914400">
        <a:lnSpc>
          <a:spcPct val="90000"/>
        </a:lnSpc>
        <a:spcBef>
          <a:spcPts val="500"/>
        </a:spcBef>
        <a:spcAft>
          <a:spcPts val="0"/>
        </a:spcAft>
        <a:buClrTx/>
        <a:buSzTx/>
        <a:buFont typeface="Arial" pitchFamily="2" charset="0"/>
        <a:buChar char="•"/>
        <a:tabLst/>
        <a:defRPr lang="pt-br" sz="2000" b="0" i="0" u="none" strike="noStrike" kern="1" cap="none" spc="0" baseline="0">
          <a:solidFill>
            <a:schemeClr val="tx1"/>
          </a:solidFill>
          <a:effectLst/>
          <a:latin typeface="Arial" pitchFamily="2" charset="0"/>
          <a:ea typeface="DejaVu Sans" pitchFamily="0" charset="0"/>
          <a:cs typeface="DejaVu Sans" pitchFamily="0" charset="0"/>
        </a:defRPr>
      </a:lvl3pPr>
      <a:lvl4pPr marL="16002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pitchFamily="0" charset="0"/>
          <a:cs typeface="DejaVu Sans" pitchFamily="0" charset="0"/>
        </a:defRPr>
      </a:lvl4pPr>
      <a:lvl5pPr marL="20574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pitchFamily="0" charset="0"/>
          <a:cs typeface="DejaVu Sans" pitchFamily="0" charset="0"/>
        </a:defRPr>
      </a:lvl5pPr>
      <a:lvl6pPr marL="25146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pitchFamily="0" charset="0"/>
          <a:cs typeface="DejaVu Sans" pitchFamily="0" charset="0"/>
        </a:defRPr>
      </a:lvl6pPr>
      <a:lvl7pPr marL="29718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pitchFamily="0" charset="0"/>
          <a:cs typeface="DejaVu Sans" pitchFamily="0" charset="0"/>
        </a:defRPr>
      </a:lvl7pPr>
      <a:lvl8pPr marL="34290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pitchFamily="0" charset="0"/>
          <a:cs typeface="DejaVu Sans" pitchFamily="0" charset="0"/>
        </a:defRPr>
      </a:lvl8pPr>
      <a:lvl9pPr marL="38862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pitchFamily="0" charset="0"/>
          <a:cs typeface="DejaVu Sans" pitchFamily="0" charset="0"/>
        </a:defRPr>
      </a:lvl9pPr>
    </p:bodyStyle>
    <p:otherStyle>
      <a:lvl1pPr marL="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pitchFamily="0" charset="0"/>
          <a:cs typeface="DejaVu Sans" pitchFamily="0" charset="0"/>
        </a:defRPr>
      </a:lvl1pPr>
      <a:lvl2pPr marL="457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pitchFamily="0" charset="0"/>
          <a:cs typeface="DejaVu Sans" pitchFamily="0" charset="0"/>
        </a:defRPr>
      </a:lvl2pPr>
      <a:lvl3pPr marL="914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pitchFamily="0" charset="0"/>
          <a:cs typeface="DejaVu Sans" pitchFamily="0" charset="0"/>
        </a:defRPr>
      </a:lvl3pPr>
      <a:lvl4pPr marL="1371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pitchFamily="0" charset="0"/>
          <a:cs typeface="DejaVu Sans" pitchFamily="0" charset="0"/>
        </a:defRPr>
      </a:lvl4pPr>
      <a:lvl5pPr marL="18288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pitchFamily="0" charset="0"/>
          <a:cs typeface="DejaVu Sans" pitchFamily="0" charset="0"/>
        </a:defRPr>
      </a:lvl5pPr>
      <a:lvl6pPr marL="22860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pitchFamily="0" charset="0"/>
          <a:cs typeface="DejaVu Sans" pitchFamily="0" charset="0"/>
        </a:defRPr>
      </a:lvl6pPr>
      <a:lvl7pPr marL="2743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pitchFamily="0" charset="0"/>
          <a:cs typeface="DejaVu Sans" pitchFamily="0" charset="0"/>
        </a:defRPr>
      </a:lvl7pPr>
      <a:lvl8pPr marL="3200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pitchFamily="0" charset="0"/>
          <a:cs typeface="DejaVu Sans" pitchFamily="0" charset="0"/>
        </a:defRPr>
      </a:lvl8pPr>
      <a:lvl9pPr marL="3657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pitchFamily="0" charset="0"/>
          <a:cs typeface="DejaVu Sans" pitchFamily="0" charset="0"/>
        </a:defRPr>
      </a:lvl9pPr>
    </p:otherStyle>
  </p:txStyles>
</p:sldMaster>
</file>

<file path=ppt/slideMasters/slideMaster3.xml><?xml version="1.0" encoding="utf-8"?>
<p:sldMaste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smNativeData" val="SMDATA_15_q5OGZBMAAAAlAAAAZAAAAA0AAAAAAAAAAAAAAAAAAAAAA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AMAAK8BAAA/RwAAuggAABAAAAAmAAAACAAAAL0vAAAAAAAA"/>
              </a:ext>
            </a:extLst>
          </p:cNvSpPr>
          <p:nvPr>
            <p:ph type="title"/>
          </p:nvPr>
        </p:nvSpPr>
        <p:spPr>
          <a:xfrm>
            <a:off x="609600" y="273685"/>
            <a:ext cx="10972165" cy="1144905"/>
          </a:xfrm>
          <a:prstGeom prst="rect">
            <a:avLst/>
          </a:prstGeom>
        </p:spPr>
        <p:txBody>
          <a:bodyPr vert="horz" wrap="square" lIns="0" tIns="0" rIns="0" bIns="0" numCol="1" spcCol="215900" anchor="ctr">
            <a:prstTxWarp prst="textNoShape">
              <a:avLst/>
            </a:prstTxWarp>
          </a:bodyPr>
          <a:lstStyle/>
          <a:p>
            <a:pPr algn="ctr">
              <a:defRPr lang="pt-br"/>
            </a:pPr>
            <a:r>
              <a:rPr lang="en-us" cap="none"/>
              <a:t>Clique para editar o formato do texto do título</a:t>
            </a:r>
            <a:endParaRPr lang="en-us" cap="none"/>
          </a:p>
        </p:txBody>
      </p:sp>
      <p:sp>
        <p:nvSpPr>
          <p:cNvPr id="3" name="PlaceHolder 2"/>
          <p:cNvSpPr>
            <a:spLocks noGrp="1" noChangeArrowheads="1"/>
            <a:extLst>
              <a:ext uri="smNativeData">
                <pr:smNativeData xmlns:pr="smNativeData" xmlns="smNativeData" val="SMDATA_15_q5OGZ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AMAAN8JAAA/RwAAViIAABAAAAAmAAAACAAAAD0vAAAAAAAA"/>
              </a:ext>
            </a:extLst>
          </p:cNvSpPr>
          <p:nvPr>
            <p:ph type="body"/>
          </p:nvPr>
        </p:nvSpPr>
        <p:spPr>
          <a:xfrm>
            <a:off x="609600" y="1604645"/>
            <a:ext cx="10972165" cy="3977005"/>
          </a:xfrm>
          <a:prstGeom prst="rect">
            <a:avLst/>
          </a:prstGeom>
        </p:spPr>
        <p:txBody>
          <a:bodyPr vert="horz" wrap="square" lIns="0" tIns="0" rIns="0" bIns="0" numCol="1" spcCol="215900" anchor="t">
            <a:prstTxWarp prst="textNoShape">
              <a:avLst/>
            </a:prstTxWarp>
          </a:bodyPr>
          <a:lstStyle/>
          <a:p>
            <a:pPr marL="431800" indent="-323850">
              <a:spcBef>
                <a:spcPts val="1415"/>
              </a:spcBef>
              <a:buClr>
                <a:srgbClr val="000000"/>
              </a:buClr>
              <a:buSzPts val="1440"/>
              <a:buFont typeface="Wingdings" pitchFamily="0" charset="2"/>
              <a:buChar char=""/>
              <a:defRPr lang="pt-br"/>
            </a:pPr>
            <a:r>
              <a:rPr lang="en-us" sz="3200" cap="none"/>
              <a:t>Clique para editar o formato do texto da estrutura de tópicos</a:t>
            </a:r>
            <a:endParaRPr lang="en-us" sz="3200" cap="none"/>
          </a:p>
          <a:p>
            <a:pPr lvl="1" marL="864235" indent="-323850">
              <a:spcBef>
                <a:spcPts val="1130"/>
              </a:spcBef>
              <a:buClr>
                <a:srgbClr val="000000"/>
              </a:buClr>
              <a:buSzPts val="2100"/>
              <a:buFont typeface="Symbol" pitchFamily="1" charset="2"/>
              <a:buChar char=""/>
              <a:defRPr lang="pt-br"/>
            </a:pPr>
            <a:r>
              <a:rPr lang="en-us" sz="2800" cap="none"/>
              <a:t>2.º nível da estrutura de tópicos</a:t>
            </a:r>
            <a:endParaRPr lang="en-us" sz="2800" cap="none"/>
          </a:p>
          <a:p>
            <a:pPr lvl="2" marL="1296035" indent="-288290">
              <a:spcBef>
                <a:spcPts val="850"/>
              </a:spcBef>
              <a:buClr>
                <a:srgbClr val="000000"/>
              </a:buClr>
              <a:buSzPts val="1080"/>
              <a:buFont typeface="Wingdings" pitchFamily="0" charset="2"/>
              <a:buChar char=""/>
              <a:defRPr lang="pt-br"/>
            </a:pPr>
            <a:r>
              <a:rPr lang="en-us" sz="2400" cap="none"/>
              <a:t>3.º nível da estrutura de tópicos</a:t>
            </a:r>
            <a:endParaRPr lang="en-us" sz="2400" cap="none"/>
          </a:p>
          <a:p>
            <a:pPr lvl="3" marL="1727835" indent="-215900">
              <a:spcBef>
                <a:spcPts val="565"/>
              </a:spcBef>
              <a:buClr>
                <a:srgbClr val="000000"/>
              </a:buClr>
              <a:buSzPts val="1500"/>
              <a:buFont typeface="Symbol" pitchFamily="1" charset="2"/>
              <a:buChar char=""/>
              <a:defRPr lang="pt-br"/>
            </a:pPr>
            <a:r>
              <a:rPr lang="en-us" sz="2000" cap="none"/>
              <a:t>4.º nível da estrutura de tópicos</a:t>
            </a:r>
            <a:endParaRPr lang="en-us" sz="2000" cap="none"/>
          </a:p>
          <a:p>
            <a:pPr lvl="4" marL="2160270" indent="-215900">
              <a:spcBef>
                <a:spcPts val="280"/>
              </a:spcBef>
              <a:buClr>
                <a:srgbClr val="000000"/>
              </a:buClr>
              <a:buSzPts val="900"/>
              <a:buFont typeface="Wingdings" pitchFamily="0" charset="2"/>
              <a:buChar char=""/>
              <a:defRPr lang="pt-br"/>
            </a:pPr>
            <a:r>
              <a:rPr lang="en-us" sz="2000" cap="none"/>
              <a:t>5.º nível da estrutura de tópicos</a:t>
            </a:r>
            <a:endParaRPr lang="en-us" sz="2000" cap="none"/>
          </a:p>
          <a:p>
            <a:pPr lvl="5" marL="2592070" indent="-215900">
              <a:spcBef>
                <a:spcPts val="280"/>
              </a:spcBef>
              <a:buClr>
                <a:srgbClr val="000000"/>
              </a:buClr>
              <a:buSzPts val="900"/>
              <a:buFont typeface="Wingdings" pitchFamily="0" charset="2"/>
              <a:buChar char=""/>
              <a:defRPr lang="pt-br"/>
            </a:pPr>
            <a:r>
              <a:rPr lang="en-us" sz="2000" cap="none"/>
              <a:t>6.º nível da estrutura de tópicos</a:t>
            </a:r>
            <a:endParaRPr lang="en-us" sz="2000" cap="none"/>
          </a:p>
          <a:p>
            <a:pPr lvl="6" marL="3023870" indent="-215900">
              <a:spcBef>
                <a:spcPts val="280"/>
              </a:spcBef>
              <a:buClr>
                <a:srgbClr val="000000"/>
              </a:buClr>
              <a:buSzPts val="900"/>
              <a:buFont typeface="Wingdings" pitchFamily="0" charset="2"/>
              <a:buChar char=""/>
              <a:defRPr lang="pt-br"/>
            </a:pPr>
            <a:r>
              <a:rPr lang="en-us" sz="2000" cap="none"/>
              <a:t>7.º nível da estrutura de tópicos</a:t>
            </a:r>
            <a:endParaRPr lang="en-us" sz="2000" cap="none"/>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dt="0"/>
  <p:txStyles>
    <p:titleStyle>
      <a:lvl1pPr marL="0" marR="0" indent="0" algn="l" defTabSz="914400">
        <a:lnSpc>
          <a:spcPct val="90000"/>
        </a:lnSpc>
        <a:spcBef>
          <a:spcPts val="0"/>
        </a:spcBef>
        <a:spcAft>
          <a:spcPts val="0"/>
        </a:spcAft>
        <a:buNone/>
        <a:tabLst/>
        <a:defRPr lang="pt-br" sz="4400" b="0" i="0" u="none" strike="noStrike" kern="1" cap="none" spc="0" baseline="0">
          <a:solidFill>
            <a:schemeClr val="tx1"/>
          </a:solidFill>
          <a:effectLst/>
          <a:latin typeface="Arial" pitchFamily="2" charset="0"/>
          <a:ea typeface="DejaVu Sans" pitchFamily="0" charset="0"/>
          <a:cs typeface="DejaVu Sans" pitchFamily="0" charset="0"/>
        </a:defRPr>
      </a:lvl1pPr>
      <a:lvl2pPr marL="457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pitchFamily="0" charset="0"/>
          <a:cs typeface="DejaVu Sans" pitchFamily="0" charset="0"/>
        </a:defRPr>
      </a:lvl2pPr>
      <a:lvl3pPr marL="914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pitchFamily="0" charset="0"/>
          <a:cs typeface="DejaVu Sans" pitchFamily="0" charset="0"/>
        </a:defRPr>
      </a:lvl3pPr>
      <a:lvl4pPr marL="1371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pitchFamily="0" charset="0"/>
          <a:cs typeface="DejaVu Sans" pitchFamily="0" charset="0"/>
        </a:defRPr>
      </a:lvl4pPr>
      <a:lvl5pPr marL="18288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pitchFamily="0" charset="0"/>
          <a:cs typeface="DejaVu Sans" pitchFamily="0" charset="0"/>
        </a:defRPr>
      </a:lvl5pPr>
      <a:lvl6pPr marL="22860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pitchFamily="0" charset="0"/>
          <a:cs typeface="DejaVu Sans" pitchFamily="0" charset="0"/>
        </a:defRPr>
      </a:lvl6pPr>
      <a:lvl7pPr marL="2743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pitchFamily="0" charset="0"/>
          <a:cs typeface="DejaVu Sans" pitchFamily="0" charset="0"/>
        </a:defRPr>
      </a:lvl7pPr>
      <a:lvl8pPr marL="3200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pitchFamily="0" charset="0"/>
          <a:cs typeface="DejaVu Sans" pitchFamily="0" charset="0"/>
        </a:defRPr>
      </a:lvl8pPr>
      <a:lvl9pPr marL="3657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pitchFamily="0" charset="0"/>
          <a:cs typeface="DejaVu Sans" pitchFamily="0" charset="0"/>
        </a:defRPr>
      </a:lvl9pPr>
    </p:titleStyle>
    <p:bodyStyle>
      <a:lvl1pPr marL="228600" marR="0" indent="-228600" algn="l" defTabSz="914400">
        <a:lnSpc>
          <a:spcPct val="90000"/>
        </a:lnSpc>
        <a:spcBef>
          <a:spcPts val="1000"/>
        </a:spcBef>
        <a:spcAft>
          <a:spcPts val="0"/>
        </a:spcAft>
        <a:buClrTx/>
        <a:buSzTx/>
        <a:buFont typeface="Arial" pitchFamily="2" charset="0"/>
        <a:buChar char="•"/>
        <a:tabLst/>
        <a:defRPr lang="pt-br" sz="2800" b="0" i="0" u="none" strike="noStrike" kern="1" cap="none" spc="0" baseline="0">
          <a:solidFill>
            <a:schemeClr val="tx1"/>
          </a:solidFill>
          <a:effectLst/>
          <a:latin typeface="Arial" pitchFamily="2" charset="0"/>
          <a:ea typeface="DejaVu Sans" pitchFamily="0" charset="0"/>
          <a:cs typeface="DejaVu Sans" pitchFamily="0" charset="0"/>
        </a:defRPr>
      </a:lvl1pPr>
      <a:lvl2pPr marL="685800" marR="0" indent="-228600" algn="l" defTabSz="914400">
        <a:lnSpc>
          <a:spcPct val="90000"/>
        </a:lnSpc>
        <a:spcBef>
          <a:spcPts val="500"/>
        </a:spcBef>
        <a:spcAft>
          <a:spcPts val="0"/>
        </a:spcAft>
        <a:buClrTx/>
        <a:buSzTx/>
        <a:buFont typeface="Arial" pitchFamily="2" charset="0"/>
        <a:buChar char="•"/>
        <a:tabLst/>
        <a:defRPr lang="pt-br" sz="2400" b="0" i="0" u="none" strike="noStrike" kern="1" cap="none" spc="0" baseline="0">
          <a:solidFill>
            <a:schemeClr val="tx1"/>
          </a:solidFill>
          <a:effectLst/>
          <a:latin typeface="Arial" pitchFamily="2" charset="0"/>
          <a:ea typeface="DejaVu Sans" pitchFamily="0" charset="0"/>
          <a:cs typeface="DejaVu Sans" pitchFamily="0" charset="0"/>
        </a:defRPr>
      </a:lvl2pPr>
      <a:lvl3pPr marL="1143000" marR="0" indent="-228600" algn="l" defTabSz="914400">
        <a:lnSpc>
          <a:spcPct val="90000"/>
        </a:lnSpc>
        <a:spcBef>
          <a:spcPts val="500"/>
        </a:spcBef>
        <a:spcAft>
          <a:spcPts val="0"/>
        </a:spcAft>
        <a:buClrTx/>
        <a:buSzTx/>
        <a:buFont typeface="Arial" pitchFamily="2" charset="0"/>
        <a:buChar char="•"/>
        <a:tabLst/>
        <a:defRPr lang="pt-br" sz="2000" b="0" i="0" u="none" strike="noStrike" kern="1" cap="none" spc="0" baseline="0">
          <a:solidFill>
            <a:schemeClr val="tx1"/>
          </a:solidFill>
          <a:effectLst/>
          <a:latin typeface="Arial" pitchFamily="2" charset="0"/>
          <a:ea typeface="DejaVu Sans" pitchFamily="0" charset="0"/>
          <a:cs typeface="DejaVu Sans" pitchFamily="0" charset="0"/>
        </a:defRPr>
      </a:lvl3pPr>
      <a:lvl4pPr marL="16002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pitchFamily="0" charset="0"/>
          <a:cs typeface="DejaVu Sans" pitchFamily="0" charset="0"/>
        </a:defRPr>
      </a:lvl4pPr>
      <a:lvl5pPr marL="20574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pitchFamily="0" charset="0"/>
          <a:cs typeface="DejaVu Sans" pitchFamily="0" charset="0"/>
        </a:defRPr>
      </a:lvl5pPr>
      <a:lvl6pPr marL="25146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pitchFamily="0" charset="0"/>
          <a:cs typeface="DejaVu Sans" pitchFamily="0" charset="0"/>
        </a:defRPr>
      </a:lvl6pPr>
      <a:lvl7pPr marL="29718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pitchFamily="0" charset="0"/>
          <a:cs typeface="DejaVu Sans" pitchFamily="0" charset="0"/>
        </a:defRPr>
      </a:lvl7pPr>
      <a:lvl8pPr marL="34290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pitchFamily="0" charset="0"/>
          <a:cs typeface="DejaVu Sans" pitchFamily="0" charset="0"/>
        </a:defRPr>
      </a:lvl8pPr>
      <a:lvl9pPr marL="38862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pitchFamily="0" charset="0"/>
          <a:cs typeface="DejaVu Sans" pitchFamily="0" charset="0"/>
        </a:defRPr>
      </a:lvl9pPr>
    </p:bodyStyle>
    <p:otherStyle>
      <a:lvl1pPr marL="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pitchFamily="0" charset="0"/>
          <a:cs typeface="DejaVu Sans" pitchFamily="0" charset="0"/>
        </a:defRPr>
      </a:lvl1pPr>
      <a:lvl2pPr marL="457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pitchFamily="0" charset="0"/>
          <a:cs typeface="DejaVu Sans" pitchFamily="0" charset="0"/>
        </a:defRPr>
      </a:lvl2pPr>
      <a:lvl3pPr marL="914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pitchFamily="0" charset="0"/>
          <a:cs typeface="DejaVu Sans" pitchFamily="0" charset="0"/>
        </a:defRPr>
      </a:lvl3pPr>
      <a:lvl4pPr marL="1371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pitchFamily="0" charset="0"/>
          <a:cs typeface="DejaVu Sans" pitchFamily="0" charset="0"/>
        </a:defRPr>
      </a:lvl4pPr>
      <a:lvl5pPr marL="18288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pitchFamily="0" charset="0"/>
          <a:cs typeface="DejaVu Sans" pitchFamily="0" charset="0"/>
        </a:defRPr>
      </a:lvl5pPr>
      <a:lvl6pPr marL="22860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pitchFamily="0" charset="0"/>
          <a:cs typeface="DejaVu Sans" pitchFamily="0" charset="0"/>
        </a:defRPr>
      </a:lvl6pPr>
      <a:lvl7pPr marL="2743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pitchFamily="0" charset="0"/>
          <a:cs typeface="DejaVu Sans" pitchFamily="0" charset="0"/>
        </a:defRPr>
      </a:lvl7pPr>
      <a:lvl8pPr marL="3200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pitchFamily="0" charset="0"/>
          <a:cs typeface="DejaVu Sans" pitchFamily="0" charset="0"/>
        </a:defRPr>
      </a:lvl8pPr>
      <a:lvl9pPr marL="3657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pitchFamily="0" charset="0"/>
          <a:cs typeface="DejaVu Sans" pitchFamily="0" charset="0"/>
        </a:defRPr>
      </a:lvl9pPr>
    </p:otherStyle>
  </p:txStyles>
</p:sldMaster>
</file>

<file path=ppt/slideMasters/slideMaster4.xml><?xml version="1.0" encoding="utf-8"?>
<p:sldMaste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xmlns="smNativeData" val="SMDATA_15_q5OGZBMAAAAlAAAAZAAAAA0AAAAAAAAAAAAAAAAAAAAAA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AMAAK8BAAA/RwAAuggAABAAAAAmAAAACAAAAL0vAAAAAAAA"/>
              </a:ext>
            </a:extLst>
          </p:cNvSpPr>
          <p:nvPr>
            <p:ph type="title"/>
          </p:nvPr>
        </p:nvSpPr>
        <p:spPr>
          <a:xfrm>
            <a:off x="609600" y="273685"/>
            <a:ext cx="10972165" cy="1144905"/>
          </a:xfrm>
          <a:prstGeom prst="rect">
            <a:avLst/>
          </a:prstGeom>
        </p:spPr>
        <p:txBody>
          <a:bodyPr vert="horz" wrap="square" lIns="0" tIns="0" rIns="0" bIns="0" numCol="1" spcCol="215900" anchor="ctr">
            <a:prstTxWarp prst="textNoShape">
              <a:avLst/>
            </a:prstTxWarp>
          </a:bodyPr>
          <a:lstStyle/>
          <a:p>
            <a:pPr algn="ctr">
              <a:defRPr lang="pt-br"/>
            </a:pPr>
            <a:r>
              <a:rPr lang="en-us" cap="none"/>
              <a:t>Clique para editar o formato do texto do título</a:t>
            </a:r>
            <a:endParaRPr lang="en-us" cap="none"/>
          </a:p>
        </p:txBody>
      </p:sp>
      <p:sp>
        <p:nvSpPr>
          <p:cNvPr id="3" name="PlaceHolder 2"/>
          <p:cNvSpPr>
            <a:spLocks noGrp="1" noChangeArrowheads="1"/>
            <a:extLst>
              <a:ext uri="smNativeData">
                <pr:smNativeData xmlns:pr="smNativeData" xmlns="smNativeData" val="SMDATA_15_q5OGZ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E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AMAAN8JAAA/RwAAViIAABAAAAAmAAAACAAAAD0vAAAAAAAA"/>
              </a:ext>
            </a:extLst>
          </p:cNvSpPr>
          <p:nvPr>
            <p:ph type="body"/>
          </p:nvPr>
        </p:nvSpPr>
        <p:spPr>
          <a:xfrm>
            <a:off x="609600" y="1604645"/>
            <a:ext cx="10972165" cy="3977005"/>
          </a:xfrm>
          <a:prstGeom prst="rect">
            <a:avLst/>
          </a:prstGeom>
        </p:spPr>
        <p:txBody>
          <a:bodyPr vert="horz" wrap="square" lIns="0" tIns="0" rIns="0" bIns="0" numCol="1" spcCol="215900" anchor="t">
            <a:prstTxWarp prst="textNoShape">
              <a:avLst/>
            </a:prstTxWarp>
          </a:bodyPr>
          <a:lstStyle/>
          <a:p>
            <a:pPr marL="431800" indent="-323850">
              <a:spcBef>
                <a:spcPts val="1415"/>
              </a:spcBef>
              <a:buClr>
                <a:srgbClr val="000000"/>
              </a:buClr>
              <a:buSzPts val="1440"/>
              <a:buFont typeface="Wingdings" pitchFamily="0" charset="2"/>
              <a:buChar char=""/>
              <a:defRPr lang="pt-br"/>
            </a:pPr>
            <a:r>
              <a:rPr lang="en-us" sz="3200" cap="none"/>
              <a:t>Clique para editar o formato do texto da estrutura de tópicos</a:t>
            </a:r>
            <a:endParaRPr lang="en-us" sz="3200" cap="none"/>
          </a:p>
          <a:p>
            <a:pPr lvl="1" marL="864235" indent="-323850">
              <a:spcBef>
                <a:spcPts val="1130"/>
              </a:spcBef>
              <a:buClr>
                <a:srgbClr val="000000"/>
              </a:buClr>
              <a:buSzPts val="2100"/>
              <a:buFont typeface="Symbol" pitchFamily="1" charset="2"/>
              <a:buChar char=""/>
              <a:defRPr lang="pt-br"/>
            </a:pPr>
            <a:r>
              <a:rPr lang="en-us" sz="2800" cap="none"/>
              <a:t>2.º nível da estrutura de tópicos</a:t>
            </a:r>
            <a:endParaRPr lang="en-us" sz="2800" cap="none"/>
          </a:p>
          <a:p>
            <a:pPr lvl="2" marL="1296035" indent="-288290">
              <a:spcBef>
                <a:spcPts val="850"/>
              </a:spcBef>
              <a:buClr>
                <a:srgbClr val="000000"/>
              </a:buClr>
              <a:buSzPts val="1080"/>
              <a:buFont typeface="Wingdings" pitchFamily="0" charset="2"/>
              <a:buChar char=""/>
              <a:defRPr lang="pt-br"/>
            </a:pPr>
            <a:r>
              <a:rPr lang="en-us" sz="2400" cap="none"/>
              <a:t>3.º nível da estrutura de tópicos</a:t>
            </a:r>
            <a:endParaRPr lang="en-us" sz="2400" cap="none"/>
          </a:p>
          <a:p>
            <a:pPr lvl="3" marL="1727835" indent="-215900">
              <a:spcBef>
                <a:spcPts val="565"/>
              </a:spcBef>
              <a:buClr>
                <a:srgbClr val="000000"/>
              </a:buClr>
              <a:buSzPts val="1500"/>
              <a:buFont typeface="Symbol" pitchFamily="1" charset="2"/>
              <a:buChar char=""/>
              <a:defRPr lang="pt-br"/>
            </a:pPr>
            <a:r>
              <a:rPr lang="en-us" sz="2000" cap="none"/>
              <a:t>4.º nível da estrutura de tópicos</a:t>
            </a:r>
            <a:endParaRPr lang="en-us" sz="2000" cap="none"/>
          </a:p>
          <a:p>
            <a:pPr lvl="4" marL="2160270" indent="-215900">
              <a:spcBef>
                <a:spcPts val="280"/>
              </a:spcBef>
              <a:buClr>
                <a:srgbClr val="000000"/>
              </a:buClr>
              <a:buSzPts val="900"/>
              <a:buFont typeface="Wingdings" pitchFamily="0" charset="2"/>
              <a:buChar char=""/>
              <a:defRPr lang="pt-br"/>
            </a:pPr>
            <a:r>
              <a:rPr lang="en-us" sz="2000" cap="none"/>
              <a:t>5.º nível da estrutura de tópicos</a:t>
            </a:r>
            <a:endParaRPr lang="en-us" sz="2000" cap="none"/>
          </a:p>
          <a:p>
            <a:pPr lvl="5" marL="2592070" indent="-215900">
              <a:spcBef>
                <a:spcPts val="280"/>
              </a:spcBef>
              <a:buClr>
                <a:srgbClr val="000000"/>
              </a:buClr>
              <a:buSzPts val="900"/>
              <a:buFont typeface="Wingdings" pitchFamily="0" charset="2"/>
              <a:buChar char=""/>
              <a:defRPr lang="pt-br"/>
            </a:pPr>
            <a:r>
              <a:rPr lang="en-us" sz="2000" cap="none"/>
              <a:t>6.º nível da estrutura de tópicos</a:t>
            </a:r>
            <a:endParaRPr lang="en-us" sz="2000" cap="none"/>
          </a:p>
          <a:p>
            <a:pPr lvl="6" marL="3023870" indent="-215900">
              <a:spcBef>
                <a:spcPts val="280"/>
              </a:spcBef>
              <a:buClr>
                <a:srgbClr val="000000"/>
              </a:buClr>
              <a:buSzPts val="900"/>
              <a:buFont typeface="Wingdings" pitchFamily="0" charset="2"/>
              <a:buChar char=""/>
              <a:defRPr lang="pt-br"/>
            </a:pPr>
            <a:r>
              <a:rPr lang="en-us" sz="2000" cap="none"/>
              <a:t>7.º nível da estrutura de tópicos</a:t>
            </a:r>
            <a:endParaRPr lang="en-us" sz="2000" cap="none"/>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sldNum="0" hdr="0" ftr="0" dt="0"/>
  <p:txStyles>
    <p:titleStyle>
      <a:lvl1pPr marL="0" marR="0" indent="0" algn="l" defTabSz="914400">
        <a:lnSpc>
          <a:spcPct val="90000"/>
        </a:lnSpc>
        <a:spcBef>
          <a:spcPts val="0"/>
        </a:spcBef>
        <a:spcAft>
          <a:spcPts val="0"/>
        </a:spcAft>
        <a:buNone/>
        <a:tabLst/>
        <a:defRPr lang="pt-br" sz="4400" b="0" i="0" u="none" strike="noStrike" kern="1" cap="none" spc="0" baseline="0">
          <a:solidFill>
            <a:schemeClr val="tx1"/>
          </a:solidFill>
          <a:effectLst/>
          <a:latin typeface="Arial" pitchFamily="2" charset="0"/>
          <a:ea typeface="DejaVu Sans" pitchFamily="0" charset="0"/>
          <a:cs typeface="DejaVu Sans" pitchFamily="0" charset="0"/>
        </a:defRPr>
      </a:lvl1pPr>
      <a:lvl2pPr marL="457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pitchFamily="0" charset="0"/>
          <a:cs typeface="DejaVu Sans" pitchFamily="0" charset="0"/>
        </a:defRPr>
      </a:lvl2pPr>
      <a:lvl3pPr marL="914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pitchFamily="0" charset="0"/>
          <a:cs typeface="DejaVu Sans" pitchFamily="0" charset="0"/>
        </a:defRPr>
      </a:lvl3pPr>
      <a:lvl4pPr marL="1371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pitchFamily="0" charset="0"/>
          <a:cs typeface="DejaVu Sans" pitchFamily="0" charset="0"/>
        </a:defRPr>
      </a:lvl4pPr>
      <a:lvl5pPr marL="18288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pitchFamily="0" charset="0"/>
          <a:cs typeface="DejaVu Sans" pitchFamily="0" charset="0"/>
        </a:defRPr>
      </a:lvl5pPr>
      <a:lvl6pPr marL="22860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pitchFamily="0" charset="0"/>
          <a:cs typeface="DejaVu Sans" pitchFamily="0" charset="0"/>
        </a:defRPr>
      </a:lvl6pPr>
      <a:lvl7pPr marL="2743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pitchFamily="0" charset="0"/>
          <a:cs typeface="DejaVu Sans" pitchFamily="0" charset="0"/>
        </a:defRPr>
      </a:lvl7pPr>
      <a:lvl8pPr marL="3200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pitchFamily="0" charset="0"/>
          <a:cs typeface="DejaVu Sans" pitchFamily="0" charset="0"/>
        </a:defRPr>
      </a:lvl8pPr>
      <a:lvl9pPr marL="3657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pitchFamily="0" charset="0"/>
          <a:cs typeface="DejaVu Sans" pitchFamily="0" charset="0"/>
        </a:defRPr>
      </a:lvl9pPr>
    </p:titleStyle>
    <p:bodyStyle>
      <a:lvl1pPr marL="228600" marR="0" indent="-228600" algn="l" defTabSz="914400">
        <a:lnSpc>
          <a:spcPct val="90000"/>
        </a:lnSpc>
        <a:spcBef>
          <a:spcPts val="1000"/>
        </a:spcBef>
        <a:spcAft>
          <a:spcPts val="0"/>
        </a:spcAft>
        <a:buClrTx/>
        <a:buSzTx/>
        <a:buFont typeface="Arial" pitchFamily="2" charset="0"/>
        <a:buChar char="•"/>
        <a:tabLst/>
        <a:defRPr lang="pt-br" sz="2800" b="0" i="0" u="none" strike="noStrike" kern="1" cap="none" spc="0" baseline="0">
          <a:solidFill>
            <a:schemeClr val="tx1"/>
          </a:solidFill>
          <a:effectLst/>
          <a:latin typeface="Arial" pitchFamily="2" charset="0"/>
          <a:ea typeface="DejaVu Sans" pitchFamily="0" charset="0"/>
          <a:cs typeface="DejaVu Sans" pitchFamily="0" charset="0"/>
        </a:defRPr>
      </a:lvl1pPr>
      <a:lvl2pPr marL="685800" marR="0" indent="-228600" algn="l" defTabSz="914400">
        <a:lnSpc>
          <a:spcPct val="90000"/>
        </a:lnSpc>
        <a:spcBef>
          <a:spcPts val="500"/>
        </a:spcBef>
        <a:spcAft>
          <a:spcPts val="0"/>
        </a:spcAft>
        <a:buClrTx/>
        <a:buSzTx/>
        <a:buFont typeface="Arial" pitchFamily="2" charset="0"/>
        <a:buChar char="•"/>
        <a:tabLst/>
        <a:defRPr lang="pt-br" sz="2400" b="0" i="0" u="none" strike="noStrike" kern="1" cap="none" spc="0" baseline="0">
          <a:solidFill>
            <a:schemeClr val="tx1"/>
          </a:solidFill>
          <a:effectLst/>
          <a:latin typeface="Arial" pitchFamily="2" charset="0"/>
          <a:ea typeface="DejaVu Sans" pitchFamily="0" charset="0"/>
          <a:cs typeface="DejaVu Sans" pitchFamily="0" charset="0"/>
        </a:defRPr>
      </a:lvl2pPr>
      <a:lvl3pPr marL="1143000" marR="0" indent="-228600" algn="l" defTabSz="914400">
        <a:lnSpc>
          <a:spcPct val="90000"/>
        </a:lnSpc>
        <a:spcBef>
          <a:spcPts val="500"/>
        </a:spcBef>
        <a:spcAft>
          <a:spcPts val="0"/>
        </a:spcAft>
        <a:buClrTx/>
        <a:buSzTx/>
        <a:buFont typeface="Arial" pitchFamily="2" charset="0"/>
        <a:buChar char="•"/>
        <a:tabLst/>
        <a:defRPr lang="pt-br" sz="2000" b="0" i="0" u="none" strike="noStrike" kern="1" cap="none" spc="0" baseline="0">
          <a:solidFill>
            <a:schemeClr val="tx1"/>
          </a:solidFill>
          <a:effectLst/>
          <a:latin typeface="Arial" pitchFamily="2" charset="0"/>
          <a:ea typeface="DejaVu Sans" pitchFamily="0" charset="0"/>
          <a:cs typeface="DejaVu Sans" pitchFamily="0" charset="0"/>
        </a:defRPr>
      </a:lvl3pPr>
      <a:lvl4pPr marL="16002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pitchFamily="0" charset="0"/>
          <a:cs typeface="DejaVu Sans" pitchFamily="0" charset="0"/>
        </a:defRPr>
      </a:lvl4pPr>
      <a:lvl5pPr marL="20574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pitchFamily="0" charset="0"/>
          <a:cs typeface="DejaVu Sans" pitchFamily="0" charset="0"/>
        </a:defRPr>
      </a:lvl5pPr>
      <a:lvl6pPr marL="25146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pitchFamily="0" charset="0"/>
          <a:cs typeface="DejaVu Sans" pitchFamily="0" charset="0"/>
        </a:defRPr>
      </a:lvl6pPr>
      <a:lvl7pPr marL="29718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pitchFamily="0" charset="0"/>
          <a:cs typeface="DejaVu Sans" pitchFamily="0" charset="0"/>
        </a:defRPr>
      </a:lvl7pPr>
      <a:lvl8pPr marL="34290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pitchFamily="0" charset="0"/>
          <a:cs typeface="DejaVu Sans" pitchFamily="0" charset="0"/>
        </a:defRPr>
      </a:lvl8pPr>
      <a:lvl9pPr marL="38862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pitchFamily="0" charset="0"/>
          <a:cs typeface="DejaVu Sans" pitchFamily="0" charset="0"/>
        </a:defRPr>
      </a:lvl9pPr>
    </p:bodyStyle>
    <p:otherStyle>
      <a:lvl1pPr marL="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pitchFamily="0" charset="0"/>
          <a:cs typeface="DejaVu Sans" pitchFamily="0" charset="0"/>
        </a:defRPr>
      </a:lvl1pPr>
      <a:lvl2pPr marL="457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pitchFamily="0" charset="0"/>
          <a:cs typeface="DejaVu Sans" pitchFamily="0" charset="0"/>
        </a:defRPr>
      </a:lvl2pPr>
      <a:lvl3pPr marL="914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pitchFamily="0" charset="0"/>
          <a:cs typeface="DejaVu Sans" pitchFamily="0" charset="0"/>
        </a:defRPr>
      </a:lvl3pPr>
      <a:lvl4pPr marL="1371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pitchFamily="0" charset="0"/>
          <a:cs typeface="DejaVu Sans" pitchFamily="0" charset="0"/>
        </a:defRPr>
      </a:lvl4pPr>
      <a:lvl5pPr marL="18288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pitchFamily="0" charset="0"/>
          <a:cs typeface="DejaVu Sans" pitchFamily="0" charset="0"/>
        </a:defRPr>
      </a:lvl5pPr>
      <a:lvl6pPr marL="22860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pitchFamily="0" charset="0"/>
          <a:cs typeface="DejaVu Sans" pitchFamily="0" charset="0"/>
        </a:defRPr>
      </a:lvl6pPr>
      <a:lvl7pPr marL="2743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pitchFamily="0" charset="0"/>
          <a:cs typeface="DejaVu Sans" pitchFamily="0" charset="0"/>
        </a:defRPr>
      </a:lvl7pPr>
      <a:lvl8pPr marL="3200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pitchFamily="0" charset="0"/>
          <a:cs typeface="DejaVu Sans" pitchFamily="0" charset="0"/>
        </a:defRPr>
      </a:lvl8pPr>
      <a:lvl9pPr marL="3657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pitchFamily="0" charset="0"/>
          <a:cs typeface="DejaVu Sans" pitchFamily="0" charset="0"/>
        </a:defRPr>
      </a:lvl9pPr>
    </p:otherStyle>
  </p:txStyles>
</p:sldMaster>
</file>

<file path=ppt/slides/_rels/slide1.xml.rels><?xml version="1.0" encoding="UTF-8" standalone="yes" ?>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7.gif"/></Relationships>
</file>

<file path=ppt/slides/_rels/slide12.xml.rels><?xml version="1.0" encoding="UTF-8" standalone="yes" ?>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8.png"/></Relationships>
</file>

<file path=ppt/slides/_rels/slide13.xml.rels><?xml version="1.0" encoding="UTF-8" standalone="yes" ?>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9.png"/></Relationships>
</file>

<file path=ppt/slides/_rels/slide14.xml.rels><?xml version="1.0" encoding="UTF-8" standalone="yes" ?>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10.jpeg"/></Relationships>
</file>

<file path=ppt/slides/_rels/slide15.xml.rels><?xml version="1.0" encoding="UTF-8" standalone="yes" ?>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11.png"/></Relationships>
</file>

<file path=ppt/slides/_rels/slide17.xml.rels><?xml version="1.0" encoding="UTF-8" standalone="yes" ?>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12.png"/></Relationships>
</file>

<file path=ppt/slides/_rels/slide18.xml.rels><?xml version="1.0" encoding="UTF-8" standalone="yes" ?>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13.png"/><Relationship Id="rId3" Type="http://schemas.openxmlformats.org/officeDocument/2006/relationships/image" Target="../media/image14.png"/></Relationships>
</file>

<file path=ppt/slides/_rels/slide19.xml.rels><?xml version="1.0" encoding="UTF-8" standalone="yes" ?>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15.png"/><Relationship Id="rId3" Type="http://schemas.openxmlformats.org/officeDocument/2006/relationships/image" Target="../media/image16.png"/></Relationships>
</file>

<file path=ppt/slides/_rels/slide2.xml.rels><?xml version="1.0" encoding="UTF-8" standalone="yes" ?>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17.png"/><Relationship Id="rId3" Type="http://schemas.openxmlformats.org/officeDocument/2006/relationships/image" Target="../media/image18.png"/></Relationships>
</file>

<file path=ppt/slides/_rels/slide21.xml.rels><?xml version="1.0" encoding="UTF-8" standalone="yes" ?>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19.png"/></Relationships>
</file>

<file path=ppt/slides/_rels/slide22.xml.rels><?xml version="1.0" encoding="UTF-8" standalone="yes" ?>
<Relationships xmlns="http://schemas.openxmlformats.org/package/2006/relationships"><Relationship Id="rId1" Type="http://schemas.openxmlformats.org/officeDocument/2006/relationships/slideLayout" Target="../slideLayouts/slideLayout37.xml"/></Relationships>
</file>

<file path=ppt/slides/_rels/slide23.xml.rels><?xml version="1.0" encoding="UTF-8" standalone="yes" ?>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20.png"/></Relationships>
</file>

<file path=ppt/slides/_rels/slide24.xml.rels><?xml version="1.0" encoding="UTF-8" standalone="yes" ?>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21.png"/></Relationships>
</file>

<file path=ppt/slides/_rels/slide25.xml.rels><?xml version="1.0" encoding="UTF-8" standalone="yes" ?>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22.png"/></Relationships>
</file>

<file path=ppt/slides/_rels/slide26.xml.rels><?xml version="1.0" encoding="UTF-8" standalone="yes" ?>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23.png"/></Relationships>
</file>

<file path=ppt/slides/_rels/slide27.xml.rels><?xml version="1.0" encoding="UTF-8" standalone="yes" ?>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24.png"/></Relationships>
</file>

<file path=ppt/slides/_rels/slide3.xml.rels><?xml version="1.0" encoding="UTF-8" standalone="yes" ?>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png"/></Relationships>
</file>

<file path=ppt/slides/_rels/slide4.xml.rels><?xml version="1.0" encoding="UTF-8" standalone="yes" ?>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2.png"/></Relationships>
</file>

<file path=ppt/slides/_rels/slide6.xml.rels><?xml version="1.0" encoding="UTF-8" standalone="yes" ?>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7.xml.rels><?xml version="1.0" encoding="UTF-8" standalone="yes" ?>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4.jpeg"/></Relationships>
</file>

<file path=ppt/slides/_rels/slide8.xml.rels><?xml version="1.0" encoding="UTF-8" standalone="yes" ?>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5.jpeg"/></Relationships>
</file>

<file path=ppt/slides/_rels/slide9.xml.rels><?xml version="1.0" encoding="UTF-8" standalone="yes" ?>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6.jpeg"/></Relationships>
</file>

<file path=ppt/slides/slide1.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pr="smNativeData" xmlns="smNativeData"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zg4AAIQMAAAxPAAAqx0AABAAAAAmAAAACAAAAP//////////"/>
              </a:ext>
            </a:extLst>
          </p:cNvSpPr>
          <p:nvPr/>
        </p:nvSpPr>
        <p:spPr>
          <a:xfrm>
            <a:off x="2406650" y="2034540"/>
            <a:ext cx="7378065" cy="278828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pitchFamily="0" charset="0"/>
                <a:cs typeface="DejaVu Sans" pitchFamily="0" charset="0"/>
              </a:defRPr>
            </a:pPr>
            <a:r>
              <a:rPr lang="pt-br" sz="5400" b="1" cap="none">
                <a:solidFill>
                  <a:srgbClr val="FFFFFF"/>
                </a:solidFill>
                <a:latin typeface="Calibri" pitchFamily="2" charset="0"/>
                <a:ea typeface="DejaVu Sans" pitchFamily="0" charset="0"/>
                <a:cs typeface="DejaVu Sans" pitchFamily="0" charset="0"/>
              </a:rPr>
              <a:t>Programação orientada a objetos</a:t>
            </a:r>
            <a:endParaRPr lang="pt-br" sz="5400" b="1" cap="none"/>
          </a:p>
        </p:txBody>
      </p:sp>
    </p:spTree>
  </p:cSld>
  <p:clrMapOvr>
    <a:masterClrMapping/>
  </p:clrMapOvr>
  <p:timing>
    <p:tnLst>
      <p:par>
        <p:cTn id="1" dur="indefinite" restart="never" nodeType="tmRoot"/>
      </p:par>
    </p:tnLst>
  </p:timing>
</p:sld>
</file>

<file path=ppt/slides/slide10.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pr="smNativeData" xmlns="smNativeData"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JXSfIM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sRwAAD0BAABOLgAAOAUAABAAAAAmAAAACAAAAP//////////"/>
              </a:ext>
            </a:extLst>
          </p:cNvSpPr>
          <p:nvPr/>
        </p:nvSpPr>
        <p:spPr>
          <a:xfrm>
            <a:off x="4664075" y="201295"/>
            <a:ext cx="2863215" cy="64706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pitchFamily="0" charset="0"/>
                <a:cs typeface="DejaVu Sans" pitchFamily="0" charset="0"/>
              </a:defRPr>
            </a:pPr>
            <a:r>
              <a:rPr lang="pt-br" sz="2800" b="1" cap="none">
                <a:solidFill>
                  <a:srgbClr val="FFFFFF"/>
                </a:solidFill>
                <a:latin typeface="Google Sans" pitchFamily="0" charset="0"/>
                <a:ea typeface="DejaVu Sans" pitchFamily="0" charset="0"/>
                <a:cs typeface="DejaVu Sans" pitchFamily="0" charset="0"/>
              </a:rPr>
              <a:t>Herança</a:t>
            </a:r>
            <a:r>
              <a:rPr lang="pt-br" sz="2800" cap="none">
                <a:solidFill>
                  <a:srgbClr val="202124"/>
                </a:solidFill>
                <a:latin typeface="Google Sans" pitchFamily="0" charset="0"/>
                <a:ea typeface="DejaVu Sans" pitchFamily="0" charset="0"/>
                <a:cs typeface="DejaVu Sans" pitchFamily="0" charset="0"/>
              </a:rPr>
              <a:t>.</a:t>
            </a:r>
            <a:endParaRPr lang="pt-br" sz="2800" cap="none"/>
          </a:p>
        </p:txBody>
      </p:sp>
      <p:sp>
        <p:nvSpPr>
          <p:cNvPr id="4" name="CustomShape 3"/>
          <p:cNvSpPr>
            <a:extLst>
              <a:ext uri="smNativeData">
                <pr:smNativeData xmlns:pr="smNativeData" xmlns="smNativeData"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rgUAAA8HAAA/IgAAjCgAABAgAAAmAAAACAAAAP//////////"/>
              </a:ext>
            </a:extLst>
          </p:cNvSpPr>
          <p:nvPr/>
        </p:nvSpPr>
        <p:spPr>
          <a:xfrm>
            <a:off x="923290" y="1147445"/>
            <a:ext cx="4643755" cy="5443855"/>
          </a:xfrm>
          <a:prstGeom prst="rect">
            <a:avLst/>
          </a:prstGeom>
          <a:noFill/>
          <a:ln>
            <a:noFill/>
          </a:ln>
          <a:effectLst/>
        </p:spPr>
        <p:txBody>
          <a:bodyPr vert="horz" wrap="square" lIns="90170" tIns="45085" rIns="90170" bIns="45085" numCol="1" spcCol="215900" anchor="t"/>
          <a:lstStyle/>
          <a:p>
            <a:pPr>
              <a:lnSpc>
                <a:spcPct val="100000"/>
              </a:lnSpc>
              <a:defRPr lang="pt-br" cap="none">
                <a:latin typeface="Arial" pitchFamily="2" charset="0"/>
                <a:ea typeface="DejaVu Sans" pitchFamily="0" charset="0"/>
                <a:cs typeface="DejaVu Sans" pitchFamily="0" charset="0"/>
              </a:defRPr>
            </a:pPr>
            <a:r>
              <a:rPr lang="pt-br" sz="1600" cap="none">
                <a:solidFill>
                  <a:srgbClr val="FFFFFF"/>
                </a:solidFill>
                <a:latin typeface="Source Serif Pro" pitchFamily="0" charset="0"/>
                <a:ea typeface="DejaVu Sans" pitchFamily="0" charset="0"/>
                <a:cs typeface="DejaVu Sans" pitchFamily="0" charset="0"/>
              </a:rPr>
              <a:t>A herança é um mecanismo da Orientação a Objeto que permite criar novas classes a partir de classes já existentes, aproveitando-se das características existentes na classe a ser estendida. Este mecanismo é muito interessante, pois promove um grande reuso e reaproveitamento de código existente.  Com a herança é possível criar classes derivadas, subclasses, a partir de classes bases, superclasses. As subclasses são mais especializadas do que as suas superclasses, mais genéricas. As subclasses herdam todas as características de suas superclasses, como suas variáveis e métodos. A linguagem Java permite o uso de herança simples, mas não permite a implementação de herança múltipla. Para superar essa limitação o Java faz uso de interfaces, o qual pode ser visto como uma que certos métodos com características previamente estabelecidas serão implementados, usando inclusive a palavra reservada implements para garantir esta implementação. </a:t>
            </a:r>
            <a:endParaRPr lang="pt-br" sz="1600" cap="none"/>
          </a:p>
        </p:txBody>
      </p:sp>
      <p:sp>
        <p:nvSpPr>
          <p:cNvPr id="5" name="CustomShape 4"/>
          <p:cNvSpPr>
            <a:extLst>
              <a:ext uri="smNativeData">
                <pr:smNativeData xmlns:pr="smNativeData" xmlns="smNativeData" val="SMDATA_15_q5OGZBMAAAAlAAAAZQAAAA0AAAAAjgAAAEcAAACOAAAARwAAAAAAAAABAAAAAAAAAAEAAABQAAAAhbacS3FV1T8AAAAAAADwvwAAAAAAAOA/AAAAAAAA4D8AAAAAAADgPwAAAAAAAOA/AAAAAAAA4D8AAAAAAADgPwAAAAAAAOA/AAAAAAAA4D8CAAAAjAAAAAEAAAAAAAAARFRqC////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IvJml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FRqBP///wEAAAAAAAAAAAAAAAAAAAAAAAAAAAAAAAAAAAAAAAAAAP///wF/f38A5+bmA8zMzADAwP8Af39/AAAAAAAAAAAAAAAAAAAAAAAAAAAAIQAAABgAAAAUAAAACzIAAMUNAACmOwAA7w8AABAAAAAmAAAACAAAAP//////////"/>
              </a:ext>
            </a:extLst>
          </p:cNvSpPr>
          <p:nvPr/>
        </p:nvSpPr>
        <p:spPr>
          <a:xfrm>
            <a:off x="8134985" y="2238375"/>
            <a:ext cx="1561465" cy="351790"/>
          </a:xfrm>
          <a:prstGeom prst="roundRect">
            <a:avLst>
              <a:gd name="adj" fmla="val 16667"/>
            </a:avLst>
          </a:prstGeom>
          <a:solidFill>
            <a:schemeClr val="tx2"/>
          </a:solidFill>
          <a:ln w="25400" cap="flat" cmpd="sng" algn="ctr">
            <a:solidFill>
              <a:schemeClr val="bg1"/>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pitchFamily="0" charset="0"/>
                <a:cs typeface="DejaVu Sans" pitchFamily="0" charset="0"/>
              </a:defRPr>
            </a:pPr>
            <a:r>
              <a:rPr lang="pt-br" cap="none">
                <a:solidFill>
                  <a:srgbClr val="FFFFFF"/>
                </a:solidFill>
                <a:latin typeface="Calibri" pitchFamily="2" charset="0"/>
                <a:ea typeface="DejaVu Sans" pitchFamily="0" charset="0"/>
                <a:cs typeface="DejaVu Sans" pitchFamily="0" charset="0"/>
              </a:rPr>
              <a:t>animal</a:t>
            </a:r>
          </a:p>
        </p:txBody>
      </p:sp>
      <p:sp>
        <p:nvSpPr>
          <p:cNvPr id="6" name="CustomShape 5"/>
          <p:cNvSpPr>
            <a:extLst>
              <a:ext uri="smNativeData">
                <pr:smNativeData xmlns:pr="smNativeData" xmlns="smNativeData" val="SMDATA_15_q5OGZBMAAAAlAAAAZQAAAA0AAAAAjgAAAEcAAACOAAAARwAAAAAAAAABAAAAAAAAAAEAAABQAAAAhbacS3FV1T8AAAAAAADwvwAAAAAAAOA/AAAAAAAA4D8AAAAAAADgPwAAAAAAAOA/AAAAAAAA4D8AAAAAAADgPwAAAAAAAOA/AAAAAAAA4D8CAAAAjAAAAAEAAAAAAAAARFRqC////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MZ5xls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FRqBP///wEAAAAAAAAAAAAAAAAAAAAAAAAAAAAAAAAAAAAAAAAAAP///wF/f38A5+bmA8zMzADAwP8Af39/AAAAAAAAAAAAAAAAAAAAAAAAAAAAIQAAABgAAAAUAAAAQD0AAEgSAADaRgAAchQAABAAAAAmAAAACAAAAP//////////"/>
              </a:ext>
            </a:extLst>
          </p:cNvSpPr>
          <p:nvPr/>
        </p:nvSpPr>
        <p:spPr>
          <a:xfrm>
            <a:off x="9956800" y="2971800"/>
            <a:ext cx="1560830" cy="351790"/>
          </a:xfrm>
          <a:prstGeom prst="roundRect">
            <a:avLst>
              <a:gd name="adj" fmla="val 16667"/>
            </a:avLst>
          </a:prstGeom>
          <a:solidFill>
            <a:schemeClr val="tx2"/>
          </a:solidFill>
          <a:ln w="25400" cap="flat" cmpd="sng" algn="ctr">
            <a:solidFill>
              <a:schemeClr val="bg1"/>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pitchFamily="0" charset="0"/>
                <a:cs typeface="DejaVu Sans" pitchFamily="0" charset="0"/>
              </a:defRPr>
            </a:pPr>
            <a:r>
              <a:rPr lang="pt-br" cap="none">
                <a:solidFill>
                  <a:srgbClr val="FFFFFF"/>
                </a:solidFill>
                <a:latin typeface="Calibri" pitchFamily="2" charset="0"/>
                <a:ea typeface="DejaVu Sans" pitchFamily="0" charset="0"/>
                <a:cs typeface="DejaVu Sans" pitchFamily="0" charset="0"/>
              </a:rPr>
              <a:t>onívoro</a:t>
            </a:r>
          </a:p>
        </p:txBody>
      </p:sp>
      <p:sp>
        <p:nvSpPr>
          <p:cNvPr id="7" name="CustomShape 6"/>
          <p:cNvSpPr>
            <a:extLst>
              <a:ext uri="smNativeData">
                <pr:smNativeData xmlns:pr="smNativeData" xmlns="smNativeData" val="SMDATA_15_q5OGZBMAAAAlAAAAZQAAAA0AAAAAjgAAAEcAAACOAAAARwAAAAAAAAABAAAAAAAAAAEAAABQAAAAhbacS3FV1T8AAAAAAADwvwAAAAAAAOA/AAAAAAAA4D8AAAAAAADgPwAAAAAAAOA/AAAAAAAA4D8AAAAAAADgPwAAAAAAAOA/AAAAAAAA4D8CAAAAjAAAAAEAAAAAAAAARFRqC////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MEyjXY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FRqBP///wEAAAAAAAAAAAAAAAAAAAAAAAAAAAAAAAAAAAAAAAAAAP///wF/f38A5+bmA8zMzADAwP8Af39/AAAAAAAAAAAAAAAAAAAAAAAAAAAAIQAAABgAAAAUAAAACzIAAEgSAACmOwAAchQAABAAAAAmAAAACAAAAP//////////"/>
              </a:ext>
            </a:extLst>
          </p:cNvSpPr>
          <p:nvPr/>
        </p:nvSpPr>
        <p:spPr>
          <a:xfrm>
            <a:off x="8134985" y="2971800"/>
            <a:ext cx="1561465" cy="351790"/>
          </a:xfrm>
          <a:prstGeom prst="roundRect">
            <a:avLst>
              <a:gd name="adj" fmla="val 16667"/>
            </a:avLst>
          </a:prstGeom>
          <a:solidFill>
            <a:schemeClr val="tx2"/>
          </a:solidFill>
          <a:ln w="25400" cap="flat" cmpd="sng" algn="ctr">
            <a:solidFill>
              <a:schemeClr val="bg1"/>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pitchFamily="0" charset="0"/>
                <a:cs typeface="DejaVu Sans" pitchFamily="0" charset="0"/>
              </a:defRPr>
            </a:pPr>
            <a:r>
              <a:rPr lang="pt-br" cap="none">
                <a:solidFill>
                  <a:srgbClr val="FFFFFF"/>
                </a:solidFill>
                <a:latin typeface="Calibri" pitchFamily="2" charset="0"/>
                <a:ea typeface="DejaVu Sans" pitchFamily="0" charset="0"/>
                <a:cs typeface="DejaVu Sans" pitchFamily="0" charset="0"/>
              </a:rPr>
              <a:t>carnívoro</a:t>
            </a:r>
          </a:p>
        </p:txBody>
      </p:sp>
      <p:sp>
        <p:nvSpPr>
          <p:cNvPr id="8" name="CustomShape 7"/>
          <p:cNvSpPr>
            <a:extLst>
              <a:ext uri="smNativeData">
                <pr:smNativeData xmlns:pr="smNativeData" xmlns="smNativeData" val="SMDATA_15_q5OGZBMAAAAlAAAAZQAAAA0AAAAAjgAAAEcAAACOAAAARwAAAAAAAAABAAAAAAAAAAEAAABQAAAAhbacS3FV1T8AAAAAAADwvwAAAAAAAOA/AAAAAAAA4D8AAAAAAADgPwAAAAAAAOA/AAAAAAAA4D8AAAAAAADgPwAAAAAAAOA/AAAAAAAA4D8CAAAAjAAAAAEAAAAAAAAARFRqC////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Oqm/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FRqBP///wEAAAAAAAAAAAAAAAAAAAAAAAAAAAAAAAAAAAAAAAAAAP///wF/f38A5+bmA8zMzADAwP8Af39/AAAAAAAAAAAAAAAAAAAAAAAAAAAAIQAAABgAAAAUAAAA9SYAAEgSAACQMAAAchQAABAAAAAmAAAACAAAAP//////////"/>
              </a:ext>
            </a:extLst>
          </p:cNvSpPr>
          <p:nvPr/>
        </p:nvSpPr>
        <p:spPr>
          <a:xfrm>
            <a:off x="6332855" y="2971800"/>
            <a:ext cx="1561465" cy="351790"/>
          </a:xfrm>
          <a:prstGeom prst="roundRect">
            <a:avLst>
              <a:gd name="adj" fmla="val 16667"/>
            </a:avLst>
          </a:prstGeom>
          <a:solidFill>
            <a:schemeClr val="tx2"/>
          </a:solidFill>
          <a:ln w="25400" cap="flat" cmpd="sng" algn="ctr">
            <a:solidFill>
              <a:schemeClr val="bg1"/>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pitchFamily="0" charset="0"/>
                <a:cs typeface="DejaVu Sans" pitchFamily="0" charset="0"/>
              </a:defRPr>
            </a:pPr>
            <a:r>
              <a:rPr lang="pt-br" cap="none">
                <a:solidFill>
                  <a:srgbClr val="FFFFFF"/>
                </a:solidFill>
                <a:latin typeface="Calibri" pitchFamily="2" charset="0"/>
                <a:ea typeface="DejaVu Sans" pitchFamily="0" charset="0"/>
                <a:cs typeface="DejaVu Sans" pitchFamily="0" charset="0"/>
              </a:rPr>
              <a:t>herbívoro</a:t>
            </a:r>
          </a:p>
        </p:txBody>
      </p:sp>
      <p:sp>
        <p:nvSpPr>
          <p:cNvPr id="9" name="CustomShape 8"/>
          <p:cNvSpPr>
            <a:extLst>
              <a:ext uri="smNativeData">
                <pr:smNativeData xmlns:pr="smNativeData" xmlns="smNativeData" val="SMDATA_15_q5OGZBMAAAAlAAAACwAAAA0AAAAAcDAAAO8PAAAqMgAAbhIAAAAAAAAAAAAAAg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P///wgPAAAAAQAAABQAAAAUAAAAFAAAAAEAAAAAAAAAZAAAAGQAAAAC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P///wF/f38A5+bmA8zMzADAwP8Af39/AAAAAAAAAAAAAAAAAAAAAAAAAAAAIQAAABgAAAAUAAAAcDAAAO8PAAAqMgAAbhIAABAAAAAmAAAACAAAAP//////////"/>
              </a:ext>
            </a:extLst>
          </p:cNvSpPr>
          <p:nvPr/>
        </p:nvSpPr>
        <p:spPr>
          <a:xfrm flipV="1">
            <a:off x="7874000" y="2590165"/>
            <a:ext cx="280670" cy="405765"/>
          </a:xfrm>
          <a:custGeom>
            <a:avLst/>
            <a:gdLst/>
            <a:ahLst/>
            <a:cxnLst/>
            <a:rect l="0" t="0" r="280670" b="405765"/>
            <a:pathLst>
              <a:path w="280670" h="405765">
                <a:moveTo>
                  <a:pt x="0" y="0"/>
                </a:moveTo>
                <a:lnTo>
                  <a:pt x="280670" y="405765"/>
                </a:lnTo>
              </a:path>
            </a:pathLst>
          </a:custGeom>
          <a:noFill/>
          <a:ln w="9525" cap="flat" cmpd="sng" algn="ctr">
            <a:solidFill>
              <a:schemeClr val="bg1"/>
            </a:solidFill>
            <a:prstDash val="solid"/>
            <a:headEnd type="none"/>
            <a:tailEnd type="triangle" w="med" len="med"/>
          </a:ln>
          <a:effectLst/>
        </p:spPr>
      </p:sp>
      <p:sp>
        <p:nvSpPr>
          <p:cNvPr id="10" name="CustomShape 9"/>
          <p:cNvSpPr>
            <a:extLst>
              <a:ext uri="smNativeData">
                <pr:smNativeData xmlns:pr="smNativeData" xmlns="smNativeData" val="SMDATA_15_q5OGZBMAAAAlAAAACwAAAA0AAAAA2TYAAO8PAADZNgAARhIAAAAAAAAAAAAAAg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P///wgPAAAAAQAAABQAAAAUAAAAFAAAAAEAAAAAAAAAZAAAAGQAAAAC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ltbmk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P///wF/f38A5+bmA8zMzADAwP8Af39/AAAAAAAAAAAAAAAAAAAAAAAAAAAAIQAAABgAAAAUAAAA2TYAAO8PAADZNgAARhIAABAAAAAmAAAACAAAAP//////////"/>
              </a:ext>
            </a:extLst>
          </p:cNvSpPr>
          <p:nvPr/>
        </p:nvSpPr>
        <p:spPr>
          <a:xfrm flipV="1">
            <a:off x="8916035" y="2590165"/>
            <a:ext cx="0" cy="380365"/>
          </a:xfrm>
          <a:custGeom>
            <a:avLst/>
            <a:gdLst/>
            <a:ahLst/>
            <a:cxnLst/>
            <a:rect l="0" t="0" r="0" b="380365"/>
            <a:pathLst>
              <a:path w="0" h="380365">
                <a:moveTo>
                  <a:pt x="0" y="0"/>
                </a:moveTo>
                <a:lnTo>
                  <a:pt x="0" y="380365"/>
                </a:lnTo>
              </a:path>
            </a:pathLst>
          </a:custGeom>
          <a:noFill/>
          <a:ln w="9525" cap="flat" cmpd="sng" algn="ctr">
            <a:solidFill>
              <a:schemeClr val="bg1"/>
            </a:solidFill>
            <a:prstDash val="solid"/>
            <a:headEnd type="none"/>
            <a:tailEnd type="triangle" w="med" len="med"/>
          </a:ln>
          <a:effectLst/>
        </p:spPr>
      </p:sp>
      <p:sp>
        <p:nvSpPr>
          <p:cNvPr id="11" name="CustomShape 10"/>
          <p:cNvSpPr>
            <a:extLst>
              <a:ext uri="smNativeData">
                <pr:smNativeData xmlns:pr="smNativeData" xmlns="smNativeData" val="SMDATA_15_q5OGZBMAAAAlAAAACwAAAA0AAAAAhjsAAO8PAAB4PQAARhIAAAAAAAAAAAAAAg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P///wgPAAAAAQAAABQAAAAUAAAAFAAAAAEAAAAAAAAAZAAAAGQAAAAC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IBkAck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P///wF/f38A5+bmA8zMzADAwP8Af39/AAAAAAAAAAAAAAAAAAAAAAAAAAAAIQAAABgAAAAUAAAAhjsAAO8PAAB4PQAARhIAABAAAAAmAAAACAAAAP//////////"/>
              </a:ext>
            </a:extLst>
          </p:cNvSpPr>
          <p:nvPr/>
        </p:nvSpPr>
        <p:spPr>
          <a:xfrm flipH="1" flipV="1">
            <a:off x="9676130" y="2590165"/>
            <a:ext cx="316230" cy="380365"/>
          </a:xfrm>
          <a:custGeom>
            <a:avLst/>
            <a:gdLst/>
            <a:ahLst/>
            <a:cxnLst/>
            <a:rect l="0" t="0" r="316230" b="380365"/>
            <a:pathLst>
              <a:path w="316230" h="380365">
                <a:moveTo>
                  <a:pt x="0" y="0"/>
                </a:moveTo>
                <a:lnTo>
                  <a:pt x="316230" y="380365"/>
                </a:lnTo>
              </a:path>
            </a:pathLst>
          </a:custGeom>
          <a:noFill/>
          <a:ln w="9525" cap="flat" cmpd="sng" algn="ctr">
            <a:solidFill>
              <a:schemeClr val="bg1"/>
            </a:solidFill>
            <a:prstDash val="solid"/>
            <a:headEnd type="none"/>
            <a:tailEnd type="triangle" w="med" len="med"/>
          </a:ln>
          <a:effectLst/>
        </p:spPr>
      </p:sp>
      <p:sp>
        <p:nvSpPr>
          <p:cNvPr id="12" name="CustomShape 11"/>
          <p:cNvSpPr>
            <a:extLst>
              <a:ext uri="smNativeData">
                <pr:smNativeData xmlns:pr="smNativeData" xmlns="smNativeData" val="SMDATA_15_q5OGZBMAAAAlAAAAZQAAAA0AAAAAjgAAAEcAAACOAAAARwAAAAAAAAABAAAAAAAAAAEAAABQAAAAhbacS3FV1T8AAAAAAADwvwAAAAAAAOA/AAAAAAAA4D8AAAAAAADgPwAAAAAAAOA/AAAAAAAA4D8AAAAAAADgPwAAAAAAAOA/AAAAAAAA4D8CAAAAjAAAAAEAAAAAAAAARFRqC////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NI4I6s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FRqBP///wEAAAAAAAAAAAAAAAAAAAAAAAAAAAAAAAAAAAAAAAAAAP///wF/f38A5+bmA8zMzADAwP8Af39/AAAAAAAAAAAAAAAAAAAAAAAAAAAAIQAAABgAAAAUAAAA9SEAANgXAACQKwAAAhoAABAAAAAmAAAACAAAAP//////////"/>
              </a:ext>
            </a:extLst>
          </p:cNvSpPr>
          <p:nvPr/>
        </p:nvSpPr>
        <p:spPr>
          <a:xfrm>
            <a:off x="5520055" y="3876040"/>
            <a:ext cx="1561465" cy="351790"/>
          </a:xfrm>
          <a:prstGeom prst="roundRect">
            <a:avLst>
              <a:gd name="adj" fmla="val 16667"/>
            </a:avLst>
          </a:prstGeom>
          <a:solidFill>
            <a:schemeClr val="tx2"/>
          </a:solidFill>
          <a:ln w="25400" cap="flat" cmpd="sng" algn="ctr">
            <a:solidFill>
              <a:schemeClr val="bg1"/>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pitchFamily="0" charset="0"/>
                <a:cs typeface="DejaVu Sans" pitchFamily="0" charset="0"/>
              </a:defRPr>
            </a:pPr>
            <a:r>
              <a:rPr lang="pt-br" cap="none">
                <a:solidFill>
                  <a:srgbClr val="FFFFFF"/>
                </a:solidFill>
                <a:latin typeface="Calibri" pitchFamily="2" charset="0"/>
                <a:ea typeface="DejaVu Sans" pitchFamily="0" charset="0"/>
                <a:cs typeface="DejaVu Sans" pitchFamily="0" charset="0"/>
              </a:rPr>
              <a:t>coelho</a:t>
            </a:r>
          </a:p>
        </p:txBody>
      </p:sp>
      <p:sp>
        <p:nvSpPr>
          <p:cNvPr id="13" name="CustomShape 12"/>
          <p:cNvSpPr>
            <a:extLst>
              <a:ext uri="smNativeData">
                <pr:smNativeData xmlns:pr="smNativeData" xmlns="smNativeData" val="SMDATA_15_q5OGZBMAAAAlAAAAZQAAAA0AAAAAjgAAAEcAAACOAAAARwAAAAAAAAABAAAAAAAAAAEAAABQAAAAhbacS3FV1T8AAAAAAADwvwAAAAAAAOA/AAAAAAAA4D8AAAAAAADgPwAAAAAAAOA/AAAAAAAA4D8AAAAAAADgPwAAAAAAAOA/AAAAAAAA4D8CAAAAjAAAAAEAAAAAAAAARFRqC////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FRqBP///wEAAAAAAAAAAAAAAAAAAAAAAAAAAAAAAAAAAAAAAAAAAP///wF/f38A5+bmA8zMzADAwP8Af39/AAAAAAAAAAAAAAAAAAAAAAAAAAAAIQAAABgAAAAUAAAA2TYAAKAaAABzQAAAyhwAABAAAAAmAAAACAAAAP//////////"/>
              </a:ext>
            </a:extLst>
          </p:cNvSpPr>
          <p:nvPr/>
        </p:nvSpPr>
        <p:spPr>
          <a:xfrm>
            <a:off x="8916035" y="4328160"/>
            <a:ext cx="1560830" cy="351790"/>
          </a:xfrm>
          <a:prstGeom prst="roundRect">
            <a:avLst>
              <a:gd name="adj" fmla="val 16667"/>
            </a:avLst>
          </a:prstGeom>
          <a:solidFill>
            <a:schemeClr val="tx2"/>
          </a:solidFill>
          <a:ln w="25400" cap="flat" cmpd="sng" algn="ctr">
            <a:solidFill>
              <a:schemeClr val="bg1"/>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pitchFamily="0" charset="0"/>
                <a:cs typeface="DejaVu Sans" pitchFamily="0" charset="0"/>
              </a:defRPr>
            </a:pPr>
            <a:r>
              <a:rPr lang="pt-br" cap="none">
                <a:solidFill>
                  <a:srgbClr val="FFFFFF"/>
                </a:solidFill>
                <a:latin typeface="Calibri" pitchFamily="2" charset="0"/>
                <a:ea typeface="DejaVu Sans" pitchFamily="0" charset="0"/>
                <a:cs typeface="DejaVu Sans" pitchFamily="0" charset="0"/>
              </a:rPr>
              <a:t>leão</a:t>
            </a:r>
          </a:p>
        </p:txBody>
      </p:sp>
      <p:sp>
        <p:nvSpPr>
          <p:cNvPr id="14" name="CustomShape 13"/>
          <p:cNvSpPr>
            <a:extLst>
              <a:ext uri="smNativeData">
                <pr:smNativeData xmlns:pr="smNativeData" xmlns="smNativeData" val="SMDATA_15_q5OGZBMAAAAlAAAAZQAAAA0AAAAAjgAAAEcAAACOAAAARwAAAAAAAAABAAAAAAAAAAEAAABQAAAAhbacS3FV1T8AAAAAAADwvwAAAAAAAOA/AAAAAAAA4D8AAAAAAADgPwAAAAAAAOA/AAAAAAAA4D8AAAAAAADgPwAAAAAAAOA/AAAAAAAA4D8CAAAAjAAAAAEAAAAAAAAARFRqC////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FRqBP///wEAAAAAAAAAAAAAAAAAAAAAAAAAAAAAAAAAAAAAAAAAAP///wF/f38A5+bmA8zMzADAwP8Af39/AAAAAAAAAAAAAAAAAAAAAAAAAAAAIQAAABgAAAAUAAAAfywAAJsaAAAaNgAAxBwAABAAAAAmAAAACAAAAP//////////"/>
              </a:ext>
            </a:extLst>
          </p:cNvSpPr>
          <p:nvPr/>
        </p:nvSpPr>
        <p:spPr>
          <a:xfrm>
            <a:off x="7233285" y="4324985"/>
            <a:ext cx="1561465" cy="351155"/>
          </a:xfrm>
          <a:prstGeom prst="roundRect">
            <a:avLst>
              <a:gd name="adj" fmla="val 16667"/>
            </a:avLst>
          </a:prstGeom>
          <a:solidFill>
            <a:schemeClr val="tx2"/>
          </a:solidFill>
          <a:ln w="25400" cap="flat" cmpd="sng" algn="ctr">
            <a:solidFill>
              <a:schemeClr val="bg1"/>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pitchFamily="0" charset="0"/>
                <a:cs typeface="DejaVu Sans" pitchFamily="0" charset="0"/>
              </a:defRPr>
            </a:pPr>
            <a:r>
              <a:rPr lang="pt-br" cap="none">
                <a:solidFill>
                  <a:srgbClr val="FFFFFF"/>
                </a:solidFill>
                <a:latin typeface="Calibri" pitchFamily="2" charset="0"/>
                <a:ea typeface="DejaVu Sans" pitchFamily="0" charset="0"/>
                <a:cs typeface="DejaVu Sans" pitchFamily="0" charset="0"/>
              </a:rPr>
              <a:t>hiena</a:t>
            </a:r>
          </a:p>
        </p:txBody>
      </p:sp>
      <p:sp>
        <p:nvSpPr>
          <p:cNvPr id="15" name="CustomShape 14"/>
          <p:cNvSpPr>
            <a:extLst>
              <a:ext uri="smNativeData">
                <pr:smNativeData xmlns:pr="smNativeData" xmlns="smNativeData" val="SMDATA_15_q5OGZBMAAAAlAAAAZQAAAA0AAAAAjgAAAEcAAACOAAAARwAAAAAAAAABAAAAAAAAAAEAAABQAAAAhbacS3FV1T8AAAAAAADwvwAAAAAAAOA/AAAAAAAA4D8AAAAAAADgPwAAAAAAAOA/AAAAAAAA4D8AAAAAAADgPwAAAAAAAOA/AAAAAAAA4D8CAAAAjAAAAAEAAAAAAAAARFRqC////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dR6UQ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FRqBP///wEAAAAAAAAAAAAAAAAAAAAAAAAAAAAAAAAAAAAAAAAAAP///wF/f38A5+bmA8zMzADAwP8Af39/AAAAAAAAAAAAAAAAAAAAAAAAAAAAIQAAABgAAAAUAAAAQz4AAL0XAADeRwAA5xkAABAAAAAmAAAACAAAAP//////////"/>
              </a:ext>
            </a:extLst>
          </p:cNvSpPr>
          <p:nvPr/>
        </p:nvSpPr>
        <p:spPr>
          <a:xfrm>
            <a:off x="10121265" y="3858895"/>
            <a:ext cx="1561465" cy="351790"/>
          </a:xfrm>
          <a:prstGeom prst="roundRect">
            <a:avLst>
              <a:gd name="adj" fmla="val 16667"/>
            </a:avLst>
          </a:prstGeom>
          <a:solidFill>
            <a:schemeClr val="tx2"/>
          </a:solidFill>
          <a:ln w="25400" cap="flat" cmpd="sng" algn="ctr">
            <a:solidFill>
              <a:schemeClr val="bg1"/>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pitchFamily="0" charset="0"/>
                <a:cs typeface="DejaVu Sans" pitchFamily="0" charset="0"/>
              </a:defRPr>
            </a:pPr>
            <a:r>
              <a:rPr lang="pt-br" cap="none">
                <a:solidFill>
                  <a:srgbClr val="FFFFFF"/>
                </a:solidFill>
                <a:latin typeface="Calibri" pitchFamily="2" charset="0"/>
                <a:ea typeface="DejaVu Sans" pitchFamily="0" charset="0"/>
                <a:cs typeface="DejaVu Sans" pitchFamily="0" charset="0"/>
              </a:rPr>
              <a:t>humano</a:t>
            </a:r>
          </a:p>
        </p:txBody>
      </p:sp>
      <p:sp>
        <p:nvSpPr>
          <p:cNvPr id="16" name="CustomShape 15"/>
          <p:cNvSpPr>
            <a:extLst>
              <a:ext uri="smNativeData">
                <pr:smNativeData xmlns:pr="smNativeData" xmlns="smNativeData" val="SMDATA_15_q5OGZBMAAAAlAAAACwAAAA0AAAAAEykAAHIUAAAQKwAA1hcAAAAAAAAAAAAAAg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P///wgPAAAAAQAAABQAAAAUAAAAFAAAAAEAAAAAAAAAZAAAAGQAAAAC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ILGgJU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P///wF/f38A5+bmA8zMzADAwP8Af39/AAAAAAAAAAAAAAAAAAAAAAAAAAAAIQAAABgAAAAUAAAAEykAAHIUAAAQKwAA1hcAABAAAAAmAAAACAAAAP//////////"/>
              </a:ext>
            </a:extLst>
          </p:cNvSpPr>
          <p:nvPr/>
        </p:nvSpPr>
        <p:spPr>
          <a:xfrm flipV="1">
            <a:off x="6677025" y="3323590"/>
            <a:ext cx="323215" cy="551180"/>
          </a:xfrm>
          <a:custGeom>
            <a:avLst/>
            <a:gdLst/>
            <a:ahLst/>
            <a:cxnLst/>
            <a:rect l="0" t="0" r="323215" b="551180"/>
            <a:pathLst>
              <a:path w="323215" h="551180">
                <a:moveTo>
                  <a:pt x="0" y="0"/>
                </a:moveTo>
                <a:lnTo>
                  <a:pt x="323215" y="551180"/>
                </a:lnTo>
              </a:path>
            </a:pathLst>
          </a:custGeom>
          <a:noFill/>
          <a:ln w="9525" cap="flat" cmpd="sng" algn="ctr">
            <a:solidFill>
              <a:schemeClr val="bg1"/>
            </a:solidFill>
            <a:prstDash val="solid"/>
            <a:headEnd type="none"/>
            <a:tailEnd type="triangle" w="med" len="med"/>
          </a:ln>
          <a:effectLst/>
        </p:spPr>
      </p:sp>
      <p:sp>
        <p:nvSpPr>
          <p:cNvPr id="17" name="CustomShape 16"/>
          <p:cNvSpPr>
            <a:extLst>
              <a:ext uri="smNativeData">
                <pr:smNativeData xmlns:pr="smNativeData" xmlns="smNativeData" val="SMDATA_15_q5OGZBMAAAAlAAAACwAAAA0AAAAACzIAAHIUAAC8NAAAmBoAAAAAAAAAAAAAAg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P///wgPAAAAAQAAABQAAAAUAAAAFAAAAAEAAAAAAAAAZAAAAGQAAAAC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LI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P///wF/f38A5+bmA8zMzADAwP8Af39/AAAAAAAAAAAAAAAAAAAAAAAAAAAAIQAAABgAAAAUAAAACzIAAHIUAAC8NAAAmBoAABAAAAAmAAAACAAAAP//////////"/>
              </a:ext>
            </a:extLst>
          </p:cNvSpPr>
          <p:nvPr/>
        </p:nvSpPr>
        <p:spPr>
          <a:xfrm flipV="1">
            <a:off x="8134985" y="3323590"/>
            <a:ext cx="437515" cy="999490"/>
          </a:xfrm>
          <a:custGeom>
            <a:avLst/>
            <a:gdLst/>
            <a:ahLst/>
            <a:cxnLst/>
            <a:rect l="0" t="0" r="437515" b="999490"/>
            <a:pathLst>
              <a:path w="437515" h="999490">
                <a:moveTo>
                  <a:pt x="0" y="0"/>
                </a:moveTo>
                <a:lnTo>
                  <a:pt x="437515" y="999490"/>
                </a:lnTo>
              </a:path>
            </a:pathLst>
          </a:custGeom>
          <a:noFill/>
          <a:ln w="9525" cap="flat" cmpd="sng" algn="ctr">
            <a:solidFill>
              <a:schemeClr val="bg1"/>
            </a:solidFill>
            <a:prstDash val="solid"/>
            <a:headEnd type="none"/>
            <a:tailEnd type="triangle" w="med" len="med"/>
          </a:ln>
          <a:effectLst/>
        </p:spPr>
      </p:sp>
      <p:sp>
        <p:nvSpPr>
          <p:cNvPr id="18" name="CustomShape 17"/>
          <p:cNvSpPr>
            <a:extLst>
              <a:ext uri="smNativeData">
                <pr:smNativeData xmlns:pr="smNativeData" xmlns="smNativeData" val="SMDATA_15_q5OGZBMAAAAlAAAACwAAAA0AAAAAHTkAAHIUAADTOgAAmBoAAAAAAAAAAAAAAg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P///wgPAAAAAQAAABQAAAAUAAAAFAAAAAEAAAAAAAAAZAAAAGQAAAAC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I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P///wF/f38A5+bmA8zMzADAwP8Af39/AAAAAAAAAAAAAAAAAAAAAAAAAAAAIQAAABgAAAAUAAAAHTkAAHIUAADTOgAAmBoAABAAAAAmAAAACAAAAP//////////"/>
              </a:ext>
            </a:extLst>
          </p:cNvSpPr>
          <p:nvPr/>
        </p:nvSpPr>
        <p:spPr>
          <a:xfrm flipH="1" flipV="1">
            <a:off x="9284335" y="3323590"/>
            <a:ext cx="278130" cy="999490"/>
          </a:xfrm>
          <a:custGeom>
            <a:avLst/>
            <a:gdLst/>
            <a:ahLst/>
            <a:cxnLst/>
            <a:rect l="0" t="0" r="278130" b="999490"/>
            <a:pathLst>
              <a:path w="278130" h="999490">
                <a:moveTo>
                  <a:pt x="0" y="0"/>
                </a:moveTo>
                <a:lnTo>
                  <a:pt x="278130" y="999490"/>
                </a:lnTo>
              </a:path>
            </a:pathLst>
          </a:custGeom>
          <a:noFill/>
          <a:ln w="9525" cap="flat" cmpd="sng" algn="ctr">
            <a:solidFill>
              <a:schemeClr val="bg1"/>
            </a:solidFill>
            <a:prstDash val="solid"/>
            <a:headEnd type="none"/>
            <a:tailEnd type="triangle" w="med" len="med"/>
          </a:ln>
          <a:effectLst/>
        </p:spPr>
      </p:sp>
      <p:sp>
        <p:nvSpPr>
          <p:cNvPr id="19" name="CustomShape 18"/>
          <p:cNvSpPr>
            <a:extLst>
              <a:ext uri="smNativeData">
                <pr:smNativeData xmlns:pr="smNativeData" xmlns="smNativeData" val="SMDATA_15_q5OGZBMAAAAlAAAACwAAAA0AAAAAc0AAAHIUAADrQQAAuxcAAAAAAAAAAAAAAg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P///wgPAAAAAQAAABQAAAAUAAAAFAAAAAEAAAAAAAAAZAAAAGQAAAAC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H0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P///wF/f38A5+bmA8zMzADAwP8Af39/AAAAAAAAAAAAAAAAAAAAAAAAAAAAIQAAABgAAAAUAAAAc0AAAHIUAADrQQAAuxcAABAAAAAmAAAACAAAAP//////////"/>
              </a:ext>
            </a:extLst>
          </p:cNvSpPr>
          <p:nvPr/>
        </p:nvSpPr>
        <p:spPr>
          <a:xfrm flipH="1" flipV="1">
            <a:off x="10476865" y="3323590"/>
            <a:ext cx="238760" cy="534035"/>
          </a:xfrm>
          <a:custGeom>
            <a:avLst/>
            <a:gdLst/>
            <a:ahLst/>
            <a:cxnLst/>
            <a:rect l="0" t="0" r="238760" b="534035"/>
            <a:pathLst>
              <a:path w="238760" h="534035">
                <a:moveTo>
                  <a:pt x="0" y="0"/>
                </a:moveTo>
                <a:lnTo>
                  <a:pt x="238760" y="534035"/>
                </a:lnTo>
              </a:path>
            </a:pathLst>
          </a:custGeom>
          <a:noFill/>
          <a:ln w="9525" cap="flat" cmpd="sng" algn="ctr">
            <a:solidFill>
              <a:schemeClr val="bg1"/>
            </a:solidFill>
            <a:prstDash val="solid"/>
            <a:headEnd type="none"/>
            <a:tailEnd type="triangle" w="med" len="med"/>
          </a:ln>
          <a:effectLst/>
        </p:spPr>
      </p:sp>
    </p:spTree>
  </p:cSld>
  <p:clrMapOvr>
    <a:masterClrMapping/>
  </p:clrMapOvr>
  <p:timing>
    <p:tnLst>
      <p:par>
        <p:cTn id="1" dur="indefinite" restart="never" nodeType="tmRoot"/>
      </p:par>
    </p:tnLst>
  </p:timing>
</p:sld>
</file>

<file path=ppt/slides/slide11.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pr="smNativeData" xmlns="smNativeData"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NE+VyQ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QhQAAEkBAAC9NgAARAUAABAAAAAmAAAACAAAAP//////////"/>
              </a:ext>
            </a:extLst>
          </p:cNvSpPr>
          <p:nvPr/>
        </p:nvSpPr>
        <p:spPr>
          <a:xfrm>
            <a:off x="3293110" y="208915"/>
            <a:ext cx="5605145" cy="64706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pitchFamily="0" charset="0"/>
                <a:cs typeface="DejaVu Sans" pitchFamily="0" charset="0"/>
              </a:defRPr>
            </a:pPr>
            <a:r>
              <a:rPr lang="pt-br" sz="2800" b="1" cap="none">
                <a:solidFill>
                  <a:srgbClr val="FFFFFF"/>
                </a:solidFill>
                <a:latin typeface="Montserrat" pitchFamily="0" charset="0"/>
                <a:ea typeface="DejaVu Sans" pitchFamily="0" charset="0"/>
                <a:cs typeface="DejaVu Sans" pitchFamily="0" charset="0"/>
              </a:rPr>
              <a:t>Polimorfismo</a:t>
            </a:r>
            <a:endParaRPr lang="pt-br" sz="2800" cap="none"/>
          </a:p>
        </p:txBody>
      </p:sp>
      <p:sp>
        <p:nvSpPr>
          <p:cNvPr id="4" name="CustomShape 3"/>
          <p:cNvSpPr>
            <a:extLst>
              <a:ext uri="smNativeData">
                <pr:smNativeData xmlns:pr="smNativeData" xmlns="smNativeData"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YwUAAOQGAAD0IQAAYCsAABAgAAAmAAAACAAAAP//////////"/>
              </a:ext>
            </a:extLst>
          </p:cNvSpPr>
          <p:nvPr/>
        </p:nvSpPr>
        <p:spPr>
          <a:xfrm>
            <a:off x="875665" y="1120140"/>
            <a:ext cx="4643755" cy="5930900"/>
          </a:xfrm>
          <a:prstGeom prst="rect">
            <a:avLst/>
          </a:prstGeom>
          <a:noFill/>
          <a:ln>
            <a:noFill/>
          </a:ln>
          <a:effectLst/>
        </p:spPr>
        <p:txBody>
          <a:bodyPr vert="horz" wrap="square" lIns="90170" tIns="45085" rIns="90170" bIns="45085" numCol="1" spcCol="215900" anchor="t"/>
          <a:lstStyle/>
          <a:p>
            <a:pPr>
              <a:lnSpc>
                <a:spcPct val="100000"/>
              </a:lnSpc>
              <a:defRPr lang="pt-br" cap="none">
                <a:latin typeface="Arial" pitchFamily="2" charset="0"/>
                <a:ea typeface="DejaVu Sans" pitchFamily="0" charset="0"/>
                <a:cs typeface="DejaVu Sans" pitchFamily="0" charset="0"/>
              </a:defRPr>
            </a:pPr>
            <a:r>
              <a:rPr lang="pt-br" sz="1600" cap="none">
                <a:solidFill>
                  <a:srgbClr val="FFFFFF"/>
                </a:solidFill>
                <a:latin typeface="Source Serif Pro" pitchFamily="0" charset="0"/>
                <a:ea typeface="DejaVu Sans" pitchFamily="0" charset="0"/>
                <a:cs typeface="DejaVu Sans" pitchFamily="0" charset="0"/>
              </a:rPr>
              <a:t>O Polimorfismo é um mecanismo por meio do qual selecionamos as funcionalidades utilizadas de forma dinâmica por um programa no decorrer de sua execução.</a:t>
            </a:r>
            <a:endParaRPr lang="pt-br" sz="1600" cap="none"/>
          </a:p>
          <a:p>
            <a:pPr>
              <a:lnSpc>
                <a:spcPct val="100000"/>
              </a:lnSpc>
              <a:defRPr lang="pt-br" cap="none">
                <a:latin typeface="Arial" pitchFamily="2" charset="0"/>
                <a:ea typeface="DejaVu Sans" pitchFamily="0" charset="0"/>
                <a:cs typeface="DejaVu Sans" pitchFamily="0" charset="0"/>
              </a:defRPr>
            </a:pPr>
            <a:r>
              <a:rPr lang="pt-br" sz="1600" cap="none">
                <a:solidFill>
                  <a:srgbClr val="FFFFFF"/>
                </a:solidFill>
                <a:latin typeface="Source Serif Pro" pitchFamily="0" charset="0"/>
                <a:ea typeface="DejaVu Sans" pitchFamily="0" charset="0"/>
                <a:cs typeface="DejaVu Sans" pitchFamily="0" charset="0"/>
              </a:rPr>
              <a:t>Com o Polimorfismo, os mesmos atributos e objetos podem ser utilizados em objetos distintos, porém, com implementações lógicas diferentes.</a:t>
            </a:r>
            <a:endParaRPr lang="pt-br" sz="1600" cap="none"/>
          </a:p>
          <a:p>
            <a:pPr>
              <a:lnSpc>
                <a:spcPct val="100000"/>
              </a:lnSpc>
              <a:defRPr lang="pt-br" cap="none">
                <a:latin typeface="Arial" pitchFamily="2" charset="0"/>
                <a:ea typeface="DejaVu Sans" pitchFamily="0" charset="0"/>
                <a:cs typeface="DejaVu Sans" pitchFamily="0" charset="0"/>
              </a:defRPr>
            </a:pPr>
            <a:r>
              <a:rPr lang="pt-br" sz="1600" cap="none">
                <a:solidFill>
                  <a:srgbClr val="FFFFFF"/>
                </a:solidFill>
                <a:latin typeface="Source Serif Pro" pitchFamily="0" charset="0"/>
                <a:ea typeface="DejaVu Sans" pitchFamily="0" charset="0"/>
                <a:cs typeface="DejaVu Sans" pitchFamily="0" charset="0"/>
              </a:rPr>
              <a:t>Por exemplo: podemos assumir que uma bola de futebol e uma camisa da seleção brasileira são artigos esportivos, mais que o cálculo deles em uma venda é calculado de formas diferentes.</a:t>
            </a:r>
            <a:endParaRPr lang="pt-br" sz="1600" cap="none"/>
          </a:p>
          <a:p>
            <a:pPr>
              <a:lnSpc>
                <a:spcPct val="100000"/>
              </a:lnSpc>
              <a:defRPr lang="pt-br" cap="none">
                <a:latin typeface="Arial" pitchFamily="2" charset="0"/>
                <a:ea typeface="DejaVu Sans" pitchFamily="0" charset="0"/>
                <a:cs typeface="DejaVu Sans" pitchFamily="0" charset="0"/>
              </a:defRPr>
            </a:pPr>
            <a:r>
              <a:rPr lang="pt-br" sz="1600" cap="none">
                <a:solidFill>
                  <a:srgbClr val="FFFFFF"/>
                </a:solidFill>
                <a:latin typeface="Source Serif Pro" pitchFamily="0" charset="0"/>
                <a:ea typeface="DejaVu Sans" pitchFamily="0" charset="0"/>
                <a:cs typeface="DejaVu Sans" pitchFamily="0" charset="0"/>
              </a:rPr>
              <a:t>Outro exemplo: podemos dizer que uma classe chamada Vendedor e outra chamada Diretor podem ter como base uma classe chamada Pessoa, com um método chamado Calcular Vendas. Se este método (definido na classe base) se comportar de maneira diferente para as chamadas feitas a partir de uma instância de Vendedor e para as chamadas feitas a partir de uma instância de Diretor, ele será considerado um método polimórfico, ou seja, um método de várias formas.</a:t>
            </a:r>
            <a:endParaRPr lang="pt-br" sz="1600" cap="none"/>
          </a:p>
          <a:p>
            <a:pPr>
              <a:lnSpc>
                <a:spcPct val="100000"/>
              </a:lnSpc>
              <a:defRPr lang="pt-br" cap="none">
                <a:latin typeface="Arial" pitchFamily="2" charset="0"/>
                <a:ea typeface="DejaVu Sans" pitchFamily="0" charset="0"/>
                <a:cs typeface="DejaVu Sans" pitchFamily="0" charset="0"/>
              </a:defRPr>
            </a:pPr>
            <a:endParaRPr lang="pt-br" sz="1600" cap="none"/>
          </a:p>
        </p:txBody>
      </p:sp>
      <p:pic>
        <p:nvPicPr>
          <p:cNvPr id="5" name="Imagem 6" descr="Diagrama&#10;&#10;Descrição gerada automaticamente"/>
          <p:cNvPicPr>
            <a:extLst>
              <a:ext uri="smNativeData">
                <pr:smNativeData xmlns:pr="smNativeData" xmlns="smNativeData"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B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FgnAACUCgAAPEQAAJsfAAAQAAAAJgAAAAgAAAD//////////w=="/>
              </a:ext>
            </a:extLst>
          </p:cNvPicPr>
          <p:nvPr/>
        </p:nvPicPr>
        <p:blipFill>
          <a:blip r:embed="rId2"/>
          <a:stretch>
            <a:fillRect/>
          </a:stretch>
        </p:blipFill>
        <p:spPr>
          <a:xfrm>
            <a:off x="6395720" y="1719580"/>
            <a:ext cx="4696460" cy="3418205"/>
          </a:xfrm>
          <a:prstGeom prst="rect">
            <a:avLst/>
          </a:prstGeom>
          <a:noFill/>
          <a:ln>
            <a:noFill/>
          </a:ln>
          <a:effectLst/>
        </p:spPr>
      </p:pic>
    </p:spTree>
  </p:cSld>
  <p:clrMapOvr>
    <a:masterClrMapping/>
  </p:clrMapOvr>
  <p:timing>
    <p:tnLst>
      <p:par>
        <p:cTn id="1" dur="indefinite" restart="never" nodeType="tmRoot"/>
      </p:par>
    </p:tnLst>
  </p:timing>
</p:sld>
</file>

<file path=ppt/slides/slide12.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pr="smNativeData" xmlns="smNativeData"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EKAuj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pr="smNativeData" xmlns="smNativeData"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E6pUjY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2AEAADYJAAAfKAAAoiYAABAgAAAmAAAACAAAAP//////////"/>
              </a:ext>
            </a:extLst>
          </p:cNvSpPr>
          <p:nvPr/>
        </p:nvSpPr>
        <p:spPr>
          <a:xfrm>
            <a:off x="299720" y="1497330"/>
            <a:ext cx="6222365" cy="4782820"/>
          </a:xfrm>
          <a:prstGeom prst="rect">
            <a:avLst/>
          </a:prstGeom>
          <a:noFill/>
          <a:ln>
            <a:noFill/>
          </a:ln>
          <a:effectLst/>
        </p:spPr>
        <p:txBody>
          <a:bodyPr vert="horz" wrap="square" lIns="90170" tIns="45085" rIns="90170" bIns="45085" numCol="1" spcCol="215900" anchor="t"/>
          <a:lstStyle/>
          <a:p>
            <a:pPr>
              <a:lnSpc>
                <a:spcPct val="100000"/>
              </a:lnSpc>
              <a:defRPr lang="pt-br" cap="none">
                <a:latin typeface="Arial" pitchFamily="2" charset="0"/>
                <a:ea typeface="DejaVu Sans" pitchFamily="0" charset="0"/>
                <a:cs typeface="DejaVu Sans" pitchFamily="0" charset="0"/>
              </a:defRPr>
            </a:pPr>
            <a:r>
              <a:rPr lang="pt-br" sz="2800" cap="none">
                <a:solidFill>
                  <a:srgbClr val="D1D5DB"/>
                </a:solidFill>
                <a:latin typeface="Söhne" pitchFamily="0" charset="0"/>
                <a:ea typeface="DejaVu Sans" pitchFamily="0" charset="0"/>
                <a:cs typeface="DejaVu Sans" pitchFamily="0" charset="0"/>
              </a:rPr>
              <a:t>O polimorfismo é um conceito amplo na programação orientada a objetos que envolve a capacidade de objetos de diferentes classes responderem de maneira diferente a uma mesma chamada de método. O polimorfismo pode ser alcançado por meio de duas técnicas: sobrecarga (overloading) e sobreposição (overriding).</a:t>
            </a:r>
            <a:endParaRPr lang="pt-br" sz="2800" cap="none"/>
          </a:p>
        </p:txBody>
      </p:sp>
      <p:pic>
        <p:nvPicPr>
          <p:cNvPr id="4" name="Imagem 8" descr="Gráfico de radar&#10;&#10;Descrição gerada automaticamente com confiança baixa"/>
          <p:cNvPicPr>
            <a:extLst>
              <a:ext uri="smNativeData">
                <pr:smNativeData xmlns:pr="smNativeData" xmlns="smNativeData"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J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CAoAACJCwAAHkoAAKceAAAQAAAAJgAAAAgAAAD//////////w=="/>
              </a:ext>
            </a:extLst>
          </p:cNvPicPr>
          <p:nvPr/>
        </p:nvPicPr>
        <p:blipFill>
          <a:blip r:embed="rId2"/>
          <a:stretch>
            <a:fillRect/>
          </a:stretch>
        </p:blipFill>
        <p:spPr>
          <a:xfrm>
            <a:off x="6522720" y="1875155"/>
            <a:ext cx="5525770" cy="3107690"/>
          </a:xfrm>
          <a:prstGeom prst="rect">
            <a:avLst/>
          </a:prstGeom>
          <a:noFill/>
          <a:ln>
            <a:noFill/>
          </a:ln>
          <a:effectLst/>
        </p:spPr>
      </p:pic>
      <p:sp>
        <p:nvSpPr>
          <p:cNvPr id="5" name="CustomShape 3"/>
          <p:cNvSpPr>
            <a:extLst>
              <a:ext uri="smNativeData">
                <pr:smNativeData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QhQAAEkBAAC9NgAA6QYAABAAAAAmAAAACAAAAP//////////"/>
              </a:ext>
            </a:extLst>
          </p:cNvSpPr>
          <p:nvPr/>
        </p:nvSpPr>
        <p:spPr>
          <a:xfrm>
            <a:off x="3293110" y="208915"/>
            <a:ext cx="5605145" cy="914400"/>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pitchFamily="0" charset="0"/>
                <a:cs typeface="DejaVu Sans" pitchFamily="0" charset="0"/>
              </a:defRPr>
            </a:pPr>
            <a:r>
              <a:rPr lang="pt-br" sz="2800" b="1" i="1" cap="none">
                <a:solidFill>
                  <a:srgbClr val="FFFFFF"/>
                </a:solidFill>
                <a:latin typeface="Montserrat" pitchFamily="0" charset="0"/>
                <a:ea typeface="DejaVu Sans" pitchFamily="0" charset="0"/>
                <a:cs typeface="DejaVu Sans" pitchFamily="0" charset="0"/>
              </a:rPr>
              <a:t>Polimorfismo – Sobrecarga e Sobreposição</a:t>
            </a:r>
            <a:endParaRPr lang="pt-br" sz="2800" i="1" cap="none"/>
          </a:p>
        </p:txBody>
      </p:sp>
    </p:spTree>
  </p:cSld>
  <p:clrMapOvr>
    <a:masterClrMapping/>
  </p:clrMapOvr>
  <p:timing>
    <p:tnLst>
      <p:par>
        <p:cTn id="1" dur="indefinite" restart="never" nodeType="tmRoot"/>
      </p:par>
    </p:tnLst>
  </p:timing>
</p:sld>
</file>

<file path=ppt/slides/slide13.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pr="smNativeData" xmlns="smNativeData" val="SMDATA_15_q5OGZ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Da1Ft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KAUAAD8CAADXRQAAZQoAABAAAAAmAAAACAAAAP//////////"/>
              </a:ext>
            </a:extLst>
          </p:cNvSpPr>
          <p:nvPr/>
        </p:nvSpPr>
        <p:spPr>
          <a:xfrm>
            <a:off x="838200" y="365125"/>
            <a:ext cx="10514965" cy="1324610"/>
          </a:xfrm>
          <a:prstGeom prst="rect">
            <a:avLst/>
          </a:prstGeom>
          <a:noFill/>
          <a:ln>
            <a:noFill/>
          </a:ln>
          <a:effectLst/>
        </p:spPr>
      </p:sp>
      <p:sp>
        <p:nvSpPr>
          <p:cNvPr id="3" name="CustomShape 2"/>
          <p:cNvSpPr>
            <a:extLst>
              <a:ext uri="smNativeData">
                <pr:smNativeData xmlns:pr="smNativeData" xmlns="smNativeData"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BUWFhg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4" name="CustomShape 3"/>
          <p:cNvSpPr>
            <a:extLst>
              <a:ext uri="smNativeData">
                <pr:smNativeData xmlns:pr="smNativeData" xmlns="smNativeData"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ICAgI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JgEAAFMGAAAvKgAA7SkAABAgAAAmAAAACAAAAP//////////"/>
              </a:ext>
            </a:extLst>
          </p:cNvSpPr>
          <p:nvPr/>
        </p:nvSpPr>
        <p:spPr>
          <a:xfrm>
            <a:off x="186690" y="1028065"/>
            <a:ext cx="6670675" cy="5787390"/>
          </a:xfrm>
          <a:prstGeom prst="rect">
            <a:avLst/>
          </a:prstGeom>
          <a:noFill/>
          <a:ln>
            <a:noFill/>
          </a:ln>
          <a:effectLst/>
        </p:spPr>
        <p:txBody>
          <a:bodyPr vert="horz" wrap="square" lIns="90170" tIns="45085" rIns="90170" bIns="45085" numCol="1" spcCol="215900" anchor="t"/>
          <a:lstStyle/>
          <a:p>
            <a:pPr>
              <a:lnSpc>
                <a:spcPct val="100000"/>
              </a:lnSpc>
              <a:defRPr lang="pt-br" cap="none">
                <a:latin typeface="Arial" pitchFamily="2" charset="0"/>
                <a:ea typeface="DejaVu Sans" pitchFamily="0" charset="0"/>
                <a:cs typeface="DejaVu Sans" pitchFamily="0" charset="0"/>
              </a:defRPr>
            </a:pPr>
            <a:r>
              <a:rPr lang="pt-br" sz="2200" cap="none">
                <a:solidFill>
                  <a:srgbClr val="D1D5DB"/>
                </a:solidFill>
                <a:latin typeface="Söhne" pitchFamily="0" charset="0"/>
                <a:ea typeface="DejaVu Sans" pitchFamily="0" charset="0"/>
                <a:cs typeface="DejaVu Sans" pitchFamily="0" charset="0"/>
              </a:rPr>
              <a:t>Sobrecarga (Overloading): A sobrecarga ocorre quando uma classe possui vários métodos com o mesmo nome, mas com diferentes assinaturas (parâmetros). Esses métodos podem ter um número diferente de parâmetros ou tipos de parâmetros diferentes. A decisão sobre qual método executar é baseada nos parâmetros passados na chamada do método.</a:t>
            </a:r>
            <a:endParaRPr lang="pt-br" sz="2200" cap="none"/>
          </a:p>
          <a:p>
            <a:pPr>
              <a:lnSpc>
                <a:spcPct val="100000"/>
              </a:lnSpc>
              <a:defRPr lang="pt-br" cap="none">
                <a:latin typeface="Arial" pitchFamily="2" charset="0"/>
                <a:ea typeface="DejaVu Sans" pitchFamily="0" charset="0"/>
                <a:cs typeface="DejaVu Sans" pitchFamily="0" charset="0"/>
              </a:defRPr>
            </a:pPr>
            <a:endParaRPr lang="pt-br" sz="2200" cap="none"/>
          </a:p>
          <a:p>
            <a:pPr>
              <a:lnSpc>
                <a:spcPct val="100000"/>
              </a:lnSpc>
              <a:defRPr lang="pt-br" cap="none">
                <a:latin typeface="Arial" pitchFamily="2" charset="0"/>
                <a:ea typeface="DejaVu Sans" pitchFamily="0" charset="0"/>
                <a:cs typeface="DejaVu Sans" pitchFamily="0" charset="0"/>
              </a:defRPr>
            </a:pPr>
            <a:r>
              <a:rPr lang="pt-br" sz="2200" cap="none">
                <a:solidFill>
                  <a:srgbClr val="D1D5DB"/>
                </a:solidFill>
                <a:latin typeface="Söhne" pitchFamily="0" charset="0"/>
                <a:ea typeface="DejaVu Sans" pitchFamily="0" charset="0"/>
                <a:cs typeface="DejaVu Sans" pitchFamily="0" charset="0"/>
              </a:rPr>
              <a:t>A sobrecarga permite que uma classe ofereça diferentes versões de um método, cada uma adaptada para diferentes conjuntos de parâmetros. Dessa forma, os métodos podem ter o mesmo nome, mas se comportam de maneira diferente com base nos argumentos.</a:t>
            </a:r>
            <a:endParaRPr lang="pt-br" sz="2200" cap="none"/>
          </a:p>
          <a:p>
            <a:pPr>
              <a:lnSpc>
                <a:spcPct val="100000"/>
              </a:lnSpc>
              <a:defRPr lang="pt-br" cap="none">
                <a:latin typeface="Arial" pitchFamily="2" charset="0"/>
                <a:ea typeface="DejaVu Sans" pitchFamily="0" charset="0"/>
                <a:cs typeface="DejaVu Sans" pitchFamily="0" charset="0"/>
              </a:defRPr>
            </a:pPr>
            <a:endParaRPr lang="pt-br" sz="2200" cap="none"/>
          </a:p>
        </p:txBody>
      </p:sp>
      <p:sp>
        <p:nvSpPr>
          <p:cNvPr id="5" name="CustomShape 4"/>
          <p:cNvSpPr>
            <a:extLst>
              <a:ext uri="smNativeData">
                <pr:smNativeData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Kv///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QhQAAEkBAAC9NgAARAUAABAAAAAmAAAACAAAAP//////////"/>
              </a:ext>
            </a:extLst>
          </p:cNvSpPr>
          <p:nvPr/>
        </p:nvSpPr>
        <p:spPr>
          <a:xfrm>
            <a:off x="3293110" y="208915"/>
            <a:ext cx="5605145" cy="64706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pitchFamily="0" charset="0"/>
                <a:cs typeface="DejaVu Sans" pitchFamily="0" charset="0"/>
              </a:defRPr>
            </a:pPr>
            <a:r>
              <a:rPr lang="pt-br" sz="2800" b="1" i="1" cap="none">
                <a:solidFill>
                  <a:srgbClr val="FFFFFF"/>
                </a:solidFill>
                <a:latin typeface="Montserrat" pitchFamily="0" charset="0"/>
                <a:ea typeface="DejaVu Sans" pitchFamily="0" charset="0"/>
                <a:cs typeface="DejaVu Sans" pitchFamily="0" charset="0"/>
              </a:rPr>
              <a:t>Polimorfismo - Sobrecarga</a:t>
            </a:r>
            <a:endParaRPr lang="pt-br" sz="2800" cap="none"/>
          </a:p>
        </p:txBody>
      </p:sp>
      <p:pic>
        <p:nvPicPr>
          <p:cNvPr id="6" name="Espaço Reservado para Conteúdo 10" descr="Diagrama&#10;&#10;Descrição gerada automaticamente"/>
          <p:cNvPicPr>
            <a:extLst>
              <a:ext uri="smNativeData">
                <pr:smNativeData xmlns:pr="smNativeData" xmlns="smNativeData"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B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KYrAAB7CwAAEEgAALQeAAAQAAAAJgAAAAgAAAD//////////w=="/>
              </a:ext>
            </a:extLst>
          </p:cNvPicPr>
          <p:nvPr/>
        </p:nvPicPr>
        <p:blipFill>
          <a:blip r:embed="rId2"/>
          <a:stretch>
            <a:fillRect/>
          </a:stretch>
        </p:blipFill>
        <p:spPr>
          <a:xfrm>
            <a:off x="7095490" y="1866265"/>
            <a:ext cx="4618990" cy="3124835"/>
          </a:xfrm>
          <a:prstGeom prst="rect">
            <a:avLst/>
          </a:prstGeom>
          <a:noFill/>
          <a:ln>
            <a:noFill/>
          </a:ln>
          <a:effectLst/>
        </p:spPr>
      </p:pic>
    </p:spTree>
  </p:cSld>
  <p:clrMapOvr>
    <a:masterClrMapping/>
  </p:clrMapOvr>
  <p:timing>
    <p:tnLst>
      <p:par>
        <p:cTn id="1" dur="indefinite" restart="never" nodeType="tmRoot"/>
      </p:par>
    </p:tnLst>
  </p:timing>
</p:sld>
</file>

<file path=ppt/slides/slide14.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pr="smNativeData" xmlns="smNativeData"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I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pic>
        <p:nvPicPr>
          <p:cNvPr id="3" name="Imagem 5" descr="Diagrama&#10;&#10;Descrição gerada automaticamente"/>
          <p:cNvPicPr>
            <a:extLst>
              <a:ext uri="smNativeData">
                <pr:smNativeData xmlns:pr="smNativeData" xmlns="smNativeData"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D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EMUAACCDgAAvTYAAG4fAAAQAAAAJgAAAAgAAAD//////////w=="/>
              </a:ext>
            </a:extLst>
          </p:cNvPicPr>
          <p:nvPr/>
        </p:nvPicPr>
        <p:blipFill>
          <a:blip r:embed="rId2"/>
          <a:stretch>
            <a:fillRect/>
          </a:stretch>
        </p:blipFill>
        <p:spPr>
          <a:xfrm>
            <a:off x="3293745" y="2358390"/>
            <a:ext cx="5604510" cy="2750820"/>
          </a:xfrm>
          <a:prstGeom prst="rect">
            <a:avLst/>
          </a:prstGeom>
          <a:noFill/>
          <a:ln>
            <a:noFill/>
          </a:ln>
          <a:effectLst/>
        </p:spPr>
      </p:pic>
      <p:sp>
        <p:nvSpPr>
          <p:cNvPr id="4" name="CustomShape 2"/>
          <p:cNvSpPr>
            <a:extLst>
              <a:ext uri="smNativeData">
                <pr:smNativeData xmlns:pr="smNativeData" xmlns="smNativeData"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K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bAQAAGMHAABYEQAAvAsAABAgAAAmAAAACAAAAP//////////"/>
              </a:ext>
            </a:extLst>
          </p:cNvSpPr>
          <p:nvPr/>
        </p:nvSpPr>
        <p:spPr>
          <a:xfrm>
            <a:off x="718820" y="1200785"/>
            <a:ext cx="2100580" cy="706755"/>
          </a:xfrm>
          <a:prstGeom prst="rect">
            <a:avLst/>
          </a:prstGeom>
          <a:noFill/>
          <a:ln>
            <a:noFill/>
          </a:ln>
          <a:effectLst/>
        </p:spPr>
        <p:txBody>
          <a:bodyPr vert="horz" wrap="none" lIns="90170" tIns="45085" rIns="90170" bIns="45085" numCol="1" spcCol="215900" anchor="t"/>
          <a:lstStyle/>
          <a:p>
            <a:pPr>
              <a:lnSpc>
                <a:spcPct val="100000"/>
              </a:lnSpc>
              <a:defRPr lang="pt-br" cap="none">
                <a:latin typeface="Arial" pitchFamily="2" charset="0"/>
                <a:ea typeface="DejaVu Sans" pitchFamily="0" charset="0"/>
                <a:cs typeface="DejaVu Sans" pitchFamily="0" charset="0"/>
              </a:defRPr>
            </a:pPr>
            <a:r>
              <a:rPr lang="pt-br" sz="4000" cap="none">
                <a:solidFill>
                  <a:schemeClr val="bg1"/>
                </a:solidFill>
                <a:latin typeface="Calibri" pitchFamily="2" charset="0"/>
                <a:ea typeface="DejaVu Sans" pitchFamily="0" charset="0"/>
                <a:cs typeface="DejaVu Sans" pitchFamily="0" charset="0"/>
              </a:rPr>
              <a:t>Exemplo:</a:t>
            </a:r>
            <a:endParaRPr lang="pt-br" sz="4000" cap="none">
              <a:solidFill>
                <a:schemeClr val="bg1"/>
              </a:solidFill>
            </a:endParaRPr>
          </a:p>
        </p:txBody>
      </p:sp>
      <p:sp>
        <p:nvSpPr>
          <p:cNvPr id="5" name="CustomShape 3"/>
          <p:cNvSpPr>
            <a:extLst>
              <a:ext uri="smNativeData">
                <pr:smNativeData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QhQAAEkBAAC9NgAARAUAABAAAAAmAAAACAAAAP//////////"/>
              </a:ext>
            </a:extLst>
          </p:cNvSpPr>
          <p:nvPr/>
        </p:nvSpPr>
        <p:spPr>
          <a:xfrm>
            <a:off x="3293110" y="208915"/>
            <a:ext cx="5605145" cy="64706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pitchFamily="0" charset="0"/>
                <a:cs typeface="DejaVu Sans" pitchFamily="0" charset="0"/>
              </a:defRPr>
            </a:pPr>
            <a:r>
              <a:rPr lang="pt-br" sz="2800" b="1" i="1" cap="none">
                <a:solidFill>
                  <a:srgbClr val="FFFFFF"/>
                </a:solidFill>
                <a:latin typeface="Montserrat" pitchFamily="0" charset="0"/>
                <a:ea typeface="DejaVu Sans" pitchFamily="0" charset="0"/>
                <a:cs typeface="DejaVu Sans" pitchFamily="0" charset="0"/>
              </a:rPr>
              <a:t>Polimorfismo - Sobrecarga</a:t>
            </a:r>
            <a:endParaRPr lang="pt-br" sz="2800" cap="none"/>
          </a:p>
        </p:txBody>
      </p:sp>
    </p:spTree>
  </p:cSld>
  <p:clrMapOvr>
    <a:masterClrMapping/>
  </p:clrMapOvr>
  <p:timing>
    <p:tnLst>
      <p:par>
        <p:cTn id="1" dur="indefinite" restart="never" nodeType="tmRoot"/>
      </p:par>
    </p:tnLst>
  </p:timing>
</p:sld>
</file>

<file path=ppt/slides/slide15.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pr="smNativeData" xmlns="smNativeData" val="SMDATA_15_q5OGZ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JhGCV0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KAUAAJ8BAADXRQAAxQkAABAAAAAmAAAACAAAAP//////////"/>
              </a:ext>
            </a:extLst>
          </p:cNvSpPr>
          <p:nvPr/>
        </p:nvSpPr>
        <p:spPr>
          <a:xfrm>
            <a:off x="838200" y="263525"/>
            <a:ext cx="10514965" cy="1324610"/>
          </a:xfrm>
          <a:prstGeom prst="rect">
            <a:avLst/>
          </a:prstGeom>
          <a:noFill/>
          <a:ln>
            <a:noFill/>
          </a:ln>
          <a:effectLst/>
        </p:spPr>
      </p:sp>
      <p:sp>
        <p:nvSpPr>
          <p:cNvPr id="3" name="CustomShape 2"/>
          <p:cNvSpPr>
            <a:extLst>
              <a:ext uri="smNativeData">
                <pr:smNativeData xmlns:pr="smNativeData" xmlns="smNativeData"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ICAgI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EAAAD/SgAALyoAABAAAAAmAAAACAAAAP//////////"/>
              </a:ext>
            </a:extLst>
          </p:cNvSpPr>
          <p:nvPr/>
        </p:nvSpPr>
        <p:spPr>
          <a:xfrm>
            <a:off x="0" y="635"/>
            <a:ext cx="12191365" cy="6856730"/>
          </a:xfrm>
          <a:prstGeom prst="snip1Rect">
            <a:avLst>
              <a:gd name="adj" fmla="val 16668"/>
            </a:avLst>
          </a:prstGeom>
          <a:solidFill>
            <a:srgbClr val="344050"/>
          </a:solidFill>
          <a:ln w="25400" cap="flat" cmpd="sng" algn="ctr">
            <a:solidFill>
              <a:schemeClr val="bg1"/>
            </a:solidFill>
            <a:prstDash val="solid"/>
            <a:headEnd type="none"/>
            <a:tailEnd type="none"/>
          </a:ln>
          <a:effectLst/>
        </p:spPr>
      </p:sp>
      <p:sp>
        <p:nvSpPr>
          <p:cNvPr id="4" name="CustomShape 3"/>
          <p:cNvSpPr>
            <a:extLst>
              <a:ext uri="smNativeData">
                <pr:smNativeData xmlns:pr="smNativeData" xmlns="smNativeData"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OhIAAKcIAAAPOwAAGSkAABAgAAAmAAAACAAAAP//////////"/>
              </a:ext>
            </a:extLst>
          </p:cNvSpPr>
          <p:nvPr/>
        </p:nvSpPr>
        <p:spPr>
          <a:xfrm>
            <a:off x="2962910" y="1406525"/>
            <a:ext cx="6637655" cy="5274310"/>
          </a:xfrm>
          <a:prstGeom prst="rect">
            <a:avLst/>
          </a:prstGeom>
          <a:noFill/>
          <a:ln>
            <a:noFill/>
          </a:ln>
          <a:effectLst/>
        </p:spPr>
        <p:txBody>
          <a:bodyPr vert="horz" wrap="square" lIns="90170" tIns="45085" rIns="90170" bIns="45085" numCol="1" spcCol="215900" anchor="t"/>
          <a:lstStyle/>
          <a:p>
            <a:pPr>
              <a:lnSpc>
                <a:spcPct val="100000"/>
              </a:lnSpc>
              <a:defRPr lang="pt-br" cap="none">
                <a:latin typeface="Arial" pitchFamily="2" charset="0"/>
                <a:ea typeface="DejaVu Sans" pitchFamily="0" charset="0"/>
                <a:cs typeface="DejaVu Sans" pitchFamily="0" charset="0"/>
              </a:defRPr>
            </a:pPr>
            <a:r>
              <a:rPr lang="pt-br" sz="2000" cap="none">
                <a:solidFill>
                  <a:srgbClr val="D1D5DB"/>
                </a:solidFill>
                <a:latin typeface="Söhne" pitchFamily="0" charset="0"/>
                <a:ea typeface="DejaVu Sans" pitchFamily="0" charset="0"/>
                <a:cs typeface="DejaVu Sans" pitchFamily="0" charset="0"/>
              </a:rPr>
              <a:t>Sobreposição (Overriding): A sobreposição ocorre quando uma classe derivada (subclasse) substitui um método da classe base (superclasse) com a mesma assinatura (nome e parâmetros). A classe derivada fornece uma implementação diferente do método, que é específica para a própria classe derivada. A sobreposição permite que a classe derivada modifique ou estenda o comportamento do método herdado da classe base.</a:t>
            </a:r>
            <a:endParaRPr lang="pt-br" sz="2000" cap="none"/>
          </a:p>
          <a:p>
            <a:pPr>
              <a:lnSpc>
                <a:spcPct val="100000"/>
              </a:lnSpc>
              <a:defRPr lang="pt-br" cap="none">
                <a:latin typeface="Arial" pitchFamily="2" charset="0"/>
                <a:ea typeface="DejaVu Sans" pitchFamily="0" charset="0"/>
                <a:cs typeface="DejaVu Sans" pitchFamily="0" charset="0"/>
              </a:defRPr>
            </a:pPr>
            <a:r>
              <a:rPr lang="pt-br" sz="2000" cap="none">
                <a:solidFill>
                  <a:srgbClr val="D1D5DB"/>
                </a:solidFill>
                <a:latin typeface="Söhne" pitchFamily="0" charset="0"/>
                <a:ea typeface="DejaVu Sans" pitchFamily="0" charset="0"/>
                <a:cs typeface="DejaVu Sans" pitchFamily="0" charset="0"/>
              </a:rPr>
              <a:t>Quando um método é chamado em um objeto da classe derivada, a implementação do método na classe derivada é executada em vez da implementação na classe base. Isso permite que objetos de diferentes classes respondam de maneira diferente à mesma chamada de método, dependendo da classe real do objeto.</a:t>
            </a:r>
            <a:endParaRPr lang="pt-br" sz="2000" cap="none"/>
          </a:p>
          <a:p>
            <a:pPr>
              <a:lnSpc>
                <a:spcPct val="100000"/>
              </a:lnSpc>
              <a:defRPr lang="pt-br" cap="none">
                <a:latin typeface="Arial" pitchFamily="2" charset="0"/>
                <a:ea typeface="DejaVu Sans" pitchFamily="0" charset="0"/>
                <a:cs typeface="DejaVu Sans" pitchFamily="0" charset="0"/>
              </a:defRPr>
            </a:pPr>
            <a:endParaRPr lang="pt-br" sz="2000" cap="none"/>
          </a:p>
        </p:txBody>
      </p:sp>
      <p:sp>
        <p:nvSpPr>
          <p:cNvPr id="5" name="CustomShape 4"/>
          <p:cNvSpPr>
            <a:extLst>
              <a:ext uri="smNativeData">
                <pr:smNativeData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BcXFxc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QhQAAEkBAAC9NgAARAUAABAAAAAmAAAACAAAAP//////////"/>
              </a:ext>
            </a:extLst>
          </p:cNvSpPr>
          <p:nvPr/>
        </p:nvSpPr>
        <p:spPr>
          <a:xfrm>
            <a:off x="3293110" y="208915"/>
            <a:ext cx="5605145" cy="64706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pitchFamily="0" charset="0"/>
                <a:cs typeface="DejaVu Sans" pitchFamily="0" charset="0"/>
              </a:defRPr>
            </a:pPr>
            <a:r>
              <a:rPr lang="pt-br" sz="2800" b="1" i="1" cap="none">
                <a:solidFill>
                  <a:srgbClr val="FFFFFF"/>
                </a:solidFill>
                <a:latin typeface="Montserrat" pitchFamily="0" charset="0"/>
                <a:ea typeface="DejaVu Sans" pitchFamily="0" charset="0"/>
                <a:cs typeface="DejaVu Sans" pitchFamily="0" charset="0"/>
              </a:rPr>
              <a:t>Polimorfismo - Sobreposição</a:t>
            </a:r>
            <a:endParaRPr lang="pt-br" sz="2800" cap="none"/>
          </a:p>
        </p:txBody>
      </p:sp>
    </p:spTree>
  </p:cSld>
  <p:clrMapOvr>
    <a:masterClrMapping/>
  </p:clrMapOvr>
  <p:timing>
    <p:tnLst>
      <p:par>
        <p:cTn id="1" dur="indefinite" restart="never" nodeType="tmRoot"/>
      </p:par>
    </p:tnLst>
  </p:timing>
</p:sld>
</file>

<file path=ppt/slides/slide16.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pr="smNativeData" xmlns="smNativeData"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Y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CCgqM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QhQAAEkBAAC9NgAARAUAABAAAAAmAAAACAAAAP//////////"/>
              </a:ext>
            </a:extLst>
          </p:cNvSpPr>
          <p:nvPr/>
        </p:nvSpPr>
        <p:spPr>
          <a:xfrm>
            <a:off x="3293110" y="208915"/>
            <a:ext cx="5605145" cy="64706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pitchFamily="0" charset="0"/>
                <a:cs typeface="DejaVu Sans" pitchFamily="0" charset="0"/>
              </a:defRPr>
            </a:pPr>
            <a:r>
              <a:rPr lang="pt-br" sz="2800" b="1" i="1" cap="none">
                <a:solidFill>
                  <a:srgbClr val="FFFFFF"/>
                </a:solidFill>
                <a:latin typeface="Montserrat" pitchFamily="0" charset="0"/>
                <a:ea typeface="DejaVu Sans" pitchFamily="0" charset="0"/>
                <a:cs typeface="DejaVu Sans" pitchFamily="0" charset="0"/>
              </a:rPr>
              <a:t>Polimorfismo - Sobreposição</a:t>
            </a:r>
            <a:endParaRPr lang="pt-br" sz="2800" cap="none"/>
          </a:p>
        </p:txBody>
      </p:sp>
      <p:pic>
        <p:nvPicPr>
          <p:cNvPr id="4" name="Imagem 11" descr="Texto&#10;&#10;Descrição gerada automaticamente"/>
          <p:cNvPicPr>
            <a:extLst>
              <a:ext uri="smNativeData">
                <pr:smNativeData xmlns:pr="smNativeData" xmlns="smNativeData"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J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DsWAABbBwAAxDQAAPkmAAAQAAAAJgAAAAgAAAD//////////w=="/>
              </a:ext>
            </a:extLst>
          </p:cNvPicPr>
          <p:nvPr/>
        </p:nvPicPr>
        <p:blipFill>
          <a:blip r:embed="rId2"/>
          <a:stretch>
            <a:fillRect/>
          </a:stretch>
        </p:blipFill>
        <p:spPr>
          <a:xfrm>
            <a:off x="3613785" y="1195705"/>
            <a:ext cx="4963795" cy="5139690"/>
          </a:xfrm>
          <a:prstGeom prst="rect">
            <a:avLst/>
          </a:prstGeom>
          <a:noFill/>
          <a:ln>
            <a:noFill/>
          </a:ln>
          <a:effectLst/>
        </p:spPr>
      </p:pic>
      <p:sp>
        <p:nvSpPr>
          <p:cNvPr id="5" name="CaixaDeTexto 2"/>
          <p:cNvSpPr>
            <a:extLst>
              <a:ext uri="smNativeData">
                <pr:smNativeData xmlns:pr="smNativeData" xmlns="smNativeData" val="SMDATA_15_q5OGZB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YwQAAFsHAADYEQAAtgsAABAgAAAmAAAACAAAAP//////////"/>
              </a:ext>
            </a:extLst>
          </p:cNvSpPr>
          <p:nvPr/>
        </p:nvSpPr>
        <p:spPr>
          <a:xfrm>
            <a:off x="713105" y="1195705"/>
            <a:ext cx="2187575" cy="708025"/>
          </a:xfrm>
          <a:prstGeom prst="rect">
            <a:avLst/>
          </a:prstGeom>
          <a:noFill/>
          <a:ln>
            <a:noFill/>
          </a:ln>
          <a:effectLst/>
        </p:spPr>
        <p:txBody>
          <a:bodyPr vert="horz" wrap="square" lIns="91440" tIns="45720" rIns="91440" bIns="45720" numCol="1" spcCol="215900" anchor="t"/>
          <a:lstStyle/>
          <a:p>
            <a:pPr>
              <a:defRPr lang="pt-br"/>
            </a:pPr>
            <a:r>
              <a:rPr lang="pt-br" sz="4000" cap="none">
                <a:solidFill>
                  <a:schemeClr val="bg1"/>
                </a:solidFill>
                <a:latin typeface="Calibri" pitchFamily="2" charset="0"/>
                <a:ea typeface="DejaVu Sans" pitchFamily="0" charset="0"/>
                <a:cs typeface="DejaVu Sans" pitchFamily="0" charset="0"/>
              </a:rPr>
              <a:t>Exemplo:</a:t>
            </a:r>
            <a:endParaRPr lang="pt-br" sz="4000" cap="none"/>
          </a:p>
        </p:txBody>
      </p:sp>
    </p:spTree>
  </p:cSld>
  <p:clrMapOvr>
    <a:masterClrMapping/>
  </p:clrMapOvr>
  <p:timing>
    <p:tnLst>
      <p:par>
        <p:cTn id="1" dur="indefinite" restart="never" nodeType="tmRoot"/>
      </p:par>
    </p:tnLst>
  </p:timing>
</p:sld>
</file>

<file path=ppt/slides/slide17.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pr="smNativeData" xmlns="smNativeData" val="SMDATA_15_q5OGZ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KAUAAJ8BAADXRQAAxQkAABAAAAAmAAAACAAAAP//////////"/>
              </a:ext>
            </a:extLst>
          </p:cNvSpPr>
          <p:nvPr/>
        </p:nvSpPr>
        <p:spPr>
          <a:xfrm>
            <a:off x="838200" y="263525"/>
            <a:ext cx="10514965" cy="1324610"/>
          </a:xfrm>
          <a:prstGeom prst="rect">
            <a:avLst/>
          </a:prstGeom>
          <a:noFill/>
          <a:ln>
            <a:noFill/>
          </a:ln>
          <a:effectLst/>
        </p:spPr>
      </p:sp>
      <p:sp>
        <p:nvSpPr>
          <p:cNvPr id="3" name="CustomShape 2"/>
          <p:cNvSpPr>
            <a:extLst>
              <a:ext uri="smNativeData">
                <pr:smNativeData xmlns:pr="smNativeData" xmlns="smNativeData"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4" name="CustomShape 3"/>
          <p:cNvSpPr>
            <a:extLst>
              <a:ext uri="smNativeData">
                <pr:smNativeData xmlns:pr="smNativeData" xmlns="smNativeData"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WgEAAHAIAAAvKgAA/iMAABAgAAAmAAAACAAAAP//////////"/>
              </a:ext>
            </a:extLst>
          </p:cNvSpPr>
          <p:nvPr/>
        </p:nvSpPr>
        <p:spPr>
          <a:xfrm>
            <a:off x="219710" y="1371600"/>
            <a:ext cx="6637655" cy="4479290"/>
          </a:xfrm>
          <a:prstGeom prst="rect">
            <a:avLst/>
          </a:prstGeom>
          <a:noFill/>
          <a:ln>
            <a:noFill/>
          </a:ln>
          <a:effectLst/>
        </p:spPr>
        <p:txBody>
          <a:bodyPr vert="horz" wrap="square" lIns="90170" tIns="45085" rIns="90170" bIns="45085" numCol="1" spcCol="215900" anchor="t"/>
          <a:lstStyle/>
          <a:p>
            <a:pPr>
              <a:lnSpc>
                <a:spcPct val="100000"/>
              </a:lnSpc>
              <a:defRPr lang="pt-br" cap="none">
                <a:latin typeface="Arial" pitchFamily="2" charset="0"/>
                <a:ea typeface="DejaVu Sans" pitchFamily="0" charset="0"/>
                <a:cs typeface="DejaVu Sans" pitchFamily="0" charset="0"/>
              </a:defRPr>
            </a:pPr>
          </a:p>
          <a:p>
            <a:pPr>
              <a:lnSpc>
                <a:spcPct val="100000"/>
              </a:lnSpc>
              <a:defRPr lang="pt-br" cap="none">
                <a:latin typeface="Arial" pitchFamily="2" charset="0"/>
                <a:ea typeface="DejaVu Sans" pitchFamily="0" charset="0"/>
                <a:cs typeface="DejaVu Sans" pitchFamily="0" charset="0"/>
              </a:defRPr>
            </a:pPr>
            <a:r>
              <a:rPr lang="pt-br" cap="none">
                <a:solidFill>
                  <a:srgbClr val="D1D5DB"/>
                </a:solidFill>
                <a:latin typeface="Söhne" pitchFamily="0" charset="0"/>
                <a:ea typeface="DejaVu Sans" pitchFamily="0" charset="0"/>
                <a:cs typeface="DejaVu Sans" pitchFamily="0" charset="0"/>
              </a:rPr>
              <a:t>Objetos estáticos em JavaScript são membros de uma classe que pertencem à própria classe e não a instâncias individuais. Eles podem ser acessados diretamente usando o nome da classe e são compartilhados por todas as instâncias. São usados para dados ou funções compartilhadas. </a:t>
            </a:r>
          </a:p>
          <a:p>
            <a:pPr>
              <a:lnSpc>
                <a:spcPct val="100000"/>
              </a:lnSpc>
              <a:defRPr lang="pt-br" cap="none">
                <a:latin typeface="Arial" pitchFamily="2" charset="0"/>
                <a:ea typeface="DejaVu Sans" pitchFamily="0" charset="0"/>
                <a:cs typeface="DejaVu Sans" pitchFamily="0" charset="0"/>
              </a:defRPr>
            </a:pPr>
          </a:p>
          <a:p>
            <a:pPr>
              <a:lnSpc>
                <a:spcPct val="100000"/>
              </a:lnSpc>
              <a:defRPr lang="pt-br" cap="none">
                <a:latin typeface="Arial" pitchFamily="2" charset="0"/>
                <a:ea typeface="DejaVu Sans" pitchFamily="0" charset="0"/>
                <a:cs typeface="DejaVu Sans" pitchFamily="0" charset="0"/>
              </a:defRPr>
            </a:pPr>
            <a:r>
              <a:rPr lang="pt-br" cap="none">
                <a:solidFill>
                  <a:srgbClr val="D1D5DB"/>
                </a:solidFill>
                <a:latin typeface="Söhne" pitchFamily="0" charset="0"/>
                <a:ea typeface="DejaVu Sans" pitchFamily="0" charset="0"/>
                <a:cs typeface="DejaVu Sans" pitchFamily="0" charset="0"/>
              </a:rPr>
              <a:t>Neste exemplo, contador é um objeto estático que conta o número de vezes que o método incrementarContador() é chamado. O método getContador() retorna o valor atual do contador. O acesso aos membros estáticos é feito diretamente usando o nome da classe, sem a necessidade de criar instâncias da classe.</a:t>
            </a:r>
          </a:p>
          <a:p>
            <a:pPr>
              <a:lnSpc>
                <a:spcPct val="100000"/>
              </a:lnSpc>
              <a:defRPr lang="pt-br" cap="none">
                <a:latin typeface="Arial" pitchFamily="2" charset="0"/>
                <a:ea typeface="DejaVu Sans" pitchFamily="0" charset="0"/>
                <a:cs typeface="DejaVu Sans" pitchFamily="0" charset="0"/>
              </a:defRPr>
            </a:pPr>
          </a:p>
        </p:txBody>
      </p:sp>
      <p:sp>
        <p:nvSpPr>
          <p:cNvPr id="5" name="CustomShape 4"/>
          <p:cNvSpPr>
            <a:extLst>
              <a:ext uri="smNativeData">
                <pr:smNativeData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QhQAAEkBAAC9NgAARAUAABAAAAAmAAAACAAAAP//////////"/>
              </a:ext>
            </a:extLst>
          </p:cNvSpPr>
          <p:nvPr/>
        </p:nvSpPr>
        <p:spPr>
          <a:xfrm>
            <a:off x="3293110" y="208915"/>
            <a:ext cx="5605145" cy="64706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pitchFamily="0" charset="0"/>
                <a:cs typeface="DejaVu Sans" pitchFamily="0" charset="0"/>
              </a:defRPr>
            </a:pPr>
            <a:r>
              <a:rPr lang="pt-br" sz="2800" b="1" i="1" cap="none">
                <a:solidFill>
                  <a:srgbClr val="FFFFFF"/>
                </a:solidFill>
                <a:latin typeface="Montserrat" pitchFamily="0" charset="0"/>
                <a:ea typeface="DejaVu Sans" pitchFamily="0" charset="0"/>
                <a:cs typeface="DejaVu Sans" pitchFamily="0" charset="0"/>
              </a:rPr>
              <a:t>Objetos Estáticos</a:t>
            </a:r>
            <a:endParaRPr lang="pt-br" sz="2800" cap="none"/>
          </a:p>
        </p:txBody>
      </p:sp>
      <p:pic>
        <p:nvPicPr>
          <p:cNvPr id="6" name="Imagem 227"/>
          <p:cNvPicPr>
            <a:extLst>
              <a:ext uri="smNativeData">
                <pr:smNativeData xmlns:pr="smNativeData" xmlns="smNativeData"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B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OcoAAAjCgAAH0kAAFcgAAAQAAAAJgAAAAgAAAD//////////w=="/>
              </a:ext>
            </a:extLst>
          </p:cNvPicPr>
          <p:nvPr/>
        </p:nvPicPr>
        <p:blipFill>
          <a:blip r:embed="rId2"/>
          <a:stretch>
            <a:fillRect/>
          </a:stretch>
        </p:blipFill>
        <p:spPr>
          <a:xfrm>
            <a:off x="6649085" y="1647825"/>
            <a:ext cx="5237480" cy="3609340"/>
          </a:xfrm>
          <a:prstGeom prst="rect">
            <a:avLst/>
          </a:prstGeom>
          <a:noFill/>
          <a:ln>
            <a:noFill/>
          </a:ln>
          <a:effectLst/>
        </p:spPr>
      </p:pic>
    </p:spTree>
  </p:cSld>
  <p:clrMapOvr>
    <a:masterClrMapping/>
  </p:clrMapOvr>
  <p:timing>
    <p:tnLst>
      <p:par>
        <p:cTn id="1" dur="indefinite" restart="never" nodeType="tmRoot"/>
      </p:par>
    </p:tnLst>
  </p:timing>
</p:sld>
</file>

<file path=ppt/slides/slide18.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pr="smNativeData" xmlns="smNativeData"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OKFw4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QhQAAEkBAAC9NgAARAUAABAAAAAmAAAACAAAAP//////////"/>
              </a:ext>
            </a:extLst>
          </p:cNvSpPr>
          <p:nvPr/>
        </p:nvSpPr>
        <p:spPr>
          <a:xfrm>
            <a:off x="3293110" y="208915"/>
            <a:ext cx="5605145" cy="64706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pitchFamily="0" charset="0"/>
                <a:cs typeface="DejaVu Sans" pitchFamily="0" charset="0"/>
              </a:defRPr>
            </a:pPr>
            <a:r>
              <a:rPr lang="pt-br" sz="2800" b="1" i="1" cap="none">
                <a:solidFill>
                  <a:srgbClr val="FFFFFF"/>
                </a:solidFill>
                <a:latin typeface="Montserrat" pitchFamily="0" charset="0"/>
                <a:ea typeface="DejaVu Sans" pitchFamily="0" charset="0"/>
                <a:cs typeface="DejaVu Sans" pitchFamily="0" charset="0"/>
              </a:rPr>
              <a:t>Exemplos POO</a:t>
            </a:r>
            <a:endParaRPr lang="pt-br" sz="2800" cap="none"/>
          </a:p>
        </p:txBody>
      </p:sp>
      <p:pic>
        <p:nvPicPr>
          <p:cNvPr id="4" name="Imagem 230"/>
          <p:cNvPicPr>
            <a:extLst>
              <a:ext uri="smNativeData">
                <pr:smNativeData xmlns:pr="smNativeData" xmlns="smNativeData"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O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KAFAABwCAAA9yUAALwmAAAQAAAAJgAAAAgAAAD//////////w=="/>
              </a:ext>
            </a:extLst>
          </p:cNvPicPr>
          <p:nvPr/>
        </p:nvPicPr>
        <p:blipFill>
          <a:blip r:embed="rId2"/>
          <a:stretch>
            <a:fillRect/>
          </a:stretch>
        </p:blipFill>
        <p:spPr>
          <a:xfrm>
            <a:off x="914400" y="1371600"/>
            <a:ext cx="5257165" cy="4925060"/>
          </a:xfrm>
          <a:prstGeom prst="rect">
            <a:avLst/>
          </a:prstGeom>
          <a:noFill/>
          <a:ln>
            <a:noFill/>
          </a:ln>
          <a:effectLst/>
        </p:spPr>
      </p:pic>
      <p:pic>
        <p:nvPicPr>
          <p:cNvPr id="5" name="Imagem 231"/>
          <p:cNvPicPr>
            <a:extLst>
              <a:ext uri="smNativeData">
                <pr:smNativeData xmlns:pr="smNativeData" xmlns="smNativeData"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B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H0pAABACwAAH0kAAI8kAAAQAAAAJgAAAAgAAAD//////////w=="/>
              </a:ext>
            </a:extLst>
          </p:cNvPicPr>
          <p:nvPr/>
        </p:nvPicPr>
        <p:blipFill>
          <a:blip r:embed="rId3"/>
          <a:stretch>
            <a:fillRect/>
          </a:stretch>
        </p:blipFill>
        <p:spPr>
          <a:xfrm>
            <a:off x="6744335" y="1828800"/>
            <a:ext cx="5142230" cy="4114165"/>
          </a:xfrm>
          <a:prstGeom prst="rect">
            <a:avLst/>
          </a:prstGeom>
          <a:noFill/>
          <a:ln>
            <a:noFill/>
          </a:ln>
          <a:effectLst/>
        </p:spPr>
      </p:pic>
    </p:spTree>
  </p:cSld>
  <p:clrMapOvr>
    <a:masterClrMapping/>
  </p:clrMapOvr>
  <p:timing>
    <p:tnLst>
      <p:par>
        <p:cTn id="1" dur="indefinite" restart="never" nodeType="tmRoot"/>
      </p:par>
    </p:tnLst>
  </p:timing>
</p:sld>
</file>

<file path=ppt/slides/slide19.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pr="smNativeData" xmlns="smNativeData"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z///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QhQAAEkBAAC9NgAARAUAABAAAAAmAAAACAAAAP//////////"/>
              </a:ext>
            </a:extLst>
          </p:cNvSpPr>
          <p:nvPr/>
        </p:nvSpPr>
        <p:spPr>
          <a:xfrm>
            <a:off x="3293110" y="208915"/>
            <a:ext cx="5605145" cy="64706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pitchFamily="0" charset="0"/>
                <a:cs typeface="DejaVu Sans" pitchFamily="0" charset="0"/>
              </a:defRPr>
            </a:pPr>
            <a:r>
              <a:rPr lang="pt-br" sz="2800" b="1" i="1" cap="none">
                <a:solidFill>
                  <a:srgbClr val="FFFFFF"/>
                </a:solidFill>
                <a:latin typeface="Montserrat" pitchFamily="0" charset="0"/>
                <a:ea typeface="DejaVu Sans" pitchFamily="0" charset="0"/>
                <a:cs typeface="DejaVu Sans" pitchFamily="0" charset="0"/>
              </a:rPr>
              <a:t>Exemplos em Javascript</a:t>
            </a:r>
            <a:endParaRPr lang="pt-br" sz="2800" cap="none"/>
          </a:p>
        </p:txBody>
      </p:sp>
      <p:pic>
        <p:nvPicPr>
          <p:cNvPr id="4" name="Imagem 234"/>
          <p:cNvPicPr>
            <a:extLst>
              <a:ext uri="smNativeData">
                <pr:smNativeData xmlns:pr="smNativeData" xmlns="smNativeData"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B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JADAADYCQAAjyQAAI8kAAAQAAAAJgAAAAgAAAD//////////w=="/>
              </a:ext>
            </a:extLst>
          </p:cNvPicPr>
          <p:nvPr/>
        </p:nvPicPr>
        <p:blipFill>
          <a:blip r:embed="rId2"/>
          <a:stretch>
            <a:fillRect/>
          </a:stretch>
        </p:blipFill>
        <p:spPr>
          <a:xfrm>
            <a:off x="579120" y="1600200"/>
            <a:ext cx="5363845" cy="4342765"/>
          </a:xfrm>
          <a:prstGeom prst="rect">
            <a:avLst/>
          </a:prstGeom>
          <a:noFill/>
          <a:ln>
            <a:noFill/>
          </a:ln>
          <a:effectLst/>
        </p:spPr>
      </p:pic>
      <p:pic>
        <p:nvPicPr>
          <p:cNvPr id="5" name="Imagem 235"/>
          <p:cNvPicPr>
            <a:extLst>
              <a:ext uri="smNativeData">
                <pr:smNativeData xmlns:pr="smNativeData" xmlns="smNativeData"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B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FgpAABjCQAAt0cAAPclAAAQAAAAJgAAAAgAAAD//////////w=="/>
              </a:ext>
            </a:extLst>
          </p:cNvPicPr>
          <p:nvPr/>
        </p:nvPicPr>
        <p:blipFill>
          <a:blip r:embed="rId3"/>
          <a:stretch>
            <a:fillRect/>
          </a:stretch>
        </p:blipFill>
        <p:spPr>
          <a:xfrm>
            <a:off x="6720840" y="1525905"/>
            <a:ext cx="4937125" cy="4645660"/>
          </a:xfrm>
          <a:prstGeom prst="rect">
            <a:avLst/>
          </a:prstGeom>
          <a:noFill/>
          <a:ln>
            <a:noFill/>
          </a:ln>
          <a:effectLst/>
        </p:spPr>
      </p:pic>
    </p:spTree>
  </p:cSld>
  <p:clrMapOvr>
    <a:masterClrMapping/>
  </p:clrMapOvr>
  <p:timing>
    <p:tnLst>
      <p:par>
        <p:cTn id="1" dur="indefinite" restart="never" nodeType="tmRoot"/>
      </p:par>
    </p:tnLst>
  </p:timing>
</p:sld>
</file>

<file path=ppt/slides/slide2.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pr="smNativeData" xmlns="smNativeData" val="SMDATA_15_q5OGZBMAAAAlAAAAqgAAAA0AAAAAkAAAAEgAAACQAAAASAAAAAAAAAAAAAAAAAAAAAEAAABQAAAAda9fBcX/xz8AAAAAAADgPwAAAAAAAOA/AAAAAAAA4D8AAAAAAADgPwAAAAAAAOA/AAAAAAAA4D8AAAAAAADgPwAAAAAAAOA/AAAAAAAA4D8CAAAAjAAAAAEAAAADAAAAMz9PADM/TwAAAAAAZAAAAAAAAAAAAAAAAAAAAAAAAAAAAAAAZAAAAAEAAABAAAAAAAAAAGQAAAAOAQ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Bk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z9PADM/TwAAAAAAAAAAAAAAAAAAAAAAAAAAAAAAAAAAAAAAAAAAAP///wF/f38A5+bmA8zMzADAwP8Af39/AAAAAAAAAAAAAAAAAAAAAAAAAAAAIQAAABgAAAAUAAAAAAAAAAEAAAD/SgAALyoAABAAAAAmAAAACAAAAP//////////"/>
              </a:ext>
            </a:extLst>
          </p:cNvSpPr>
          <p:nvPr/>
        </p:nvSpPr>
        <p:spPr>
          <a:xfrm>
            <a:off x="0" y="635"/>
            <a:ext cx="12191365" cy="6856730"/>
          </a:xfrm>
          <a:prstGeom prst="snip1Rect">
            <a:avLst>
              <a:gd name="adj" fmla="val 16668"/>
            </a:avLst>
          </a:prstGeom>
          <a:gradFill flip="none" rotWithShape="0">
            <a:gsLst>
              <a:gs pos="0">
                <a:srgbClr val="333F4F"/>
              </a:gs>
              <a:gs pos="100000">
                <a:srgbClr val="333F4F">
                  <a:alpha val="0"/>
                </a:srgbClr>
              </a:gs>
            </a:gsLst>
            <a:lin ang="5400000" scaled="0"/>
            <a:tileRect/>
          </a:gradFill>
          <a:ln w="25400" cap="flat" cmpd="sng" algn="ctr">
            <a:solidFill>
              <a:schemeClr val="bg1"/>
            </a:solidFill>
            <a:prstDash val="solid"/>
            <a:headEnd type="none"/>
            <a:tailEnd type="none"/>
          </a:ln>
          <a:effectLst/>
        </p:spPr>
      </p:sp>
      <p:sp>
        <p:nvSpPr>
          <p:cNvPr id="3" name="CustomShape 2"/>
          <p:cNvSpPr>
            <a:extLst>
              <a:ext uri="smNativeData">
                <pr:smNativeData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KY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jxEAAMYBAABwOQAAwQUAAAAAAAAmAAAACAAAAP//////////"/>
              </a:ext>
            </a:extLst>
          </p:cNvSpPr>
          <p:nvPr/>
        </p:nvSpPr>
        <p:spPr>
          <a:xfrm>
            <a:off x="2854325" y="288290"/>
            <a:ext cx="6482715" cy="64706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pitchFamily="0" charset="0"/>
                <a:cs typeface="DejaVu Sans" pitchFamily="0" charset="0"/>
              </a:defRPr>
            </a:pPr>
            <a:r>
              <a:rPr lang="pt-br" sz="2800" b="1" cap="none">
                <a:solidFill>
                  <a:srgbClr val="FFFFFF"/>
                </a:solidFill>
                <a:latin typeface="Calibri" pitchFamily="2" charset="0"/>
                <a:ea typeface="DejaVu Sans" pitchFamily="0" charset="0"/>
                <a:cs typeface="DejaVu Sans" pitchFamily="0" charset="0"/>
              </a:rPr>
              <a:t>Paradigmas de Programação</a:t>
            </a:r>
            <a:endParaRPr lang="pt-br" sz="2800" b="1" cap="none"/>
          </a:p>
        </p:txBody>
      </p:sp>
      <p:sp>
        <p:nvSpPr>
          <p:cNvPr id="4" name="CustomShape 3"/>
          <p:cNvSpPr>
            <a:extLst>
              <a:ext uri="smNativeData">
                <pr:smNativeData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Og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cAgAANgJAAD3JQAAXycAAAAAAAAmAAAACAAAAP//////////"/>
              </a:ext>
            </a:extLst>
          </p:cNvSpPr>
          <p:nvPr/>
        </p:nvSpPr>
        <p:spPr>
          <a:xfrm>
            <a:off x="1371600" y="1600200"/>
            <a:ext cx="4799965" cy="4799965"/>
          </a:xfrm>
          <a:prstGeom prst="rect">
            <a:avLst/>
          </a:prstGeom>
          <a:noFill/>
          <a:ln>
            <a:noFill/>
          </a:ln>
          <a:effectLst/>
        </p:spPr>
        <p:txBody>
          <a:bodyPr vert="horz" wrap="square" lIns="0" tIns="0" rIns="0" bIns="0" numCol="1" spcCol="215900" anchor="t"/>
          <a:lstStyle/>
          <a:p>
            <a:pPr>
              <a:lnSpc>
                <a:spcPct val="100000"/>
              </a:lnSpc>
              <a:defRPr lang="pt-br" cap="none">
                <a:latin typeface="Arial" pitchFamily="2" charset="0"/>
                <a:ea typeface="DejaVu Sans" pitchFamily="0" charset="0"/>
                <a:cs typeface="DejaVu Sans" pitchFamily="0" charset="0"/>
              </a:defRPr>
            </a:pPr>
            <a:r>
              <a:rPr lang="pt-br" cap="none">
                <a:solidFill>
                  <a:srgbClr val="FFFFFF"/>
                </a:solidFill>
                <a:latin typeface="Source Serif Pro" pitchFamily="0" charset="0"/>
                <a:ea typeface="DejaVu Sans" pitchFamily="0" charset="0"/>
                <a:cs typeface="DejaVu Sans" pitchFamily="0" charset="0"/>
              </a:rPr>
              <a:t>Conforme programas de computador eram criados antigamente, e ficavam cada vez mais complexos, linguagens de programação e boas práticas evoluíram para atender as necessidades dos programadores. Finalmente, essas evoluções criaram o que chamamos de paradigmas de programação.</a:t>
            </a:r>
          </a:p>
          <a:p>
            <a:pPr>
              <a:lnSpc>
                <a:spcPct val="100000"/>
              </a:lnSpc>
              <a:defRPr lang="pt-br" cap="none">
                <a:latin typeface="Arial" pitchFamily="2" charset="0"/>
                <a:ea typeface="DejaVu Sans" pitchFamily="0" charset="0"/>
                <a:cs typeface="DejaVu Sans" pitchFamily="0" charset="0"/>
              </a:defRPr>
            </a:pPr>
          </a:p>
          <a:p>
            <a:pPr>
              <a:lnSpc>
                <a:spcPct val="100000"/>
              </a:lnSpc>
              <a:defRPr lang="pt-br" cap="none">
                <a:latin typeface="Arial" pitchFamily="2" charset="0"/>
                <a:ea typeface="DejaVu Sans" pitchFamily="0" charset="0"/>
                <a:cs typeface="DejaVu Sans" pitchFamily="0" charset="0"/>
              </a:defRPr>
            </a:pPr>
            <a:r>
              <a:rPr lang="pt-br" cap="none">
                <a:solidFill>
                  <a:srgbClr val="FFFFFF"/>
                </a:solidFill>
                <a:latin typeface="Source Serif Pro" pitchFamily="0" charset="0"/>
                <a:ea typeface="游ゴシック" pitchFamily="0" charset="0"/>
                <a:cs typeface="DejaVu Sans" pitchFamily="0" charset="0"/>
              </a:rPr>
              <a:t>Um paradigma de programação é um estilo específico de organizar e escrever programas com o objetivo de aumentar a organização, menos bugs e melhorar a manutenção do código.</a:t>
            </a:r>
          </a:p>
        </p:txBody>
      </p:sp>
      <p:sp>
        <p:nvSpPr>
          <p:cNvPr id="5" name="CustomShape 4"/>
          <p:cNvSpPr>
            <a:extLst>
              <a:ext uri="smNativeData">
                <pr:smNativeData xmlns:pr="smNativeData" xmlns="smNativeData"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KY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YCcAANgJAAAfSQAAXycAABAAAAAmAAAACAAAAP//////////"/>
              </a:ext>
            </a:extLst>
          </p:cNvSpPr>
          <p:nvPr/>
        </p:nvSpPr>
        <p:spPr>
          <a:xfrm>
            <a:off x="6400800" y="1600200"/>
            <a:ext cx="5485765" cy="4799965"/>
          </a:xfrm>
          <a:prstGeom prst="rect">
            <a:avLst/>
          </a:prstGeom>
          <a:noFill/>
          <a:ln>
            <a:noFill/>
          </a:ln>
          <a:effectLst/>
        </p:spPr>
        <p:txBody>
          <a:bodyPr vert="horz" wrap="square" lIns="0" tIns="0" rIns="0" bIns="0" numCol="1" spcCol="215900" anchor="t"/>
          <a:lstStyle/>
          <a:p>
            <a:pPr marL="215900" indent="-215900">
              <a:lnSpc>
                <a:spcPct val="100000"/>
              </a:lnSpc>
              <a:buClrTx/>
              <a:buFont typeface="Wingdings" pitchFamily="0" charset="2"/>
              <a:buChar char=""/>
              <a:defRPr lang="pt-br" cap="none">
                <a:latin typeface="Arial" pitchFamily="2" charset="0"/>
                <a:ea typeface="DejaVu Sans" pitchFamily="0" charset="0"/>
                <a:cs typeface="DejaVu Sans" pitchFamily="0" charset="0"/>
              </a:defRPr>
            </a:pPr>
            <a:r>
              <a:rPr lang="pt-br" cap="none">
                <a:solidFill>
                  <a:srgbClr val="FFFFFF"/>
                </a:solidFill>
                <a:latin typeface="Source Serif Pro" pitchFamily="0" charset="0"/>
                <a:ea typeface="DejaVu Sans" pitchFamily="0" charset="0"/>
                <a:cs typeface="DejaVu Sans" pitchFamily="0" charset="0"/>
              </a:rPr>
              <a:t>É um padrão conceitual que orienta soluções de projeto e implementação</a:t>
            </a:r>
          </a:p>
          <a:p>
            <a:pPr marL="215900" indent="-215900">
              <a:lnSpc>
                <a:spcPct val="100000"/>
              </a:lnSpc>
              <a:buClrTx/>
              <a:buFont typeface="Wingdings" pitchFamily="0" charset="2"/>
              <a:buChar char=""/>
              <a:defRPr lang="pt-br" cap="none">
                <a:latin typeface="Arial" pitchFamily="2" charset="0"/>
                <a:ea typeface="DejaVu Sans" pitchFamily="0" charset="0"/>
                <a:cs typeface="DejaVu Sans" pitchFamily="0" charset="0"/>
              </a:defRPr>
            </a:pPr>
            <a:r>
              <a:rPr lang="pt-br" cap="none">
                <a:solidFill>
                  <a:srgbClr val="FFFFFF"/>
                </a:solidFill>
                <a:latin typeface="Source Serif Pro" pitchFamily="0" charset="0"/>
                <a:ea typeface="DejaVu Sans" pitchFamily="0" charset="0"/>
                <a:cs typeface="DejaVu Sans" pitchFamily="0" charset="0"/>
              </a:rPr>
              <a:t>Paradigmas explicam como os elementos que compõem um programa são organizados e como interagem entre si</a:t>
            </a:r>
          </a:p>
          <a:p>
            <a:pPr marL="215900" indent="-215900">
              <a:lnSpc>
                <a:spcPct val="100000"/>
              </a:lnSpc>
              <a:buClrTx/>
              <a:buFont typeface="Wingdings" pitchFamily="0" charset="2"/>
              <a:buChar char=""/>
              <a:defRPr lang="pt-br" cap="none">
                <a:latin typeface="Arial" pitchFamily="2" charset="0"/>
                <a:ea typeface="DejaVu Sans" pitchFamily="0" charset="0"/>
                <a:cs typeface="DejaVu Sans" pitchFamily="0" charset="0"/>
              </a:defRPr>
            </a:pPr>
            <a:r>
              <a:rPr lang="pt-br" cap="none">
                <a:solidFill>
                  <a:srgbClr val="FFFFFF"/>
                </a:solidFill>
                <a:latin typeface="Source Serif Pro" pitchFamily="0" charset="0"/>
                <a:ea typeface="DejaVu Sans" pitchFamily="0" charset="0"/>
                <a:cs typeface="DejaVu Sans" pitchFamily="0" charset="0"/>
              </a:rPr>
              <a:t>Exemplos de paradigmas:</a:t>
            </a:r>
          </a:p>
          <a:p>
            <a:pPr>
              <a:lnSpc>
                <a:spcPct val="100000"/>
              </a:lnSpc>
              <a:defRPr lang="pt-br" cap="none">
                <a:latin typeface="Arial" pitchFamily="2" charset="0"/>
                <a:ea typeface="DejaVu Sans" pitchFamily="0" charset="0"/>
                <a:cs typeface="DejaVu Sans" pitchFamily="0" charset="0"/>
              </a:defRPr>
            </a:pPr>
          </a:p>
          <a:p>
            <a:pPr>
              <a:lnSpc>
                <a:spcPct val="100000"/>
              </a:lnSpc>
              <a:defRPr lang="pt-br" cap="none">
                <a:latin typeface="Arial" pitchFamily="2" charset="0"/>
                <a:ea typeface="DejaVu Sans" pitchFamily="0" charset="0"/>
                <a:cs typeface="DejaVu Sans" pitchFamily="0" charset="0"/>
              </a:defRPr>
            </a:pPr>
            <a:r>
              <a:rPr lang="pt-br" cap="none">
                <a:solidFill>
                  <a:srgbClr val="FFFFFF"/>
                </a:solidFill>
                <a:latin typeface="Source Serif Pro" pitchFamily="0" charset="0"/>
                <a:ea typeface="游ゴシック" pitchFamily="0" charset="0"/>
                <a:cs typeface="DejaVu Sans" pitchFamily="0" charset="0"/>
              </a:rPr>
              <a:t>- Procedural</a:t>
            </a:r>
          </a:p>
          <a:p>
            <a:pPr>
              <a:lnSpc>
                <a:spcPct val="100000"/>
              </a:lnSpc>
              <a:defRPr lang="pt-br" cap="none">
                <a:latin typeface="Arial" pitchFamily="2" charset="0"/>
                <a:ea typeface="DejaVu Sans" pitchFamily="0" charset="0"/>
                <a:cs typeface="DejaVu Sans" pitchFamily="0" charset="0"/>
              </a:defRPr>
            </a:pPr>
            <a:r>
              <a:rPr lang="pt-br" cap="none">
                <a:solidFill>
                  <a:srgbClr val="FFFFFF"/>
                </a:solidFill>
                <a:latin typeface="Source Serif Pro" pitchFamily="0" charset="0"/>
                <a:ea typeface="游ゴシック" pitchFamily="0" charset="0"/>
                <a:cs typeface="DejaVu Sans" pitchFamily="0" charset="0"/>
              </a:rPr>
              <a:t>	</a:t>
            </a:r>
            <a:r>
              <a:rPr lang="pt-br" sz="1200" cap="none">
                <a:solidFill>
                  <a:srgbClr val="FFFFFF"/>
                </a:solidFill>
                <a:latin typeface="Source Serif Pro" pitchFamily="0" charset="0"/>
                <a:ea typeface="游ゴシック" pitchFamily="0" charset="0"/>
                <a:cs typeface="DejaVu Sans" pitchFamily="0" charset="0"/>
              </a:rPr>
              <a:t>Sequência de instruções modificando o estado.</a:t>
            </a:r>
            <a:endParaRPr lang="pt-br" sz="1200" cap="none"/>
          </a:p>
          <a:p>
            <a:pPr>
              <a:lnSpc>
                <a:spcPct val="100000"/>
              </a:lnSpc>
              <a:defRPr lang="pt-br" cap="none">
                <a:latin typeface="Arial" pitchFamily="2" charset="0"/>
                <a:ea typeface="DejaVu Sans" pitchFamily="0" charset="0"/>
                <a:cs typeface="DejaVu Sans" pitchFamily="0" charset="0"/>
              </a:defRPr>
            </a:pPr>
            <a:r>
              <a:rPr lang="pt-br" cap="none">
                <a:solidFill>
                  <a:srgbClr val="FFFFFF"/>
                </a:solidFill>
                <a:latin typeface="Source Serif Pro" pitchFamily="0" charset="0"/>
                <a:ea typeface="游ゴシック" pitchFamily="0" charset="0"/>
                <a:cs typeface="DejaVu Sans" pitchFamily="0" charset="0"/>
              </a:rPr>
              <a:t>- Orientado a Objetos</a:t>
            </a:r>
          </a:p>
          <a:p>
            <a:pPr>
              <a:lnSpc>
                <a:spcPct val="100000"/>
              </a:lnSpc>
              <a:defRPr lang="pt-br" cap="none">
                <a:latin typeface="Arial" pitchFamily="2" charset="0"/>
                <a:ea typeface="DejaVu Sans" pitchFamily="0" charset="0"/>
                <a:cs typeface="DejaVu Sans" pitchFamily="0" charset="0"/>
              </a:defRPr>
            </a:pPr>
            <a:r>
              <a:rPr lang="pt-br" cap="none">
                <a:solidFill>
                  <a:srgbClr val="FFFFFF"/>
                </a:solidFill>
                <a:latin typeface="Source Serif Pro" pitchFamily="0" charset="0"/>
                <a:ea typeface="游ゴシック" pitchFamily="0" charset="0"/>
                <a:cs typeface="DejaVu Sans" pitchFamily="0" charset="0"/>
              </a:rPr>
              <a:t>	</a:t>
            </a:r>
            <a:r>
              <a:rPr lang="pt-br" sz="1200" cap="none">
                <a:solidFill>
                  <a:srgbClr val="FFFFFF"/>
                </a:solidFill>
                <a:latin typeface="Source Serif Pro" pitchFamily="0" charset="0"/>
                <a:ea typeface="游ゴシック" pitchFamily="0" charset="0"/>
                <a:cs typeface="DejaVu Sans" pitchFamily="0" charset="0"/>
              </a:rPr>
              <a:t>Organizado em torno de objetos com propriedades e comportamentos.</a:t>
            </a:r>
            <a:endParaRPr lang="pt-br" sz="1200" cap="none"/>
          </a:p>
          <a:p>
            <a:pPr>
              <a:lnSpc>
                <a:spcPct val="100000"/>
              </a:lnSpc>
              <a:defRPr lang="pt-br" cap="none">
                <a:latin typeface="Arial" pitchFamily="2" charset="0"/>
                <a:ea typeface="DejaVu Sans" pitchFamily="0" charset="0"/>
                <a:cs typeface="DejaVu Sans" pitchFamily="0" charset="0"/>
              </a:defRPr>
            </a:pPr>
            <a:r>
              <a:rPr lang="pt-br" cap="none">
                <a:solidFill>
                  <a:srgbClr val="FFFFFF"/>
                </a:solidFill>
                <a:latin typeface="Source Serif Pro" pitchFamily="0" charset="0"/>
                <a:ea typeface="游ゴシック" pitchFamily="0" charset="0"/>
                <a:cs typeface="DejaVu Sans" pitchFamily="0" charset="0"/>
              </a:rPr>
              <a:t>- Funcional</a:t>
            </a:r>
          </a:p>
          <a:p>
            <a:pPr>
              <a:lnSpc>
                <a:spcPct val="100000"/>
              </a:lnSpc>
              <a:defRPr lang="pt-br" cap="none">
                <a:latin typeface="Arial" pitchFamily="2" charset="0"/>
                <a:ea typeface="DejaVu Sans" pitchFamily="0" charset="0"/>
                <a:cs typeface="DejaVu Sans" pitchFamily="0" charset="0"/>
              </a:defRPr>
            </a:pPr>
            <a:r>
              <a:rPr lang="pt-br" cap="none">
                <a:solidFill>
                  <a:srgbClr val="FFFFFF"/>
                </a:solidFill>
                <a:latin typeface="Source Serif Pro" pitchFamily="0" charset="0"/>
                <a:ea typeface="游ゴシック" pitchFamily="0" charset="0"/>
                <a:cs typeface="DejaVu Sans" pitchFamily="0" charset="0"/>
              </a:rPr>
              <a:t>	</a:t>
            </a:r>
            <a:r>
              <a:rPr lang="pt-br" sz="1200" cap="none">
                <a:solidFill>
                  <a:srgbClr val="FFFFFF"/>
                </a:solidFill>
                <a:latin typeface="Source Serif Pro" pitchFamily="0" charset="0"/>
                <a:ea typeface="游ゴシック" pitchFamily="0" charset="0"/>
                <a:cs typeface="DejaVu Sans" pitchFamily="0" charset="0"/>
              </a:rPr>
              <a:t>Baseado em funções puras e evita a mudança de estado.</a:t>
            </a:r>
            <a:endParaRPr lang="pt-br" sz="1200" cap="none"/>
          </a:p>
          <a:p>
            <a:pPr>
              <a:lnSpc>
                <a:spcPct val="100000"/>
              </a:lnSpc>
              <a:defRPr lang="pt-br" cap="none">
                <a:latin typeface="Arial" pitchFamily="2" charset="0"/>
                <a:ea typeface="DejaVu Sans" pitchFamily="0" charset="0"/>
                <a:cs typeface="DejaVu Sans" pitchFamily="0" charset="0"/>
              </a:defRPr>
            </a:pPr>
            <a:endParaRPr lang="pt-br" sz="1200" cap="none"/>
          </a:p>
        </p:txBody>
      </p:sp>
    </p:spTree>
  </p:cSld>
  <p:clrMapOvr>
    <a:masterClrMapping/>
  </p:clrMapOvr>
  <p:timing>
    <p:tnLst>
      <p:par>
        <p:cTn id="1" dur="indefinite" restart="never" nodeType="tmRoot"/>
      </p:par>
    </p:tnLst>
  </p:timing>
</p:sld>
</file>

<file path=ppt/slides/slide20.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pr="smNativeData" xmlns="smNativeData"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O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3///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bRQAAH4AAADoNgAAPQYAABAAAAAmAAAACAAAAP//////////"/>
              </a:ext>
            </a:extLst>
          </p:cNvSpPr>
          <p:nvPr/>
        </p:nvSpPr>
        <p:spPr>
          <a:xfrm>
            <a:off x="3320415" y="80010"/>
            <a:ext cx="5605145" cy="93408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pitchFamily="0" charset="0"/>
                <a:cs typeface="DejaVu Sans" pitchFamily="0" charset="0"/>
              </a:defRPr>
            </a:pPr>
            <a:r>
              <a:rPr lang="pt-br" sz="2800" b="1" i="1" cap="none">
                <a:solidFill>
                  <a:srgbClr val="FFFFFF"/>
                </a:solidFill>
                <a:latin typeface="Montserrat" pitchFamily="0" charset="0"/>
                <a:ea typeface="DejaVu Sans" pitchFamily="0" charset="0"/>
                <a:cs typeface="DejaVu Sans" pitchFamily="0" charset="0"/>
              </a:rPr>
              <a:t>Exemplos em Javascript</a:t>
            </a:r>
            <a:endParaRPr lang="pt-br" sz="2800" cap="none"/>
          </a:p>
        </p:txBody>
      </p:sp>
      <p:pic>
        <p:nvPicPr>
          <p:cNvPr id="4" name="Imagem 238"/>
          <p:cNvPicPr>
            <a:extLst>
              <a:ext uri="smNativeData">
                <pr:smNativeData xmlns:pr="smNativeData" xmlns="smNativeData"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B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DIDAAAIBwAAjyQAAJwoAAAQAAAAJgAAAAgAAAD//////////w=="/>
              </a:ext>
            </a:extLst>
          </p:cNvPicPr>
          <p:nvPr/>
        </p:nvPicPr>
        <p:blipFill>
          <a:blip r:embed="rId2"/>
          <a:stretch>
            <a:fillRect/>
          </a:stretch>
        </p:blipFill>
        <p:spPr>
          <a:xfrm>
            <a:off x="519430" y="1143000"/>
            <a:ext cx="5423535" cy="5458460"/>
          </a:xfrm>
          <a:prstGeom prst="rect">
            <a:avLst/>
          </a:prstGeom>
          <a:noFill/>
          <a:ln>
            <a:noFill/>
          </a:ln>
          <a:effectLst/>
        </p:spPr>
      </p:pic>
      <p:pic>
        <p:nvPicPr>
          <p:cNvPr id="5" name="Imagem 239"/>
          <p:cNvPicPr>
            <a:extLst>
              <a:ext uri="smNativeData">
                <pr:smNativeData xmlns:pr="smNativeData" xmlns="smNativeData"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K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PglAABwCAAAe0cAABQoAAAQAAAAJgAAAAgAAAD//////////w=="/>
              </a:ext>
            </a:extLst>
          </p:cNvPicPr>
          <p:nvPr/>
        </p:nvPicPr>
        <p:blipFill>
          <a:blip r:embed="rId3"/>
          <a:stretch>
            <a:fillRect/>
          </a:stretch>
        </p:blipFill>
        <p:spPr>
          <a:xfrm>
            <a:off x="6172200" y="1371600"/>
            <a:ext cx="5447665" cy="5143500"/>
          </a:xfrm>
          <a:prstGeom prst="rect">
            <a:avLst/>
          </a:prstGeom>
          <a:noFill/>
          <a:ln>
            <a:noFill/>
          </a:ln>
          <a:effectLst/>
        </p:spPr>
      </p:pic>
    </p:spTree>
  </p:cSld>
  <p:clrMapOvr>
    <a:masterClrMapping/>
  </p:clrMapOvr>
  <p:timing>
    <p:tnLst>
      <p:par>
        <p:cTn id="1" dur="indefinite" restart="never" nodeType="tmRoot"/>
      </p:par>
    </p:tnLst>
  </p:timing>
</p:sld>
</file>

<file path=ppt/slides/slide21.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pr="smNativeData" xmlns="smNativeData"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f///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OT///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bRQAAH4AAADoNgAAPQYAABAAAAAmAAAACAAAAP//////////"/>
              </a:ext>
            </a:extLst>
          </p:cNvSpPr>
          <p:nvPr/>
        </p:nvSpPr>
        <p:spPr>
          <a:xfrm>
            <a:off x="3320415" y="80010"/>
            <a:ext cx="5605145" cy="93408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pitchFamily="0" charset="0"/>
                <a:cs typeface="DejaVu Sans" pitchFamily="0" charset="0"/>
              </a:defRPr>
            </a:pPr>
            <a:r>
              <a:rPr lang="pt-br" sz="2800" b="1" i="1" cap="none">
                <a:solidFill>
                  <a:srgbClr val="FFFFFF"/>
                </a:solidFill>
                <a:latin typeface="Montserrat" pitchFamily="0" charset="0"/>
                <a:ea typeface="DejaVu Sans" pitchFamily="0" charset="0"/>
                <a:cs typeface="DejaVu Sans" pitchFamily="0" charset="0"/>
              </a:rPr>
              <a:t>Exemplos em Javascript – </a:t>
            </a:r>
            <a:endParaRPr lang="pt-br" sz="2800" cap="none"/>
          </a:p>
          <a:p>
            <a:pPr algn="ctr">
              <a:lnSpc>
                <a:spcPct val="100000"/>
              </a:lnSpc>
              <a:defRPr lang="pt-br" cap="none">
                <a:latin typeface="Arial" pitchFamily="2" charset="0"/>
                <a:ea typeface="DejaVu Sans" pitchFamily="0" charset="0"/>
                <a:cs typeface="DejaVu Sans" pitchFamily="0" charset="0"/>
              </a:defRPr>
            </a:pPr>
            <a:r>
              <a:rPr lang="pt-br" sz="2800" b="1" i="1" cap="none">
                <a:solidFill>
                  <a:srgbClr val="FFFFFF"/>
                </a:solidFill>
                <a:latin typeface="Montserrat" pitchFamily="0" charset="0"/>
                <a:ea typeface="DejaVu Sans" pitchFamily="0" charset="0"/>
                <a:cs typeface="DejaVu Sans" pitchFamily="0" charset="0"/>
              </a:rPr>
              <a:t>Objetos Estáticos</a:t>
            </a:r>
            <a:endParaRPr lang="pt-br" sz="2800" cap="none"/>
          </a:p>
        </p:txBody>
      </p:sp>
      <p:pic>
        <p:nvPicPr>
          <p:cNvPr id="4" name="Imagem 242"/>
          <p:cNvPicPr>
            <a:extLst>
              <a:ext uri="smNativeData">
                <pr:smNativeData xmlns:pr="smNativeData" xmlns="smNativeData"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J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McOAACbBgAA4z0AACYpAAAQAAAAJgAAAAgAAAD//////////w=="/>
              </a:ext>
            </a:extLst>
          </p:cNvPicPr>
          <p:nvPr/>
        </p:nvPicPr>
        <p:blipFill>
          <a:blip r:embed="rId2"/>
          <a:stretch>
            <a:fillRect/>
          </a:stretch>
        </p:blipFill>
        <p:spPr>
          <a:xfrm>
            <a:off x="2402205" y="1073785"/>
            <a:ext cx="7658100" cy="5615305"/>
          </a:xfrm>
          <a:prstGeom prst="rect">
            <a:avLst/>
          </a:prstGeom>
          <a:noFill/>
          <a:ln>
            <a:noFill/>
          </a:ln>
          <a:effectLst/>
        </p:spPr>
      </p:pic>
    </p:spTree>
  </p:cSld>
  <p:clrMapOvr>
    <a:masterClrMapping/>
  </p:clrMapOvr>
  <p:timing>
    <p:tnLst>
      <p:par>
        <p:cTn id="1" dur="indefinite" restart="never" nodeType="tmRoot"/>
      </p:par>
    </p:tnLst>
  </p:timing>
</p:sld>
</file>

<file path=ppt/slides/slide22.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pr="smNativeData" xmlns="smNativeData"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3///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QAAAAEAAAAASwAAMCoAABAAAAAmAAAACAAAAP//////////"/>
              </a:ext>
            </a:extLst>
          </p:cNvSpPr>
          <p:nvPr/>
        </p:nvSpPr>
        <p:spPr>
          <a:xfrm>
            <a:off x="635" y="635"/>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7///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bRQAAH4AAADoNgAAPQYAABAAAAAmAAAACAAAAP//////////"/>
              </a:ext>
            </a:extLst>
          </p:cNvSpPr>
          <p:nvPr/>
        </p:nvSpPr>
        <p:spPr>
          <a:xfrm>
            <a:off x="3320415" y="80010"/>
            <a:ext cx="5605145" cy="93408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pitchFamily="0" charset="0"/>
                <a:cs typeface="DejaVu Sans" pitchFamily="0" charset="0"/>
              </a:defRPr>
            </a:pPr>
            <a:r>
              <a:rPr lang="pt-br" sz="2800" b="1" i="1" cap="none">
                <a:solidFill>
                  <a:srgbClr val="FFFFFF"/>
                </a:solidFill>
                <a:latin typeface="Montserrat" pitchFamily="0" charset="0"/>
                <a:ea typeface="DejaVu Sans" pitchFamily="0" charset="0"/>
                <a:cs typeface="DejaVu Sans" pitchFamily="0" charset="0"/>
              </a:rPr>
              <a:t>Mão na massa</a:t>
            </a:r>
            <a:endParaRPr lang="pt-br" sz="2800" cap="none"/>
          </a:p>
        </p:txBody>
      </p:sp>
      <p:sp>
        <p:nvSpPr>
          <p:cNvPr id="4" name="TextShape 3"/>
          <p:cNvSpPr>
            <a:extLst>
              <a:ext uri="smNativeData">
                <pr:smNativeData xmlns:pr="smNativeData" xmlns="smNativeData" val="SMDATA_15_q5OGZBMAAAAlAAAAZAAAAA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z///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aAMAANEHAACYRwAA6yYAABAAAAAmAAAACAAAAP//////////"/>
              </a:ext>
            </a:extLst>
          </p:cNvSpPr>
          <p:nvPr/>
        </p:nvSpPr>
        <p:spPr>
          <a:xfrm>
            <a:off x="553720" y="1270635"/>
            <a:ext cx="11084560" cy="5055870"/>
          </a:xfrm>
          <a:prstGeom prst="rect">
            <a:avLst/>
          </a:prstGeom>
          <a:noFill/>
          <a:ln>
            <a:noFill/>
          </a:ln>
          <a:effectLst/>
        </p:spPr>
        <p:txBody>
          <a:bodyPr vert="horz" wrap="square" lIns="90170" tIns="45085" rIns="90170" bIns="45085" numCol="1" spcCol="215900" anchor="t"/>
          <a:lstStyle/>
          <a:p>
            <a:pPr>
              <a:defRPr lang="pt-br"/>
            </a:pPr>
            <a:r>
              <a:rPr lang="pt-br" sz="1600" cap="none">
                <a:solidFill>
                  <a:schemeClr val="bg1"/>
                </a:solidFill>
              </a:rPr>
              <a:t>Exercício 1: Criando uma classe básica</a:t>
            </a:r>
            <a:endParaRPr lang="pt-br" sz="1600" cap="none">
              <a:solidFill>
                <a:schemeClr val="bg1"/>
              </a:solidFill>
            </a:endParaRPr>
          </a:p>
          <a:p>
            <a:pPr>
              <a:defRPr lang="pt-br"/>
            </a:pPr>
            <a:r>
              <a:rPr lang="pt-br" sz="1600" cap="none">
                <a:solidFill>
                  <a:schemeClr val="bg1"/>
                </a:solidFill>
              </a:rPr>
              <a:t>Crie uma classe chamada Pessoa que tenha as propriedades nome e idade, </a:t>
            </a:r>
            <a:endParaRPr lang="pt-br" sz="1600" cap="none">
              <a:solidFill>
                <a:schemeClr val="bg1"/>
              </a:solidFill>
            </a:endParaRPr>
          </a:p>
          <a:p>
            <a:pPr>
              <a:defRPr lang="pt-br"/>
            </a:pPr>
            <a:r>
              <a:rPr lang="pt-br" sz="1600" cap="none">
                <a:solidFill>
                  <a:schemeClr val="bg1"/>
                </a:solidFill>
              </a:rPr>
              <a:t>e um método chamado apresentar que exiba no console uma mensagem com o nome e a idade da pessoa.</a:t>
            </a:r>
            <a:endParaRPr lang="pt-br" sz="1600" cap="none">
              <a:solidFill>
                <a:schemeClr val="bg1"/>
              </a:solidFill>
            </a:endParaRPr>
          </a:p>
          <a:p>
            <a:pPr>
              <a:defRPr lang="pt-br"/>
            </a:pPr>
            <a:endParaRPr lang="pt-br" sz="1600" cap="none">
              <a:solidFill>
                <a:schemeClr val="bg1"/>
              </a:solidFill>
            </a:endParaRPr>
          </a:p>
          <a:p>
            <a:pPr>
              <a:defRPr lang="pt-br"/>
            </a:pPr>
            <a:r>
              <a:rPr lang="pt-br" sz="1600" cap="none">
                <a:solidFill>
                  <a:schemeClr val="bg1"/>
                </a:solidFill>
              </a:rPr>
              <a:t>Exercício 2: Herança</a:t>
            </a:r>
            <a:endParaRPr lang="pt-br" sz="1600" cap="none">
              <a:solidFill>
                <a:schemeClr val="bg1"/>
              </a:solidFill>
            </a:endParaRPr>
          </a:p>
          <a:p>
            <a:pPr>
              <a:defRPr lang="pt-br"/>
            </a:pPr>
            <a:r>
              <a:rPr lang="pt-br" sz="1600" cap="none">
                <a:solidFill>
                  <a:schemeClr val="bg1"/>
                </a:solidFill>
              </a:rPr>
              <a:t>Crie uma classe chamada Aluno que herde da classe Pessoa do exercício anterior. </a:t>
            </a:r>
            <a:endParaRPr lang="pt-br" sz="1600" cap="none">
              <a:solidFill>
                <a:schemeClr val="bg1"/>
              </a:solidFill>
            </a:endParaRPr>
          </a:p>
          <a:p>
            <a:pPr>
              <a:defRPr lang="pt-br"/>
            </a:pPr>
            <a:r>
              <a:rPr lang="pt-br" sz="1600" cap="none">
                <a:solidFill>
                  <a:schemeClr val="bg1"/>
                </a:solidFill>
              </a:rPr>
              <a:t>Adicione uma nova propriedade chamada matricula à classe Aluno e sobrescreva o método apresentar para exibir também a matrícula do aluno.</a:t>
            </a:r>
            <a:endParaRPr lang="pt-br" sz="1600" cap="none">
              <a:solidFill>
                <a:schemeClr val="bg1"/>
              </a:solidFill>
            </a:endParaRPr>
          </a:p>
          <a:p>
            <a:pPr>
              <a:defRPr lang="pt-br"/>
            </a:pPr>
            <a:endParaRPr lang="pt-br" sz="1600" cap="none">
              <a:solidFill>
                <a:schemeClr val="bg1"/>
              </a:solidFill>
            </a:endParaRPr>
          </a:p>
          <a:p>
            <a:pPr>
              <a:defRPr lang="pt-br"/>
            </a:pPr>
            <a:r>
              <a:rPr lang="pt-br" sz="1600" cap="none">
                <a:solidFill>
                  <a:schemeClr val="bg1"/>
                </a:solidFill>
              </a:rPr>
              <a:t>Exercício 3: Encapsulamento</a:t>
            </a:r>
            <a:endParaRPr lang="pt-br" sz="1600" cap="none">
              <a:solidFill>
                <a:schemeClr val="bg1"/>
              </a:solidFill>
            </a:endParaRPr>
          </a:p>
          <a:p>
            <a:pPr>
              <a:defRPr lang="pt-br"/>
            </a:pPr>
            <a:r>
              <a:rPr lang="pt-br" sz="1600" cap="none">
                <a:solidFill>
                  <a:schemeClr val="bg1"/>
                </a:solidFill>
              </a:rPr>
              <a:t>Modifique a classe Pessoa do primeiro exercício para tornar as propriedades nome e idade privadas. </a:t>
            </a:r>
            <a:endParaRPr lang="pt-br" sz="1600" cap="none">
              <a:solidFill>
                <a:schemeClr val="bg1"/>
              </a:solidFill>
            </a:endParaRPr>
          </a:p>
          <a:p>
            <a:pPr>
              <a:defRPr lang="pt-br"/>
            </a:pPr>
            <a:r>
              <a:rPr lang="pt-br" sz="1600" cap="none">
                <a:solidFill>
                  <a:schemeClr val="bg1"/>
                </a:solidFill>
              </a:rPr>
              <a:t>Crie métodos getter e setter para acessar e modificar essas propriedades.</a:t>
            </a:r>
            <a:endParaRPr lang="pt-br" sz="1600" cap="none">
              <a:solidFill>
                <a:schemeClr val="bg1"/>
              </a:solidFill>
            </a:endParaRPr>
          </a:p>
          <a:p>
            <a:pPr>
              <a:defRPr lang="pt-br"/>
            </a:pPr>
            <a:endParaRPr lang="pt-br" sz="1600" cap="none">
              <a:solidFill>
                <a:schemeClr val="bg1"/>
              </a:solidFill>
            </a:endParaRPr>
          </a:p>
          <a:p>
            <a:pPr>
              <a:defRPr lang="pt-br"/>
            </a:pPr>
            <a:r>
              <a:rPr lang="pt-br" sz="1600" cap="none">
                <a:solidFill>
                  <a:schemeClr val="bg1"/>
                </a:solidFill>
              </a:rPr>
              <a:t>Exercício 4: Polimorfismo</a:t>
            </a:r>
            <a:endParaRPr lang="pt-br" sz="1600" cap="none">
              <a:solidFill>
                <a:schemeClr val="bg1"/>
              </a:solidFill>
            </a:endParaRPr>
          </a:p>
          <a:p>
            <a:pPr>
              <a:defRPr lang="pt-br"/>
            </a:pPr>
            <a:r>
              <a:rPr lang="pt-br" sz="1600" cap="none">
                <a:solidFill>
                  <a:schemeClr val="bg1"/>
                </a:solidFill>
              </a:rPr>
              <a:t>Crie uma classe chamada Animal que tenha um método chamado emitirSom. </a:t>
            </a:r>
            <a:endParaRPr lang="pt-br" sz="1600" cap="none">
              <a:solidFill>
                <a:schemeClr val="bg1"/>
              </a:solidFill>
            </a:endParaRPr>
          </a:p>
          <a:p>
            <a:pPr>
              <a:defRPr lang="pt-br"/>
            </a:pPr>
            <a:r>
              <a:rPr lang="pt-br" sz="1600" cap="none">
                <a:solidFill>
                  <a:schemeClr val="bg1"/>
                </a:solidFill>
              </a:rPr>
              <a:t>Em seguida, crie classes derivadas de Animal chamadas Cachorro e Gato, que sobrescrevam o método emitirSom para exibir "Au au!" e "Miau!" respectivamente.</a:t>
            </a:r>
            <a:endParaRPr lang="pt-br" sz="1600" cap="none">
              <a:solidFill>
                <a:schemeClr val="bg1"/>
              </a:solidFill>
            </a:endParaRPr>
          </a:p>
          <a:p>
            <a:pPr>
              <a:defRPr lang="pt-br"/>
            </a:pPr>
            <a:endParaRPr lang="pt-br" sz="1600" cap="none">
              <a:solidFill>
                <a:schemeClr val="bg1"/>
              </a:solidFill>
            </a:endParaRPr>
          </a:p>
          <a:p>
            <a:pPr>
              <a:defRPr lang="pt-br"/>
            </a:pPr>
            <a:r>
              <a:rPr lang="pt-br" sz="1600" cap="none">
                <a:solidFill>
                  <a:schemeClr val="bg1"/>
                </a:solidFill>
              </a:rPr>
              <a:t>Exercício 5: Abstração</a:t>
            </a:r>
            <a:endParaRPr lang="pt-br" sz="1600" cap="none">
              <a:solidFill>
                <a:schemeClr val="bg1"/>
              </a:solidFill>
            </a:endParaRPr>
          </a:p>
          <a:p>
            <a:pPr>
              <a:defRPr lang="pt-br"/>
            </a:pPr>
            <a:r>
              <a:rPr lang="pt-br" sz="1600" cap="none">
                <a:solidFill>
                  <a:schemeClr val="bg1"/>
                </a:solidFill>
              </a:rPr>
              <a:t>Crie uma classe chamada Forma com um método chamado calcularArea. </a:t>
            </a:r>
            <a:endParaRPr lang="pt-br" sz="1600" cap="none">
              <a:solidFill>
                <a:schemeClr val="bg1"/>
              </a:solidFill>
            </a:endParaRPr>
          </a:p>
          <a:p>
            <a:pPr>
              <a:defRPr lang="pt-br"/>
            </a:pPr>
            <a:r>
              <a:rPr lang="pt-br" sz="1600" cap="none">
                <a:solidFill>
                  <a:schemeClr val="bg1"/>
                </a:solidFill>
              </a:rPr>
              <a:t>Em seguida, crie classes derivadas de Forma chamadas Retangulo e Circulo, </a:t>
            </a:r>
            <a:endParaRPr lang="pt-br" sz="1600" cap="none">
              <a:solidFill>
                <a:schemeClr val="bg1"/>
              </a:solidFill>
            </a:endParaRPr>
          </a:p>
          <a:p>
            <a:pPr>
              <a:defRPr lang="pt-br"/>
            </a:pPr>
            <a:r>
              <a:rPr lang="pt-br" sz="1600" cap="none">
                <a:solidFill>
                  <a:schemeClr val="bg1"/>
                </a:solidFill>
              </a:rPr>
              <a:t>que implementem o método calcularArea para calcular a área de um retângulo e de um círculo respectivamente.</a:t>
            </a:r>
            <a:endParaRPr lang="pt-br" sz="1600" cap="none">
              <a:solidFill>
                <a:schemeClr val="bg1"/>
              </a:solidFill>
            </a:endParaRPr>
          </a:p>
        </p:txBody>
      </p:sp>
    </p:spTree>
  </p:cSld>
  <p:clrMapOvr>
    <a:masterClrMapping/>
  </p:clrMapOvr>
  <p:timing>
    <p:tnLst>
      <p:par>
        <p:cTn id="1" dur="indefinite" restart="never" nodeType="tmRoot"/>
      </p:par>
    </p:tnLst>
  </p:timing>
</p:sld>
</file>

<file path=ppt/slides/slide23.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pr="smNativeData" xmlns="smNativeData"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z///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QAAAAEAAAAASwAAMCoAABAAAAAmAAAACAAAAP//////////"/>
              </a:ext>
            </a:extLst>
          </p:cNvSpPr>
          <p:nvPr/>
        </p:nvSpPr>
        <p:spPr>
          <a:xfrm>
            <a:off x="635" y="635"/>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7///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bRQAAH4AAADoNgAAPQYAABAAAAAmAAAACAAAAP//////////"/>
              </a:ext>
            </a:extLst>
          </p:cNvSpPr>
          <p:nvPr/>
        </p:nvSpPr>
        <p:spPr>
          <a:xfrm>
            <a:off x="3320415" y="80010"/>
            <a:ext cx="5605145" cy="93408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pitchFamily="0" charset="0"/>
                <a:cs typeface="DejaVu Sans" pitchFamily="0" charset="0"/>
              </a:defRPr>
            </a:pPr>
            <a:r>
              <a:rPr lang="pt-br" sz="2800" b="1" i="1" cap="none">
                <a:solidFill>
                  <a:srgbClr val="FFFFFF"/>
                </a:solidFill>
                <a:latin typeface="Montserrat" pitchFamily="0" charset="0"/>
                <a:ea typeface="DejaVu Sans" pitchFamily="0" charset="0"/>
                <a:cs typeface="DejaVu Sans" pitchFamily="0" charset="0"/>
              </a:rPr>
              <a:t>Mão na massa</a:t>
            </a:r>
            <a:endParaRPr lang="pt-br" sz="2800" cap="none"/>
          </a:p>
        </p:txBody>
      </p:sp>
      <p:pic>
        <p:nvPicPr>
          <p:cNvPr id="4" name="Imagem 248"/>
          <p:cNvPicPr>
            <a:extLst>
              <a:ext uri="smNativeData">
                <pr:smNativeData xmlns:pr="smNativeData" xmlns="smNativeData"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B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BgVAAAQDwAAfTYAAMAhAAAQAAAAJgAAAAgAAAD//////////w=="/>
              </a:ext>
            </a:extLst>
          </p:cNvPicPr>
          <p:nvPr/>
        </p:nvPicPr>
        <p:blipFill>
          <a:blip r:embed="rId2"/>
          <a:stretch>
            <a:fillRect/>
          </a:stretch>
        </p:blipFill>
        <p:spPr>
          <a:xfrm>
            <a:off x="3429000" y="2448560"/>
            <a:ext cx="5428615" cy="3037840"/>
          </a:xfrm>
          <a:prstGeom prst="rect">
            <a:avLst/>
          </a:prstGeom>
          <a:noFill/>
          <a:ln>
            <a:noFill/>
          </a:ln>
          <a:effectLst/>
        </p:spPr>
      </p:pic>
      <p:sp>
        <p:nvSpPr>
          <p:cNvPr id="5" name="TextShape 3"/>
          <p:cNvSpPr>
            <a:extLst>
              <a:ext uri="smNativeData">
                <pr:smNativeData xmlns:pr="smNativeData" xmlns="smNativeData" val="SMDATA_15_q5OGZBMAAAAlAAAAZAAAAA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z///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lwIAAMgIAAC4RwAAEA4AABAAAAAmAAAACAAAAP//////////"/>
              </a:ext>
            </a:extLst>
          </p:cNvSpPr>
          <p:nvPr/>
        </p:nvSpPr>
        <p:spPr>
          <a:xfrm>
            <a:off x="421005" y="1427480"/>
            <a:ext cx="11237595" cy="858520"/>
          </a:xfrm>
          <a:prstGeom prst="rect">
            <a:avLst/>
          </a:prstGeom>
          <a:noFill/>
          <a:ln>
            <a:noFill/>
          </a:ln>
          <a:effectLst/>
        </p:spPr>
        <p:txBody>
          <a:bodyPr vert="horz" wrap="square" lIns="90170" tIns="45085" rIns="90170" bIns="45085" numCol="1" spcCol="215900" anchor="t"/>
          <a:lstStyle/>
          <a:p>
            <a:pPr>
              <a:defRPr lang="pt-br"/>
            </a:pPr>
            <a:r>
              <a:rPr lang="pt-br" cap="none">
                <a:solidFill>
                  <a:schemeClr val="bg1"/>
                </a:solidFill>
              </a:rPr>
              <a:t>Exercício 1: Criando uma classe básica</a:t>
            </a:r>
            <a:endParaRPr lang="pt-br" cap="none">
              <a:solidFill>
                <a:schemeClr val="bg1"/>
              </a:solidFill>
            </a:endParaRPr>
          </a:p>
          <a:p>
            <a:pPr>
              <a:defRPr lang="pt-br"/>
            </a:pPr>
            <a:r>
              <a:rPr lang="pt-br" cap="none">
                <a:solidFill>
                  <a:schemeClr val="bg1"/>
                </a:solidFill>
              </a:rPr>
              <a:t>Crie uma classe chamada Pessoa que tenha as propriedades nome e idade, </a:t>
            </a:r>
            <a:endParaRPr lang="pt-br" cap="none">
              <a:solidFill>
                <a:schemeClr val="bg1"/>
              </a:solidFill>
            </a:endParaRPr>
          </a:p>
          <a:p>
            <a:pPr>
              <a:defRPr lang="pt-br"/>
            </a:pPr>
            <a:r>
              <a:rPr lang="pt-br" cap="none">
                <a:solidFill>
                  <a:schemeClr val="bg1"/>
                </a:solidFill>
              </a:rPr>
              <a:t>e um método chamado apresentar que exiba no console uma mensagem com o nome e a idade da pessoa</a:t>
            </a:r>
            <a:r>
              <a:t>.</a:t>
            </a:r>
          </a:p>
        </p:txBody>
      </p:sp>
    </p:spTree>
  </p:cSld>
  <p:clrMapOvr>
    <a:masterClrMapping/>
  </p:clrMapOvr>
  <p:timing>
    <p:tnLst>
      <p:par>
        <p:cTn id="1" dur="indefinite" restart="never" nodeType="tmRoot"/>
      </p:par>
    </p:tnLst>
  </p:timing>
</p:sld>
</file>

<file path=ppt/slides/slide24.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pr="smNativeData" xmlns="smNativeData"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j///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QAAAAEAAAAASwAAMCoAABAAAAAmAAAACAAAAP//////////"/>
              </a:ext>
            </a:extLst>
          </p:cNvSpPr>
          <p:nvPr/>
        </p:nvSpPr>
        <p:spPr>
          <a:xfrm>
            <a:off x="635" y="635"/>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b///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bRQAAH4AAADoNgAAPQYAABAAAAAmAAAACAAAAP//////////"/>
              </a:ext>
            </a:extLst>
          </p:cNvSpPr>
          <p:nvPr/>
        </p:nvSpPr>
        <p:spPr>
          <a:xfrm>
            <a:off x="3320415" y="80010"/>
            <a:ext cx="5605145" cy="93408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pitchFamily="0" charset="0"/>
                <a:cs typeface="DejaVu Sans" pitchFamily="0" charset="0"/>
              </a:defRPr>
            </a:pPr>
            <a:r>
              <a:rPr lang="pt-br" sz="2800" b="1" i="1" cap="none">
                <a:solidFill>
                  <a:srgbClr val="FFFFFF"/>
                </a:solidFill>
                <a:latin typeface="Montserrat" pitchFamily="0" charset="0"/>
                <a:ea typeface="DejaVu Sans" pitchFamily="0" charset="0"/>
                <a:cs typeface="DejaVu Sans" pitchFamily="0" charset="0"/>
              </a:rPr>
              <a:t>Mão na massa</a:t>
            </a:r>
            <a:endParaRPr lang="pt-br" sz="2800" cap="none"/>
          </a:p>
        </p:txBody>
      </p:sp>
      <p:sp>
        <p:nvSpPr>
          <p:cNvPr id="4" name="TextShape 3"/>
          <p:cNvSpPr>
            <a:extLst>
              <a:ext uri="smNativeData">
                <pr:smNativeData xmlns:pr="smNativeData" xmlns="smNativeData" val="SMDATA_15_q5OGZBMAAAAlAAAAZAAAAA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Or///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0AIAADUHAADxRwAAEA4AABAAAAAmAAAACAAAAP//////////"/>
              </a:ext>
            </a:extLst>
          </p:cNvSpPr>
          <p:nvPr/>
        </p:nvSpPr>
        <p:spPr>
          <a:xfrm>
            <a:off x="457200" y="1171575"/>
            <a:ext cx="11237595" cy="1114425"/>
          </a:xfrm>
          <a:prstGeom prst="rect">
            <a:avLst/>
          </a:prstGeom>
          <a:noFill/>
          <a:ln>
            <a:noFill/>
          </a:ln>
          <a:effectLst/>
        </p:spPr>
        <p:txBody>
          <a:bodyPr vert="horz" wrap="square" lIns="90170" tIns="45085" rIns="90170" bIns="45085" numCol="1" spcCol="215900" anchor="t"/>
          <a:lstStyle/>
          <a:p>
            <a:pPr>
              <a:defRPr lang="pt-br"/>
            </a:pPr>
            <a:r>
              <a:rPr lang="pt-br" cap="none">
                <a:solidFill>
                  <a:schemeClr val="bg1"/>
                </a:solidFill>
              </a:rPr>
              <a:t>Exercício 2: Herança</a:t>
            </a:r>
            <a:endParaRPr lang="pt-br" cap="none">
              <a:solidFill>
                <a:schemeClr val="bg1"/>
              </a:solidFill>
            </a:endParaRPr>
          </a:p>
          <a:p>
            <a:pPr>
              <a:defRPr lang="pt-br"/>
            </a:pPr>
            <a:r>
              <a:rPr lang="pt-br" cap="none">
                <a:solidFill>
                  <a:schemeClr val="bg1"/>
                </a:solidFill>
              </a:rPr>
              <a:t>Crie uma classe chamada Aluno que herde da classe Pessoa do exercício anterior. </a:t>
            </a:r>
            <a:endParaRPr lang="pt-br" cap="none">
              <a:solidFill>
                <a:schemeClr val="bg1"/>
              </a:solidFill>
            </a:endParaRPr>
          </a:p>
          <a:p>
            <a:pPr>
              <a:defRPr lang="pt-br"/>
            </a:pPr>
            <a:r>
              <a:rPr lang="pt-br" cap="none">
                <a:solidFill>
                  <a:schemeClr val="bg1"/>
                </a:solidFill>
              </a:rPr>
              <a:t>Adicione uma nova propriedade chamada matricula à classe Aluno e sobrescreva o método apresentar para exibir também a matrícula do aluno.</a:t>
            </a:r>
            <a:endParaRPr lang="pt-br" cap="none">
              <a:solidFill>
                <a:schemeClr val="bg1"/>
              </a:solidFill>
            </a:endParaRPr>
          </a:p>
        </p:txBody>
      </p:sp>
      <p:pic>
        <p:nvPicPr>
          <p:cNvPr id="5" name="Imagem 253"/>
          <p:cNvPicPr>
            <a:extLst>
              <a:ext uri="smNativeData">
                <pr:smNativeData xmlns:pr="smNativeData" xmlns="smNativeData"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B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KgMAADgEAAAHTwAABohAAAQAAAAJgAAAAgAAAD//////////w=="/>
              </a:ext>
            </a:extLst>
          </p:cNvPicPr>
          <p:nvPr/>
        </p:nvPicPr>
        <p:blipFill>
          <a:blip r:embed="rId2"/>
          <a:stretch>
            <a:fillRect/>
          </a:stretch>
        </p:blipFill>
        <p:spPr>
          <a:xfrm>
            <a:off x="2057400" y="2743200"/>
            <a:ext cx="7714615" cy="2637790"/>
          </a:xfrm>
          <a:prstGeom prst="rect">
            <a:avLst/>
          </a:prstGeom>
          <a:noFill/>
          <a:ln>
            <a:noFill/>
          </a:ln>
          <a:effectLst/>
        </p:spPr>
      </p:pic>
    </p:spTree>
  </p:cSld>
  <p:clrMapOvr>
    <a:masterClrMapping/>
  </p:clrMapOvr>
  <p:timing>
    <p:tnLst>
      <p:par>
        <p:cTn id="1" dur="indefinite" restart="never" nodeType="tmRoot"/>
      </p:par>
    </p:tnLst>
  </p:timing>
</p:sld>
</file>

<file path=ppt/slides/slide25.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pr="smNativeData" xmlns="smNativeData"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n///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QAAAAEAAAAASwAAMCoAABAAAAAmAAAACAAAAP//////////"/>
              </a:ext>
            </a:extLst>
          </p:cNvSpPr>
          <p:nvPr/>
        </p:nvSpPr>
        <p:spPr>
          <a:xfrm>
            <a:off x="635" y="635"/>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OT///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bRQAAH4AAADoNgAAPQYAABAAAAAmAAAACAAAAP//////////"/>
              </a:ext>
            </a:extLst>
          </p:cNvSpPr>
          <p:nvPr/>
        </p:nvSpPr>
        <p:spPr>
          <a:xfrm>
            <a:off x="3320415" y="80010"/>
            <a:ext cx="5605145" cy="93408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pitchFamily="0" charset="0"/>
                <a:cs typeface="DejaVu Sans" pitchFamily="0" charset="0"/>
              </a:defRPr>
            </a:pPr>
            <a:r>
              <a:rPr lang="pt-br" sz="2800" b="1" i="1" cap="none">
                <a:solidFill>
                  <a:srgbClr val="FFFFFF"/>
                </a:solidFill>
                <a:latin typeface="Montserrat" pitchFamily="0" charset="0"/>
                <a:ea typeface="DejaVu Sans" pitchFamily="0" charset="0"/>
                <a:cs typeface="DejaVu Sans" pitchFamily="0" charset="0"/>
              </a:rPr>
              <a:t>Mão na massa</a:t>
            </a:r>
            <a:endParaRPr lang="pt-br" sz="2800" cap="none"/>
          </a:p>
        </p:txBody>
      </p:sp>
      <p:sp>
        <p:nvSpPr>
          <p:cNvPr id="4" name="TextShape 3"/>
          <p:cNvSpPr>
            <a:extLst>
              <a:ext uri="smNativeData">
                <pr:smNativeData xmlns:pr="smNativeData" xmlns="smNativeData" val="SMDATA_15_q5OGZBMAAAAlAAAAZAAAAA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D///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SAMAABcQAACgIwAAGRoAABAAAAAmAAAACAAAAP//////////"/>
              </a:ext>
            </a:extLst>
          </p:cNvSpPr>
          <p:nvPr/>
        </p:nvSpPr>
        <p:spPr>
          <a:xfrm>
            <a:off x="533400" y="2615565"/>
            <a:ext cx="5257800" cy="1626870"/>
          </a:xfrm>
          <a:prstGeom prst="rect">
            <a:avLst/>
          </a:prstGeom>
          <a:noFill/>
          <a:ln>
            <a:noFill/>
          </a:ln>
          <a:effectLst/>
        </p:spPr>
        <p:txBody>
          <a:bodyPr vert="horz" wrap="square" lIns="90170" tIns="45085" rIns="90170" bIns="45085" numCol="1" spcCol="215900" anchor="t"/>
          <a:lstStyle/>
          <a:p>
            <a:pPr>
              <a:defRPr lang="pt-br"/>
            </a:pPr>
            <a:r>
              <a:rPr lang="pt-br" cap="none">
                <a:solidFill>
                  <a:schemeClr val="bg1"/>
                </a:solidFill>
              </a:rPr>
              <a:t>Exercício 3: Encapsulamento</a:t>
            </a:r>
            <a:endParaRPr lang="pt-br" cap="none">
              <a:solidFill>
                <a:schemeClr val="bg1"/>
              </a:solidFill>
            </a:endParaRPr>
          </a:p>
          <a:p>
            <a:pPr>
              <a:defRPr lang="pt-br"/>
            </a:pPr>
            <a:r>
              <a:rPr lang="pt-br" cap="none">
                <a:solidFill>
                  <a:schemeClr val="bg1"/>
                </a:solidFill>
              </a:rPr>
              <a:t>Modifique a classe Pessoa do primeiro exercício para tornar as propriedades nome e idade privadas. </a:t>
            </a:r>
            <a:endParaRPr lang="pt-br" cap="none">
              <a:solidFill>
                <a:schemeClr val="bg1"/>
              </a:solidFill>
            </a:endParaRPr>
          </a:p>
          <a:p>
            <a:pPr>
              <a:defRPr lang="pt-br"/>
            </a:pPr>
            <a:r>
              <a:rPr lang="pt-br" cap="none">
                <a:solidFill>
                  <a:schemeClr val="bg1"/>
                </a:solidFill>
              </a:rPr>
              <a:t>Crie métodos getter e setter para acessar e modificar essas propriedades</a:t>
            </a:r>
            <a:r>
              <a:t>.</a:t>
            </a:r>
          </a:p>
        </p:txBody>
      </p:sp>
      <p:pic>
        <p:nvPicPr>
          <p:cNvPr id="5" name="Imagem 257"/>
          <p:cNvPicPr>
            <a:extLst>
              <a:ext uri="smNativeData">
                <pr:smNativeData xmlns:pr="smNativeData" xmlns="smNativeData"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E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AnAAA1BwAAqUcAAHwpAAAQAAAAJgAAAAgAAAD//////////w=="/>
              </a:ext>
            </a:extLst>
          </p:cNvPicPr>
          <p:nvPr/>
        </p:nvPicPr>
        <p:blipFill>
          <a:blip r:embed="rId2"/>
          <a:stretch>
            <a:fillRect/>
          </a:stretch>
        </p:blipFill>
        <p:spPr>
          <a:xfrm>
            <a:off x="6400800" y="1171575"/>
            <a:ext cx="5248275" cy="5572125"/>
          </a:xfrm>
          <a:prstGeom prst="rect">
            <a:avLst/>
          </a:prstGeom>
          <a:noFill/>
          <a:ln>
            <a:noFill/>
          </a:ln>
          <a:effectLst/>
        </p:spPr>
      </p:pic>
    </p:spTree>
  </p:cSld>
  <p:clrMapOvr>
    <a:masterClrMapping/>
  </p:clrMapOvr>
  <p:timing>
    <p:tnLst>
      <p:par>
        <p:cTn id="1" dur="indefinite" restart="never" nodeType="tmRoot"/>
      </p:par>
    </p:tnLst>
  </p:timing>
</p:sld>
</file>

<file path=ppt/slides/slide26.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pr="smNativeData" xmlns="smNativeData"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n///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QAAAAEAAAAASwAAMCoAABAAAAAmAAAACAAAAP//////////"/>
              </a:ext>
            </a:extLst>
          </p:cNvSpPr>
          <p:nvPr/>
        </p:nvSpPr>
        <p:spPr>
          <a:xfrm>
            <a:off x="635" y="635"/>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r///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bRQAAH4AAADoNgAAPQYAABAAAAAmAAAACAAAAP//////////"/>
              </a:ext>
            </a:extLst>
          </p:cNvSpPr>
          <p:nvPr/>
        </p:nvSpPr>
        <p:spPr>
          <a:xfrm>
            <a:off x="3320415" y="80010"/>
            <a:ext cx="5605145" cy="93408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pitchFamily="0" charset="0"/>
                <a:cs typeface="DejaVu Sans" pitchFamily="0" charset="0"/>
              </a:defRPr>
            </a:pPr>
            <a:r>
              <a:rPr lang="pt-br" sz="2800" b="1" i="1" cap="none">
                <a:solidFill>
                  <a:srgbClr val="FFFFFF"/>
                </a:solidFill>
                <a:latin typeface="Montserrat" pitchFamily="0" charset="0"/>
                <a:ea typeface="DejaVu Sans" pitchFamily="0" charset="0"/>
                <a:cs typeface="DejaVu Sans" pitchFamily="0" charset="0"/>
              </a:rPr>
              <a:t>Mão na massa</a:t>
            </a:r>
            <a:endParaRPr lang="pt-br" sz="2800" cap="none"/>
          </a:p>
        </p:txBody>
      </p:sp>
      <p:sp>
        <p:nvSpPr>
          <p:cNvPr id="4" name="TextShape 3"/>
          <p:cNvSpPr>
            <a:extLst>
              <a:ext uri="smNativeData">
                <pr:smNativeData xmlns:pr="smNativeData" xmlns="smNativeData" val="SMDATA_15_q5OGZBMAAAAlAAAAZAAAAA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3///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6AIAAOEQAABAIwAAlx8AABAAAAAmAAAACAAAAP//////////"/>
              </a:ext>
            </a:extLst>
          </p:cNvSpPr>
          <p:nvPr/>
        </p:nvSpPr>
        <p:spPr>
          <a:xfrm>
            <a:off x="472440" y="2743835"/>
            <a:ext cx="5257800" cy="2391410"/>
          </a:xfrm>
          <a:prstGeom prst="rect">
            <a:avLst/>
          </a:prstGeom>
          <a:noFill/>
          <a:ln>
            <a:noFill/>
          </a:ln>
          <a:effectLst/>
        </p:spPr>
        <p:txBody>
          <a:bodyPr vert="horz" wrap="square" lIns="90170" tIns="45085" rIns="90170" bIns="45085" numCol="1" spcCol="215900" anchor="t"/>
          <a:lstStyle/>
          <a:p>
            <a:pPr>
              <a:defRPr lang="pt-br"/>
            </a:pPr>
            <a:r>
              <a:rPr lang="pt-br" cap="none">
                <a:solidFill>
                  <a:schemeClr val="bg1"/>
                </a:solidFill>
              </a:rPr>
              <a:t>Exercício 4: Polimorfismo</a:t>
            </a:r>
            <a:endParaRPr lang="pt-br" cap="none">
              <a:solidFill>
                <a:schemeClr val="bg1"/>
              </a:solidFill>
            </a:endParaRPr>
          </a:p>
          <a:p>
            <a:pPr>
              <a:defRPr lang="pt-br"/>
            </a:pPr>
            <a:r>
              <a:rPr lang="pt-br" cap="none">
                <a:solidFill>
                  <a:schemeClr val="bg1"/>
                </a:solidFill>
              </a:rPr>
              <a:t>Crie uma classe chamada Animal que tenha um método chamado emitirSom. </a:t>
            </a:r>
            <a:endParaRPr lang="pt-br" cap="none">
              <a:solidFill>
                <a:schemeClr val="bg1"/>
              </a:solidFill>
            </a:endParaRPr>
          </a:p>
          <a:p>
            <a:pPr>
              <a:defRPr lang="pt-br"/>
            </a:pPr>
            <a:r>
              <a:rPr lang="pt-br" cap="none">
                <a:solidFill>
                  <a:schemeClr val="bg1"/>
                </a:solidFill>
              </a:rPr>
              <a:t>Em seguida, crie classes derivadas de Animal chamadas Cachorro e Gato, que sobrescrevam o método emitirSom para exibir "Au au!" e "Miau!" respectivamente.</a:t>
            </a:r>
            <a:endParaRPr lang="pt-br" cap="none">
              <a:solidFill>
                <a:schemeClr val="bg1"/>
              </a:solidFill>
            </a:endParaRPr>
          </a:p>
        </p:txBody>
      </p:sp>
      <p:pic>
        <p:nvPicPr>
          <p:cNvPr id="5" name="Imagem 261"/>
          <p:cNvPicPr>
            <a:extLst>
              <a:ext uri="smNativeData">
                <pr:smNativeData xmlns:pr="smNativeData" xmlns="smNativeData"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B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PMoAAAoBwAAPkQAALEoAAAQAAAAJgAAAAgAAAD//////////w=="/>
              </a:ext>
            </a:extLst>
          </p:cNvPicPr>
          <p:nvPr/>
        </p:nvPicPr>
        <p:blipFill>
          <a:blip r:embed="rId2"/>
          <a:stretch>
            <a:fillRect/>
          </a:stretch>
        </p:blipFill>
        <p:spPr>
          <a:xfrm>
            <a:off x="6656705" y="1163320"/>
            <a:ext cx="4436745" cy="5451475"/>
          </a:xfrm>
          <a:prstGeom prst="rect">
            <a:avLst/>
          </a:prstGeom>
          <a:noFill/>
          <a:ln>
            <a:noFill/>
          </a:ln>
          <a:effectLst/>
        </p:spPr>
      </p:pic>
    </p:spTree>
  </p:cSld>
  <p:clrMapOvr>
    <a:masterClrMapping/>
  </p:clrMapOvr>
  <p:timing>
    <p:tnLst>
      <p:par>
        <p:cTn id="1" dur="indefinite" restart="never" nodeType="tmRoot"/>
      </p:par>
    </p:tnLst>
  </p:timing>
</p:sld>
</file>

<file path=ppt/slides/slide27.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pr="smNativeData" xmlns="smNativeData"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OT///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QAAAAEAAAAASwAAMCoAABAAAAAmAAAACAAAAP//////////"/>
              </a:ext>
            </a:extLst>
          </p:cNvSpPr>
          <p:nvPr/>
        </p:nvSpPr>
        <p:spPr>
          <a:xfrm>
            <a:off x="635" y="635"/>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j///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bRQAAH4AAADoNgAAPQYAABAAAAAmAAAACAAAAP//////////"/>
              </a:ext>
            </a:extLst>
          </p:cNvSpPr>
          <p:nvPr/>
        </p:nvSpPr>
        <p:spPr>
          <a:xfrm>
            <a:off x="3320415" y="80010"/>
            <a:ext cx="5605145" cy="93408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pitchFamily="0" charset="0"/>
                <a:cs typeface="DejaVu Sans" pitchFamily="0" charset="0"/>
              </a:defRPr>
            </a:pPr>
            <a:r>
              <a:rPr lang="pt-br" sz="2800" b="1" i="1" cap="none">
                <a:solidFill>
                  <a:srgbClr val="FFFFFF"/>
                </a:solidFill>
                <a:latin typeface="Montserrat" pitchFamily="0" charset="0"/>
                <a:ea typeface="DejaVu Sans" pitchFamily="0" charset="0"/>
                <a:cs typeface="DejaVu Sans" pitchFamily="0" charset="0"/>
              </a:rPr>
              <a:t>Mão na massa</a:t>
            </a:r>
            <a:endParaRPr lang="pt-br" sz="2800" cap="none"/>
          </a:p>
        </p:txBody>
      </p:sp>
      <p:sp>
        <p:nvSpPr>
          <p:cNvPr id="4" name="TextShape 3"/>
          <p:cNvSpPr>
            <a:extLst>
              <a:ext uri="smNativeData">
                <pr:smNativeData xmlns:pr="smNativeData" xmlns="smNativeData" val="SMDATA_15_q5OGZBMAAAAlAAAAZAAAAA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f///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wIAAIARAABXIwAAaiEAABAAAAAmAAAACAAAAP//////////"/>
              </a:ext>
            </a:extLst>
          </p:cNvSpPr>
          <p:nvPr/>
        </p:nvSpPr>
        <p:spPr>
          <a:xfrm>
            <a:off x="487045" y="2844800"/>
            <a:ext cx="5257800" cy="2586990"/>
          </a:xfrm>
          <a:prstGeom prst="rect">
            <a:avLst/>
          </a:prstGeom>
          <a:noFill/>
          <a:ln>
            <a:noFill/>
          </a:ln>
          <a:effectLst/>
        </p:spPr>
        <p:txBody>
          <a:bodyPr vert="horz" wrap="square" lIns="90170" tIns="45085" rIns="90170" bIns="45085" numCol="1" spcCol="215900" anchor="t"/>
          <a:lstStyle/>
          <a:p>
            <a:pPr>
              <a:defRPr lang="pt-br"/>
            </a:pPr>
            <a:r>
              <a:rPr lang="pt-br" cap="none">
                <a:solidFill>
                  <a:schemeClr val="bg1"/>
                </a:solidFill>
              </a:rPr>
              <a:t>Exercício 5: Abstração</a:t>
            </a:r>
            <a:endParaRPr lang="pt-br" cap="none">
              <a:solidFill>
                <a:schemeClr val="bg1"/>
              </a:solidFill>
            </a:endParaRPr>
          </a:p>
          <a:p>
            <a:pPr>
              <a:defRPr lang="pt-br"/>
            </a:pPr>
            <a:r>
              <a:rPr lang="pt-br" cap="none">
                <a:solidFill>
                  <a:schemeClr val="bg1"/>
                </a:solidFill>
              </a:rPr>
              <a:t>Crie uma classe chamada Forma com um método chamado calcularArea. </a:t>
            </a:r>
            <a:endParaRPr lang="pt-br" cap="none">
              <a:solidFill>
                <a:schemeClr val="bg1"/>
              </a:solidFill>
            </a:endParaRPr>
          </a:p>
          <a:p>
            <a:pPr>
              <a:defRPr lang="pt-br"/>
            </a:pPr>
            <a:r>
              <a:rPr lang="pt-br" cap="none">
                <a:solidFill>
                  <a:schemeClr val="bg1"/>
                </a:solidFill>
              </a:rPr>
              <a:t>Em seguida, crie classes derivadas de Forma chamadas Retangulo e Circulo, </a:t>
            </a:r>
            <a:endParaRPr lang="pt-br" cap="none">
              <a:solidFill>
                <a:schemeClr val="bg1"/>
              </a:solidFill>
            </a:endParaRPr>
          </a:p>
          <a:p>
            <a:pPr>
              <a:defRPr lang="pt-br"/>
            </a:pPr>
            <a:r>
              <a:rPr lang="pt-br" cap="none">
                <a:solidFill>
                  <a:schemeClr val="bg1"/>
                </a:solidFill>
              </a:rPr>
              <a:t>que implementem o método calcularArea para calcular a área de um retângulo e de um círculo respectivamente.</a:t>
            </a:r>
            <a:endParaRPr lang="pt-br" cap="none">
              <a:solidFill>
                <a:schemeClr val="bg1"/>
              </a:solidFill>
            </a:endParaRPr>
          </a:p>
        </p:txBody>
      </p:sp>
      <p:pic>
        <p:nvPicPr>
          <p:cNvPr id="5" name="Imagem 265"/>
          <p:cNvPicPr>
            <a:extLst>
              <a:ext uri="smNativeData">
                <pr:smNativeData xmlns:pr="smNativeData" xmlns="smNativeData"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O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OkoAAAFCAAAl0IAAPonAAAQAAAAJgAAAAgAAAD//////////w=="/>
              </a:ext>
            </a:extLst>
          </p:cNvPicPr>
          <p:nvPr/>
        </p:nvPicPr>
        <p:blipFill>
          <a:blip r:embed="rId2"/>
          <a:stretch>
            <a:fillRect/>
          </a:stretch>
        </p:blipFill>
        <p:spPr>
          <a:xfrm>
            <a:off x="6650355" y="1303655"/>
            <a:ext cx="4174490" cy="5194935"/>
          </a:xfrm>
          <a:prstGeom prst="rect">
            <a:avLst/>
          </a:prstGeom>
          <a:noFill/>
          <a:ln>
            <a:noFill/>
          </a:ln>
          <a:effectLst/>
        </p:spPr>
      </p:pic>
    </p:spTree>
  </p:cSld>
  <p:clrMapOvr>
    <a:masterClrMapping/>
  </p:clrMapOvr>
  <p:timing>
    <p:tnLst>
      <p:par>
        <p:cTn id="1" dur="indefinite" restart="never" nodeType="tmRoot"/>
      </p:par>
    </p:tnLst>
  </p:timing>
</p:sld>
</file>

<file path=ppt/slides/slide3.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pr="smNativeData" xmlns="smNativeData" val="SMDATA_15_q5OGZBMAAAAlAAAAqgAAAA0AAAAAkAAAAEgAAACQAAAASAAAAAAAAAAAAAAAAAAAAAEAAABQAAAAda9fBcX/xz8AAAAAAADgPwAAAAAAAOA/AAAAAAAA4D8AAAAAAADgPwAAAAAAAOA/AAAAAAAA4D8AAAAAAADgPwAAAAAAAOA/AAAAAAAA4D8CAAAAjAAAAAEAAAADAAAAMz9PADM/TwAAAAAAZAAAAAAAAAAAAAAAAAAAAAAAAAAAAAAAZAAAAAEAAABAAAAAAAAAAGQAAAAOAQ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Bk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z9PADM/TwAAAAAAAAAAAAAAAAAAAAAAAAAAAAAAAAAAAAAAAAAAAP///wF/f38A5+bmA8zMzADAwP8Af39/AAAAAAAAAAAAAAAAAAAAAAAAAAAAIQAAABgAAAAUAAAAAAAAAAEAAAD/SgAALyoAABAAAAAmAAAACAAAAP//////////"/>
              </a:ext>
            </a:extLst>
          </p:cNvSpPr>
          <p:nvPr/>
        </p:nvSpPr>
        <p:spPr>
          <a:xfrm>
            <a:off x="0" y="635"/>
            <a:ext cx="12191365" cy="6856730"/>
          </a:xfrm>
          <a:prstGeom prst="snip1Rect">
            <a:avLst>
              <a:gd name="adj" fmla="val 16668"/>
            </a:avLst>
          </a:prstGeom>
          <a:gradFill flip="none" rotWithShape="0">
            <a:gsLst>
              <a:gs pos="0">
                <a:srgbClr val="333F4F"/>
              </a:gs>
              <a:gs pos="100000">
                <a:srgbClr val="333F4F">
                  <a:alpha val="0"/>
                </a:srgbClr>
              </a:gs>
            </a:gsLst>
            <a:lin ang="5400000" scaled="0"/>
            <a:tileRect/>
          </a:gradFill>
          <a:ln w="25400" cap="flat" cmpd="sng" algn="ctr">
            <a:solidFill>
              <a:schemeClr val="bg1"/>
            </a:solidFill>
            <a:prstDash val="solid"/>
            <a:headEnd type="none"/>
            <a:tailEnd type="none"/>
          </a:ln>
          <a:effectLst/>
        </p:spPr>
      </p:sp>
      <p:sp>
        <p:nvSpPr>
          <p:cNvPr id="3" name="CustomShape 2"/>
          <p:cNvSpPr>
            <a:extLst>
              <a:ext uri="smNativeData">
                <pr:smNativeData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jxEAAMYBAABwOQAAwQUAAAAAAAAmAAAACAAAAP//////////"/>
              </a:ext>
            </a:extLst>
          </p:cNvSpPr>
          <p:nvPr/>
        </p:nvSpPr>
        <p:spPr>
          <a:xfrm>
            <a:off x="2854325" y="288290"/>
            <a:ext cx="6482715" cy="64706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pitchFamily="0" charset="0"/>
                <a:cs typeface="DejaVu Sans" pitchFamily="0" charset="0"/>
              </a:defRPr>
            </a:pPr>
            <a:r>
              <a:rPr lang="pt-br" sz="2800" b="1" cap="none">
                <a:solidFill>
                  <a:srgbClr val="FFFFFF"/>
                </a:solidFill>
                <a:latin typeface="Calibri" pitchFamily="2" charset="0"/>
                <a:ea typeface="DejaVu Sans" pitchFamily="0" charset="0"/>
                <a:cs typeface="DejaVu Sans" pitchFamily="0" charset="0"/>
              </a:rPr>
              <a:t>quando nasceu a orientaçao a objetos</a:t>
            </a:r>
            <a:endParaRPr lang="pt-br" sz="2800" b="1" cap="none">
              <a:solidFill>
                <a:srgbClr val="FFFFFF"/>
              </a:solidFill>
              <a:latin typeface="Calibri" pitchFamily="2" charset="0"/>
              <a:ea typeface="DejaVu Sans" pitchFamily="0" charset="0"/>
              <a:cs typeface="DejaVu Sans" pitchFamily="0" charset="0"/>
            </a:endParaRPr>
          </a:p>
        </p:txBody>
      </p:sp>
      <p:sp>
        <p:nvSpPr>
          <p:cNvPr id="4" name="CaixaTexto1"/>
          <p:cNvSpPr txBox="1">
            <a:extLst>
              <a:ext uri="smNativeData">
                <pr:smNativeData xmlns:pr="smNativeData" xmlns="smNativeData" val="SMDATA_15_q5OGZBMAAAAlAAAAEgAAAE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Uh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wQIAAHIGAADDJgAAEicAAAAgAAAmAAAACAAAAP//////////"/>
              </a:ext>
            </a:extLst>
          </p:cNvSpPr>
          <p:nvPr/>
        </p:nvSpPr>
        <p:spPr>
          <a:xfrm>
            <a:off x="447675" y="1047750"/>
            <a:ext cx="5853430" cy="5303520"/>
          </a:xfrm>
          <a:prstGeom prst="rect">
            <a:avLst/>
          </a:prstGeom>
          <a:noFill/>
          <a:ln>
            <a:noFill/>
          </a:ln>
          <a:effectLst/>
        </p:spPr>
        <p:txBody>
          <a:bodyPr vert="horz" wrap="square" numCol="1" spcCol="215900" anchor="t"/>
          <a:lstStyle/>
          <a:p>
            <a:pPr>
              <a:defRPr lang="pt-br" cap="none">
                <a:solidFill>
                  <a:schemeClr val="bg1"/>
                </a:solidFill>
              </a:defRPr>
            </a:pPr>
            <a:r>
              <a:t>	Com dados bibliográficos, os conceitos da programação orientada a objetos (POO) surgiram no final da década de 1960, quando a linguagem Simula-68 introduziu os conceitos de objetos e troca de mensagens para construção de programas.</a:t>
            </a:r>
          </a:p>
          <a:p>
            <a:pPr>
              <a:defRPr lang="pt-br" cap="none">
                <a:solidFill>
                  <a:schemeClr val="bg1"/>
                </a:solidFill>
              </a:defRPr>
            </a:pPr>
            <a:r>
              <a:t>	Tais conceitos foram posteriormente amadurecidos e aprimorados durante a década de 1970 pela linguagem de programação Smalltalk, desenvolvida no laboratório de pesquisa da Xerox, nos Estados Unidos. Entretanto, a popularização da POO só se deu ao longo da década de 80 e 90, com as linguagens C++ e Java.</a:t>
            </a:r>
          </a:p>
          <a:p>
            <a:pPr>
              <a:defRPr lang="pt-br" cap="none">
                <a:solidFill>
                  <a:schemeClr val="bg1"/>
                </a:solidFill>
              </a:defRPr>
            </a:pPr>
            <a:r>
              <a:t>	Um dos principais pesquisadores que introduziu os conceitos de POO, foi o cientista Alan Kay </a:t>
            </a:r>
          </a:p>
          <a:p>
            <a:pPr>
              <a:defRPr lang="pt-br" cap="none">
                <a:solidFill>
                  <a:schemeClr val="bg1"/>
                </a:solidFill>
              </a:defRPr>
            </a:pPr>
            <a:r>
              <a:t>um dos criadores da linguagem Smalltalk. Durante suas pesquisas, Alan desenvolveu a ideia de que poderíamos construir um programa usando conceitos e abstrações do mundo real, como objetos, troca de mensagens. </a:t>
            </a:r>
          </a:p>
        </p:txBody>
      </p:sp>
      <p:pic>
        <p:nvPicPr>
          <p:cNvPr id="5" name="Imagem1"/>
          <p:cNvPicPr>
            <a:picLocks noChangeAspect="1"/>
            <a:extLst>
              <a:ext uri="smNativeData">
                <pr:smNativeData xmlns:pr="smNativeData" xmlns="smNativeData" val="SMDATA_17_q5OGZ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CAn+UL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N4rAAAbBwAAt0QAANAbAAAAAAAAJgAAAAgAAAD//////////w=="/>
              </a:ext>
            </a:extLst>
          </p:cNvPicPr>
          <p:nvPr/>
        </p:nvPicPr>
        <p:blipFill>
          <a:blip r:embed="rId2"/>
          <a:stretch>
            <a:fillRect/>
          </a:stretch>
        </p:blipFill>
        <p:spPr>
          <a:xfrm>
            <a:off x="7131050" y="1155065"/>
            <a:ext cx="4039235" cy="3366135"/>
          </a:xfrm>
          <a:prstGeom prst="rect">
            <a:avLst/>
          </a:prstGeom>
          <a:noFill/>
          <a:ln>
            <a:noFill/>
          </a:ln>
          <a:effectLst/>
        </p:spPr>
      </p:pic>
    </p:spTree>
  </p:cSld>
  <p:clrMapOvr>
    <a:masterClrMapping/>
  </p:clrMapOvr>
  <p:timing>
    <p:tnLst>
      <p:par>
        <p:cTn id="1" dur="indefinite" restart="never" nodeType="tmRoot"/>
      </p:par>
    </p:tnLst>
  </p:timing>
</p:sld>
</file>

<file path=ppt/slides/slide4.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pr="smNativeData" xmlns="smNativeData" val="SMDATA_15_q5OGZBMAAAAlAAAAqgAAAA0AAAAAkAAAAEgAAACQAAAASAAAAAAAAAAAAAAAAAAAAAEAAABQAAAAda9fBcX/xz8AAAAAAADgPwAAAAAAAOA/AAAAAAAA4D8AAAAAAADgPwAAAAAAAOA/AAAAAAAA4D8AAAAAAADgPwAAAAAAAOA/AAAAAAAA4D8CAAAAjAAAAAEAAAADAAAAMz9PADM/TwAAAAAAZAAAAAAAAAAAAAAAAAAAAAAAAAAAAAAAZAAAAAEAAABAAAAAAAAAAGQAAAAOAQ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Bk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z9PADM/TwAAAAAAAAAAAAAAAAAAAAAAAAAAAAAAAAAAAAAAAAAAAP///wF/f38A5+bmA8zMzADAwP8Af39/AAAAAAAAAAAAAAAAAAAAAAAAAAAAIQAAABgAAAAUAAAAAAAAAAEAAAD/SgAALyoAABAAAAAmAAAACAAAAP//////////"/>
              </a:ext>
            </a:extLst>
          </p:cNvSpPr>
          <p:nvPr/>
        </p:nvSpPr>
        <p:spPr>
          <a:xfrm>
            <a:off x="0" y="635"/>
            <a:ext cx="12191365" cy="6856730"/>
          </a:xfrm>
          <a:prstGeom prst="snip1Rect">
            <a:avLst>
              <a:gd name="adj" fmla="val 16668"/>
            </a:avLst>
          </a:prstGeom>
          <a:gradFill flip="none" rotWithShape="0">
            <a:gsLst>
              <a:gs pos="0">
                <a:srgbClr val="333F4F"/>
              </a:gs>
              <a:gs pos="100000">
                <a:srgbClr val="333F4F">
                  <a:alpha val="0"/>
                </a:srgbClr>
              </a:gs>
            </a:gsLst>
            <a:lin ang="5400000" scaled="0"/>
            <a:tileRect/>
          </a:gradFill>
          <a:ln w="25400" cap="flat" cmpd="sng" algn="ctr">
            <a:solidFill>
              <a:schemeClr val="bg1"/>
            </a:solidFill>
            <a:prstDash val="solid"/>
            <a:headEnd type="none"/>
            <a:tailEnd type="none"/>
          </a:ln>
          <a:effectLst/>
        </p:spPr>
      </p:sp>
      <p:sp>
        <p:nvSpPr>
          <p:cNvPr id="3" name="CustomShape 2"/>
          <p:cNvSpPr>
            <a:extLst>
              <a:ext uri="smNativeData">
                <pr:smNativeData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txEAAOkAAACYOQAA5AQAAAAAAAAmAAAACAAAAP//////////"/>
              </a:ext>
            </a:extLst>
          </p:cNvSpPr>
          <p:nvPr/>
        </p:nvSpPr>
        <p:spPr>
          <a:xfrm>
            <a:off x="2879725" y="147955"/>
            <a:ext cx="6482715" cy="64706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pitchFamily="0" charset="0"/>
                <a:cs typeface="DejaVu Sans" pitchFamily="0" charset="0"/>
              </a:defRPr>
            </a:pPr>
            <a:r>
              <a:rPr lang="pt-br" sz="2800" b="1" cap="none">
                <a:solidFill>
                  <a:srgbClr val="FFFFFF"/>
                </a:solidFill>
                <a:latin typeface="Calibri" pitchFamily="2" charset="0"/>
                <a:ea typeface="DejaVu Sans" pitchFamily="0" charset="0"/>
                <a:cs typeface="DejaVu Sans" pitchFamily="0" charset="0"/>
              </a:rPr>
              <a:t>como nasceu a orientaçao a objetos</a:t>
            </a:r>
            <a:endParaRPr lang="pt-br" sz="2800" b="1" cap="none">
              <a:solidFill>
                <a:srgbClr val="FFFFFF"/>
              </a:solidFill>
              <a:latin typeface="Calibri" pitchFamily="2" charset="0"/>
              <a:ea typeface="DejaVu Sans" pitchFamily="0" charset="0"/>
              <a:cs typeface="DejaVu Sans" pitchFamily="0" charset="0"/>
            </a:endParaRPr>
          </a:p>
        </p:txBody>
      </p:sp>
      <p:sp>
        <p:nvSpPr>
          <p:cNvPr id="4" name="CaixaTexto1"/>
          <p:cNvSpPr txBox="1">
            <a:extLst>
              <a:ext uri="smNativeData">
                <pr:smNativeData xmlns:pr="smNativeData" xmlns="smNativeData" val="SMDATA_15_q5OGZBMAAAAlAAAAEgAAAE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Uh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wQIAALwFAADDJgAATCEAAAAgAAAmAAAACAAAAP//////////"/>
              </a:ext>
            </a:extLst>
          </p:cNvSpPr>
          <p:nvPr/>
        </p:nvSpPr>
        <p:spPr>
          <a:xfrm>
            <a:off x="447675" y="932180"/>
            <a:ext cx="5853430" cy="4480560"/>
          </a:xfrm>
          <a:prstGeom prst="rect">
            <a:avLst/>
          </a:prstGeom>
          <a:noFill/>
          <a:ln>
            <a:noFill/>
          </a:ln>
          <a:effectLst/>
        </p:spPr>
        <p:txBody>
          <a:bodyPr vert="horz" wrap="square" numCol="1" spcCol="215900" anchor="t"/>
          <a:lstStyle/>
          <a:p>
            <a:pPr>
              <a:defRPr lang="pt-br" cap="none">
                <a:solidFill>
                  <a:schemeClr val="bg1"/>
                </a:solidFill>
              </a:defRPr>
            </a:pPr>
          </a:p>
          <a:p>
            <a:pPr>
              <a:defRPr lang="pt-br" cap="none">
                <a:solidFill>
                  <a:schemeClr val="bg1"/>
                </a:solidFill>
              </a:defRPr>
            </a:pPr>
            <a:r>
              <a:t>um dos criadores da linguagem Smalltalk. Durante suas pesquisas, Alan desenvolveu a ideia de que poderíamos construir um programa usando conceitos e abstrações do mundo real, como objetos, troca de mensagens. Houve um dia em que Alan Kay pensou: </a:t>
            </a:r>
          </a:p>
          <a:p>
            <a:pPr>
              <a:defRPr lang="pt-br" cap="none">
                <a:solidFill>
                  <a:schemeClr val="bg1"/>
                </a:solidFill>
              </a:defRPr>
            </a:pPr>
          </a:p>
          <a:p>
            <a:pPr>
              <a:defRPr lang="pt-br" cap="none">
                <a:solidFill>
                  <a:schemeClr val="bg1"/>
                </a:solidFill>
              </a:defRPr>
            </a:pPr>
            <a:r>
              <a:rPr lang="pt-br" b="1" cap="none"/>
              <a:t>como seria se um sisitema de software funcionasse como um ser vivo?</a:t>
            </a:r>
            <a:endParaRPr lang="pt-br" b="1" cap="none"/>
          </a:p>
          <a:p>
            <a:pPr>
              <a:defRPr lang="pt-br" cap="none">
                <a:solidFill>
                  <a:schemeClr val="bg1"/>
                </a:solidFill>
              </a:defRPr>
            </a:pPr>
          </a:p>
          <a:p>
            <a:pPr>
              <a:defRPr lang="pt-br" cap="none">
                <a:solidFill>
                  <a:schemeClr val="bg1"/>
                </a:solidFill>
              </a:defRPr>
            </a:pPr>
            <a:r>
              <a:t>Então, a partir desses questionamentos, ele começou a desenvolver suas ideias sobre um sistema de software fazendo uma comparação com o sistema de seres vivos</a:t>
            </a:r>
          </a:p>
          <a:p>
            <a:pPr>
              <a:defRPr lang="pt-br" cap="none">
                <a:solidFill>
                  <a:schemeClr val="bg1"/>
                </a:solidFill>
              </a:defRPr>
            </a:pPr>
          </a:p>
          <a:p>
            <a:pPr>
              <a:defRPr lang="pt-br" cap="none">
                <a:solidFill>
                  <a:schemeClr val="bg1"/>
                </a:solidFill>
              </a:defRPr>
            </a:pPr>
          </a:p>
        </p:txBody>
      </p:sp>
      <p:sp>
        <p:nvSpPr>
          <p:cNvPr id="5" name="CaixaTexto2"/>
          <p:cNvSpPr txBox="1">
            <a:extLst>
              <a:ext uri="smNativeData">
                <pr:smNativeData xmlns:pr="smNativeData" xmlns="smNativeData" val="SMDATA_15_q5OGZBMAAAAlAAAAEgAAAE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J0K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oCcAAKgFAACWSQAAiB8AAAAgAAAmAAAACAAAAP//////////"/>
              </a:ext>
            </a:extLst>
          </p:cNvSpPr>
          <p:nvPr/>
        </p:nvSpPr>
        <p:spPr>
          <a:xfrm>
            <a:off x="6441440" y="919480"/>
            <a:ext cx="5520690" cy="4206240"/>
          </a:xfrm>
          <a:prstGeom prst="rect">
            <a:avLst/>
          </a:prstGeom>
          <a:noFill/>
          <a:ln>
            <a:noFill/>
          </a:ln>
          <a:effectLst/>
        </p:spPr>
        <p:txBody>
          <a:bodyPr vert="horz" wrap="square" numCol="1" spcCol="215900" anchor="t"/>
          <a:lstStyle/>
          <a:p>
            <a:pPr>
              <a:defRPr lang="pt-br" cap="none">
                <a:solidFill>
                  <a:schemeClr val="bg1"/>
                </a:solidFill>
              </a:defRPr>
            </a:pPr>
            <a:r>
              <a:t>Até aqui, você aprendeu o conceito de programação estruturada, na qual um programa é construído por meio de funções e procedimentos. Na programação estruturada na linguagem C, um programa é definido por meio de uma função principal a qual faz chamadas a outras funções implementadas por nós, programadores.</a:t>
            </a:r>
          </a:p>
          <a:p>
            <a:pPr>
              <a:defRPr lang="pt-br" cap="none">
                <a:solidFill>
                  <a:schemeClr val="bg1"/>
                </a:solidFill>
              </a:defRPr>
            </a:pPr>
            <a:r>
              <a:t>	Na programação POO, a forma de pensar (o paradigma) é diferente. Um programa é visto como um conjunto de objetos que se comunicam através de mensagens.Cada objeto mantém dados internos, chamados de atributos. Dessa forma, um sistemadesenvolvido usando a POO possui objetos que colaboram entre si, executando tarefas específicas em busca de um objetivo comum.</a:t>
            </a:r>
          </a:p>
        </p:txBody>
      </p:sp>
    </p:spTree>
  </p:cSld>
  <p:clrMapOvr>
    <a:masterClrMapping/>
  </p:clrMapOvr>
  <p:timing>
    <p:tnLst>
      <p:par>
        <p:cTn id="1" dur="indefinite" restart="never" nodeType="tmRoot"/>
      </p:par>
    </p:tnLst>
  </p:timing>
</p:sld>
</file>

<file path=ppt/slides/slide5.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pr="smNativeData" xmlns="smNativeData"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kBEAANwAAABwOQAA1gQAABAAAAAmAAAACAAAAP//////////"/>
              </a:ext>
            </a:extLst>
          </p:cNvSpPr>
          <p:nvPr/>
        </p:nvSpPr>
        <p:spPr>
          <a:xfrm>
            <a:off x="2854960" y="139700"/>
            <a:ext cx="6482080" cy="646430"/>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pitchFamily="0" charset="0"/>
                <a:cs typeface="DejaVu Sans" pitchFamily="0" charset="0"/>
              </a:defRPr>
            </a:pPr>
            <a:r>
              <a:rPr lang="pt-br" sz="2800" b="1" cap="none">
                <a:solidFill>
                  <a:srgbClr val="FFFFFF"/>
                </a:solidFill>
                <a:latin typeface="Calibri" pitchFamily="2" charset="0"/>
                <a:ea typeface="DejaVu Sans" pitchFamily="0" charset="0"/>
                <a:cs typeface="DejaVu Sans" pitchFamily="0" charset="0"/>
              </a:rPr>
              <a:t>O que é programação orientada a objetos</a:t>
            </a:r>
            <a:endParaRPr lang="pt-br" sz="2800" b="1" cap="none"/>
          </a:p>
        </p:txBody>
      </p:sp>
      <p:sp>
        <p:nvSpPr>
          <p:cNvPr id="4" name="CustomShape 3"/>
          <p:cNvSpPr>
            <a:extLst>
              <a:ext uri="smNativeData">
                <pr:smNativeData xmlns:pr="smNativeData" xmlns="smNativeData"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wQMAAAEJAADhJwAALiEAABAgAAAmAAAACAAAAP//////////"/>
              </a:ext>
            </a:extLst>
          </p:cNvSpPr>
          <p:nvPr/>
        </p:nvSpPr>
        <p:spPr>
          <a:xfrm>
            <a:off x="610235" y="1463675"/>
            <a:ext cx="5872480" cy="3930015"/>
          </a:xfrm>
          <a:prstGeom prst="rect">
            <a:avLst/>
          </a:prstGeom>
          <a:noFill/>
          <a:ln>
            <a:noFill/>
          </a:ln>
          <a:effectLst/>
        </p:spPr>
        <p:txBody>
          <a:bodyPr vert="horz" wrap="square" lIns="90170" tIns="45085" rIns="90170" bIns="45085" numCol="1" spcCol="215900" anchor="t"/>
          <a:lstStyle/>
          <a:p>
            <a:pPr>
              <a:lnSpc>
                <a:spcPct val="100000"/>
              </a:lnSpc>
              <a:defRPr lang="pt-br" cap="none">
                <a:latin typeface="Arial" pitchFamily="2" charset="0"/>
                <a:ea typeface="DejaVu Sans" pitchFamily="0" charset="0"/>
                <a:cs typeface="DejaVu Sans" pitchFamily="0" charset="0"/>
              </a:defRPr>
            </a:pPr>
            <a:r>
              <a:rPr lang="pt-br" cap="none">
                <a:solidFill>
                  <a:srgbClr val="FFFFFF"/>
                </a:solidFill>
                <a:latin typeface="Source Serif Pro" pitchFamily="0" charset="0"/>
                <a:ea typeface="DejaVu Sans" pitchFamily="0" charset="0"/>
                <a:cs typeface="DejaVu Sans" pitchFamily="0" charset="0"/>
              </a:rPr>
              <a:t>A </a:t>
            </a:r>
            <a:r>
              <a:rPr lang="pt-br" i="1" cap="none">
                <a:solidFill>
                  <a:srgbClr val="FFFFFF"/>
                </a:solidFill>
                <a:latin typeface="Source Serif Pro" pitchFamily="0" charset="0"/>
                <a:ea typeface="DejaVu Sans" pitchFamily="0" charset="0"/>
                <a:cs typeface="DejaVu Sans" pitchFamily="0" charset="0"/>
              </a:rPr>
              <a:t>programação orientada a objetos</a:t>
            </a:r>
            <a:r>
              <a:rPr lang="pt-br" cap="none">
                <a:solidFill>
                  <a:srgbClr val="FFFFFF"/>
                </a:solidFill>
                <a:latin typeface="Source Serif Pro" pitchFamily="0" charset="0"/>
                <a:ea typeface="DejaVu Sans" pitchFamily="0" charset="0"/>
                <a:cs typeface="DejaVu Sans" pitchFamily="0" charset="0"/>
              </a:rPr>
              <a:t> é um modelo de programação, onde diversas classes possuem características que definem um objeto na vida real. 	Cada classe determina o comportamento do objeto, definido por métodos e seus estados possíveis definidos por atributos. São exemplos de linguagens de programação orientadas a objetos: </a:t>
            </a:r>
            <a:r>
              <a:rPr lang="pt-br" i="1" cap="none">
                <a:solidFill>
                  <a:srgbClr val="FFFFFF"/>
                </a:solidFill>
                <a:latin typeface="Source Serif Pro" pitchFamily="0" charset="0"/>
                <a:ea typeface="DejaVu Sans" pitchFamily="0" charset="0"/>
                <a:cs typeface="DejaVu Sans" pitchFamily="0" charset="0"/>
              </a:rPr>
              <a:t>C++, Java, C#, </a:t>
            </a:r>
          </a:p>
          <a:p>
            <a:pPr>
              <a:lnSpc>
                <a:spcPct val="100000"/>
              </a:lnSpc>
              <a:defRPr lang="pt-br" cap="none">
                <a:latin typeface="Arial" pitchFamily="2" charset="0"/>
                <a:ea typeface="DejaVu Sans" pitchFamily="0" charset="0"/>
                <a:cs typeface="DejaVu Sans" pitchFamily="0" charset="0"/>
              </a:defRPr>
            </a:pPr>
            <a:r>
              <a:rPr lang="pt-br" i="1" cap="none">
                <a:solidFill>
                  <a:srgbClr val="FFFFFF"/>
                </a:solidFill>
                <a:latin typeface="Source Serif Pro" pitchFamily="0" charset="0"/>
                <a:ea typeface="DejaVu Sans" pitchFamily="0" charset="0"/>
                <a:cs typeface="DejaVu Sans" pitchFamily="0" charset="0"/>
              </a:rPr>
              <a:t>Object Pascal, entre outras</a:t>
            </a:r>
            <a:r>
              <a:rPr lang="pt-br" cap="none">
                <a:solidFill>
                  <a:srgbClr val="FFFFFF"/>
                </a:solidFill>
                <a:latin typeface="Source Serif Pro" pitchFamily="0" charset="0"/>
                <a:ea typeface="DejaVu Sans" pitchFamily="0" charset="0"/>
                <a:cs typeface="DejaVu Sans" pitchFamily="0" charset="0"/>
              </a:rPr>
              <a:t>. Este modelo foi criado com o intuito de aproximar o mundo real do mundo virtual. 	Para dar suporte à definição de Objeto, foi criada uma estrutura chamada Classe, que reúne objetos com características em comum, descreve todos os serviços disponíveis por seus objetos e quais informações podem ser armazenadas.</a:t>
            </a:r>
          </a:p>
        </p:txBody>
      </p:sp>
      <p:pic>
        <p:nvPicPr>
          <p:cNvPr id="5" name="Imagem 8" descr="Interface gráfica do usuário, Aplicativo&#10;&#10;Descrição gerada automaticamente"/>
          <p:cNvPicPr>
            <a:extLst>
              <a:ext uri="smNativeData">
                <pr:smNativeData xmlns:pr="smNativeData" xmlns="smNativeData"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B5Pw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HEsAACzCwAAb0YAAHweAAAQAAAAJgAAAAgAAAD//////////w=="/>
              </a:ext>
            </a:extLst>
          </p:cNvPicPr>
          <p:nvPr/>
        </p:nvPicPr>
        <p:blipFill>
          <a:blip r:embed="rId2"/>
          <a:stretch>
            <a:fillRect/>
          </a:stretch>
        </p:blipFill>
        <p:spPr>
          <a:xfrm>
            <a:off x="7224395" y="1901825"/>
            <a:ext cx="4225290" cy="3053715"/>
          </a:xfrm>
          <a:prstGeom prst="rect">
            <a:avLst/>
          </a:prstGeom>
          <a:noFill/>
          <a:ln>
            <a:noFill/>
          </a:ln>
          <a:effectLst/>
        </p:spPr>
      </p:pic>
    </p:spTree>
  </p:cSld>
  <p:clrMapOvr>
    <a:masterClrMapping/>
  </p:clrMapOvr>
  <p:timing>
    <p:tnLst>
      <p:par>
        <p:cTn id="1" dur="indefinite" restart="never" nodeType="tmRoot"/>
      </p:par>
    </p:tnLst>
  </p:timing>
</p:sld>
</file>

<file path=ppt/slides/slide6.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pr="smNativeData" xmlns="smNativeData" val="SMDATA_15_q5OGZBMAAAAlAAAAqgAAAA0AAAAAkAAAAEgAAACQAAAASAAAAAAAAAAAAAAAAAAAAAEAAABQAAAAsBOa32bl1T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BQAAAAAAAAAESwAALyoAABAAAAAmAAAACAAAAP//////////"/>
              </a:ext>
            </a:extLst>
          </p:cNvSpPr>
          <p:nvPr/>
        </p:nvSpPr>
        <p:spPr>
          <a:xfrm>
            <a:off x="3175" y="0"/>
            <a:ext cx="12191365" cy="6857365"/>
          </a:xfrm>
          <a:prstGeom prst="snip1Rect">
            <a:avLst>
              <a:gd name="adj" fmla="val 30412"/>
            </a:avLst>
          </a:prstGeom>
          <a:solidFill>
            <a:srgbClr val="344050"/>
          </a:solidFill>
          <a:ln w="25400" cap="flat" cmpd="sng" algn="ctr">
            <a:solidFill>
              <a:schemeClr val="bg1"/>
            </a:solidFill>
            <a:prstDash val="solid"/>
            <a:headEnd type="none"/>
            <a:tailEnd type="none"/>
          </a:ln>
          <a:effectLst/>
        </p:spPr>
      </p:sp>
      <p:sp>
        <p:nvSpPr>
          <p:cNvPr id="3" name="Line 2"/>
          <p:cNvSpPr>
            <a:extLst>
              <a:ext uri="smNativeData">
                <pr:smNativeData xmlns:pr="smNativeData" xmlns="smNativeData" val="SMDATA_15_q5OGZBMAAAAlAAAAC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CA3ZAAP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CA3ZAB/f38A5+bmA8zMzADAwP8Af39/AAAAAAAAAAAAAAAAAAAAAAAAAAAAIQAAABgAAAAUAAAAezUAACgWAACpNwAAKBYAABAAAAAmAAAACAAAAP//////////"/>
              </a:ext>
            </a:extLst>
          </p:cNvSpPr>
          <p:nvPr/>
        </p:nvSpPr>
        <p:spPr>
          <a:xfrm>
            <a:off x="8693785" y="3601720"/>
            <a:ext cx="354330" cy="0"/>
          </a:xfrm>
          <a:prstGeom prst="line">
            <a:avLst/>
          </a:prstGeom>
          <a:noFill/>
          <a:ln w="9525" cap="flat" cmpd="sng" algn="ctr">
            <a:solidFill>
              <a:srgbClr val="203764"/>
            </a:solidFill>
            <a:prstDash val="solid"/>
            <a:headEnd type="none"/>
            <a:tailEnd type="none"/>
          </a:ln>
          <a:effectLst/>
        </p:spPr>
      </p:sp>
      <p:sp>
        <p:nvSpPr>
          <p:cNvPr id="4" name="Line 3"/>
          <p:cNvSpPr>
            <a:extLst>
              <a:ext uri="smNativeData">
                <pr:smNativeData xmlns:pr="smNativeData" xmlns="smNativeData" val="SMDATA_15_q5OGZBMAAAAlAAAACgAAAA0AAAAAkAAAAEgAAACQAAAASAAAAAAAAAAAAAAAAg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CA3ZAAP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NBKOQ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CA3ZAB/f38A5+bmA8zMzADAwP8Af39/AAAAAAAAAAAAAAAAAAAAAAAAAAAAIQAAABgAAAAUAAAAQEUAAK8UAAAfRgAAexUAABAAAAAmAAAACAAAAP//////////"/>
              </a:ext>
            </a:extLst>
          </p:cNvSpPr>
          <p:nvPr/>
        </p:nvSpPr>
        <p:spPr>
          <a:xfrm flipH="1" flipV="1">
            <a:off x="11257280" y="3362325"/>
            <a:ext cx="141605" cy="129540"/>
          </a:xfrm>
          <a:prstGeom prst="line">
            <a:avLst/>
          </a:prstGeom>
          <a:noFill/>
          <a:ln w="9525" cap="flat" cmpd="sng" algn="ctr">
            <a:solidFill>
              <a:srgbClr val="203764"/>
            </a:solidFill>
            <a:prstDash val="solid"/>
            <a:headEnd type="none"/>
            <a:tailEnd type="none"/>
          </a:ln>
          <a:effectLst/>
        </p:spPr>
      </p:sp>
      <p:sp>
        <p:nvSpPr>
          <p:cNvPr id="5" name="Line 4"/>
          <p:cNvSpPr>
            <a:extLst>
              <a:ext uri="smNativeData">
                <pr:smNativeData xmlns:pr="smNativeData" xmlns="smNativeData" val="SMDATA_15_q5OGZBMAAAAlAAAAC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CA3ZAAP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n///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CA3ZAB/f38A5+bmA8zMzADAwP8Af39/AAAAAAAAAAAAAAAAAAAAAAAAAAAAIQAAABgAAAAUAAAAQEUAAMQUAAAfRgAAexUAABAAAAAmAAAACAAAAP//////////"/>
              </a:ext>
            </a:extLst>
          </p:cNvSpPr>
          <p:nvPr/>
        </p:nvSpPr>
        <p:spPr>
          <a:xfrm>
            <a:off x="11257280" y="3375660"/>
            <a:ext cx="141605" cy="116205"/>
          </a:xfrm>
          <a:prstGeom prst="line">
            <a:avLst/>
          </a:prstGeom>
          <a:noFill/>
          <a:ln w="9525" cap="flat" cmpd="sng" algn="ctr">
            <a:solidFill>
              <a:srgbClr val="203764"/>
            </a:solidFill>
            <a:prstDash val="solid"/>
            <a:headEnd type="none"/>
            <a:tailEnd type="none"/>
          </a:ln>
          <a:effectLst/>
        </p:spPr>
      </p:sp>
      <p:sp>
        <p:nvSpPr>
          <p:cNvPr id="6" name="CustomShape 5"/>
          <p:cNvSpPr>
            <a:extLst>
              <a:ext uri="smNativeData">
                <pr:smNativeData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XRQAAJoCAADZNgAAlAYAABAAAAAmAAAACAAAAP//////////"/>
              </a:ext>
            </a:extLst>
          </p:cNvSpPr>
          <p:nvPr/>
        </p:nvSpPr>
        <p:spPr>
          <a:xfrm>
            <a:off x="3310255" y="422910"/>
            <a:ext cx="5605780" cy="646430"/>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pitchFamily="0" charset="0"/>
                <a:cs typeface="DejaVu Sans" pitchFamily="0" charset="0"/>
              </a:defRPr>
            </a:pPr>
            <a:r>
              <a:rPr lang="pt-br" sz="2800" b="1" cap="none">
                <a:solidFill>
                  <a:srgbClr val="FFFFFF"/>
                </a:solidFill>
                <a:latin typeface="Calibri" pitchFamily="2" charset="0"/>
                <a:ea typeface="DejaVu Sans" pitchFamily="0" charset="0"/>
                <a:cs typeface="DejaVu Sans" pitchFamily="0" charset="0"/>
              </a:rPr>
              <a:t>Os Quatro Pilares</a:t>
            </a:r>
            <a:endParaRPr lang="pt-br" sz="2800" b="1" cap="none"/>
          </a:p>
        </p:txBody>
      </p:sp>
      <p:sp>
        <p:nvSpPr>
          <p:cNvPr id="7" name="CustomShape 6"/>
          <p:cNvSpPr>
            <a:extLst>
              <a:ext uri="smNativeData">
                <pr:smNativeData xmlns:pr="smNativeData" xmlns="smNativeData"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RgMAAOgPAAD/IAAARhwAABAgAAAmAAAACAAAAP//////////"/>
              </a:ext>
            </a:extLst>
          </p:cNvSpPr>
          <p:nvPr/>
        </p:nvSpPr>
        <p:spPr>
          <a:xfrm>
            <a:off x="532130" y="2585720"/>
            <a:ext cx="4831715" cy="2010410"/>
          </a:xfrm>
          <a:prstGeom prst="rect">
            <a:avLst/>
          </a:prstGeom>
          <a:noFill/>
          <a:ln>
            <a:noFill/>
          </a:ln>
          <a:effectLst/>
        </p:spPr>
        <p:txBody>
          <a:bodyPr vert="horz" wrap="square" lIns="90170" tIns="45085" rIns="90170" bIns="45085" numCol="1" spcCol="215900" anchor="t"/>
          <a:lstStyle/>
          <a:p>
            <a:pPr>
              <a:lnSpc>
                <a:spcPct val="100000"/>
              </a:lnSpc>
              <a:defRPr lang="pt-br" cap="none">
                <a:latin typeface="Arial" pitchFamily="2" charset="0"/>
                <a:ea typeface="DejaVu Sans" pitchFamily="0" charset="0"/>
                <a:cs typeface="DejaVu Sans" pitchFamily="0" charset="0"/>
              </a:defRPr>
            </a:pPr>
            <a:r>
              <a:rPr lang="pt-br" cap="none">
                <a:solidFill>
                  <a:srgbClr val="FFFFFF"/>
                </a:solidFill>
                <a:latin typeface="Source Serif Pro" pitchFamily="0" charset="0"/>
                <a:ea typeface="DejaVu Sans" pitchFamily="0" charset="0"/>
                <a:cs typeface="DejaVu Sans" pitchFamily="0" charset="0"/>
              </a:rPr>
              <a:t>Para entendermos exatamente do que se trata a orientação a objetos, vamos entender quais são os requerimentos de uma linguagem para ser considerada nesse paradigma. Para isso, a linguagem precisa atender a quatro tópicos bastante importantes:</a:t>
            </a:r>
          </a:p>
        </p:txBody>
      </p:sp>
      <p:pic>
        <p:nvPicPr>
          <p:cNvPr id="8" name="Imagem 14" descr="Diagrama&#10;&#10;Descrição gerada automaticamente"/>
          <p:cNvPicPr>
            <a:extLst>
              <a:ext uri="smNativeData">
                <pr:smNativeData xmlns:pr="smNativeData" xmlns="smNativeData"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Cs65gQ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EEkAACKDAAA4kgAAMQfAAAQAAAAJgAAAAgAAAD//////////w=="/>
              </a:ext>
            </a:extLst>
          </p:cNvPicPr>
          <p:nvPr/>
        </p:nvPicPr>
        <p:blipFill>
          <a:blip r:embed="rId2"/>
          <a:stretch>
            <a:fillRect/>
          </a:stretch>
        </p:blipFill>
        <p:spPr>
          <a:xfrm>
            <a:off x="5893435" y="2038350"/>
            <a:ext cx="5954395" cy="3125470"/>
          </a:xfrm>
          <a:prstGeom prst="rect">
            <a:avLst/>
          </a:prstGeom>
          <a:noFill/>
          <a:ln>
            <a:noFill/>
          </a:ln>
          <a:effectLst/>
        </p:spPr>
      </p:pic>
    </p:spTree>
  </p:cSld>
  <p:clrMapOvr>
    <a:masterClrMapping/>
  </p:clrMapOvr>
  <p:timing>
    <p:tnLst>
      <p:par>
        <p:cTn id="1" dur="indefinite" restart="never" nodeType="tmRoot"/>
      </p:par>
    </p:tnLst>
  </p:timing>
</p:sld>
</file>

<file path=ppt/slides/slide7.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pr="smNativeData" xmlns="smNativeData"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pr="smNativeData" xmlns="smNativeData"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owIAALwJAACDKQAA6SEAABAgAAAmAAAACAAAAP//////////"/>
              </a:ext>
            </a:extLst>
          </p:cNvSpPr>
          <p:nvPr/>
        </p:nvSpPr>
        <p:spPr>
          <a:xfrm>
            <a:off x="428625" y="1582420"/>
            <a:ext cx="6319520" cy="3930015"/>
          </a:xfrm>
          <a:prstGeom prst="rect">
            <a:avLst/>
          </a:prstGeom>
          <a:noFill/>
          <a:ln>
            <a:noFill/>
          </a:ln>
          <a:effectLst/>
        </p:spPr>
        <p:txBody>
          <a:bodyPr vert="horz" wrap="square" lIns="90170" tIns="45085" rIns="90170" bIns="45085" numCol="1" spcCol="215900" anchor="t"/>
          <a:lstStyle/>
          <a:p>
            <a:pPr>
              <a:lnSpc>
                <a:spcPct val="100000"/>
              </a:lnSpc>
              <a:defRPr lang="pt-br" cap="none">
                <a:latin typeface="Arial" pitchFamily="2" charset="0"/>
                <a:ea typeface="DejaVu Sans" pitchFamily="0" charset="0"/>
                <a:cs typeface="DejaVu Sans" pitchFamily="0" charset="0"/>
              </a:defRPr>
            </a:pPr>
            <a:r>
              <a:rPr lang="pt-br" cap="none">
                <a:solidFill>
                  <a:srgbClr val="FFFFFF"/>
                </a:solidFill>
                <a:latin typeface="Lato" pitchFamily="0" charset="0"/>
                <a:ea typeface="DejaVu Sans" pitchFamily="0" charset="0"/>
                <a:cs typeface="DejaVu Sans" pitchFamily="0" charset="0"/>
              </a:rPr>
              <a:t>Abstrair algo significa esconder os detalhes da implementação dentro de algo – às vezes um protótipo, às vezes em uma função. Portanto, quando você chama a função, não precisa entender exatamente o que ela está fazendo.</a:t>
            </a:r>
          </a:p>
          <a:p>
            <a:pPr>
              <a:lnSpc>
                <a:spcPct val="100000"/>
              </a:lnSpc>
              <a:defRPr lang="pt-br" cap="none">
                <a:latin typeface="Arial" pitchFamily="2" charset="0"/>
                <a:ea typeface="DejaVu Sans" pitchFamily="0" charset="0"/>
                <a:cs typeface="DejaVu Sans" pitchFamily="0" charset="0"/>
              </a:defRPr>
            </a:pPr>
            <a:r>
              <a:rPr lang="pt-br" cap="none">
                <a:solidFill>
                  <a:srgbClr val="FFFFFF"/>
                </a:solidFill>
                <a:latin typeface="Lato" pitchFamily="0" charset="0"/>
                <a:ea typeface="DejaVu Sans" pitchFamily="0" charset="0"/>
                <a:cs typeface="DejaVu Sans" pitchFamily="0" charset="0"/>
              </a:rPr>
              <a:t>Um exemplo claro do conceito de abstração seria o funcionamento de um carro. Quando acionamos ele para ligar, não precisamos saber quais passos ele faz para colocar o motor em funcionamento. Quando acionamos o freio, não precisamos saber todos os mecanismos que são acionados para fazer o carro frear. Apenas sabemos o que cada objeto ou função do carro produz como resultado.</a:t>
            </a:r>
          </a:p>
          <a:p>
            <a:pPr>
              <a:lnSpc>
                <a:spcPct val="100000"/>
              </a:lnSpc>
              <a:defRPr lang="pt-br" cap="none">
                <a:latin typeface="Arial" pitchFamily="2" charset="0"/>
                <a:ea typeface="DejaVu Sans" pitchFamily="0" charset="0"/>
                <a:cs typeface="DejaVu Sans" pitchFamily="0" charset="0"/>
              </a:defRPr>
            </a:pPr>
          </a:p>
        </p:txBody>
      </p:sp>
      <p:sp>
        <p:nvSpPr>
          <p:cNvPr id="4" name="CustomShape 3"/>
          <p:cNvSpPr>
            <a:extLst>
              <a:ext uri="smNativeData">
                <pr:smNativeData xmlns:pr="smNativeData" xmlns="smNativeData"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MhQAADwCAAD7MgAAKgYAABAgAAAmAAAACAAAAP//////////"/>
              </a:ext>
            </a:extLst>
          </p:cNvSpPr>
          <p:nvPr/>
        </p:nvSpPr>
        <p:spPr>
          <a:xfrm>
            <a:off x="3282950" y="363220"/>
            <a:ext cx="5004435" cy="638810"/>
          </a:xfrm>
          <a:prstGeom prst="rect">
            <a:avLst/>
          </a:prstGeom>
          <a:noFill/>
          <a:ln>
            <a:noFill/>
          </a:ln>
          <a:effectLst/>
        </p:spPr>
        <p:txBody>
          <a:bodyPr vert="horz" wrap="none" lIns="90170" tIns="45085" rIns="90170" bIns="45085" numCol="1" spcCol="215900" anchor="t"/>
          <a:lstStyle/>
          <a:p>
            <a:pPr>
              <a:lnSpc>
                <a:spcPct val="100000"/>
              </a:lnSpc>
              <a:defRPr lang="pt-br" cap="none">
                <a:latin typeface="Arial" pitchFamily="2" charset="0"/>
                <a:ea typeface="DejaVu Sans" pitchFamily="0" charset="0"/>
                <a:cs typeface="DejaVu Sans" pitchFamily="0" charset="0"/>
              </a:defRPr>
            </a:pPr>
            <a:r>
              <a:rPr lang="pt-br" b="1" cap="none">
                <a:solidFill>
                  <a:srgbClr val="000000"/>
                </a:solidFill>
                <a:latin typeface="inherit" pitchFamily="0" charset="0"/>
                <a:ea typeface="DejaVu Sans" pitchFamily="0" charset="0"/>
                <a:cs typeface="DejaVu Sans" pitchFamily="0" charset="0"/>
              </a:rPr>
              <a:t>Abstração na Programação Orientada a Objetos</a:t>
            </a:r>
          </a:p>
          <a:p>
            <a:pPr>
              <a:lnSpc>
                <a:spcPct val="100000"/>
              </a:lnSpc>
              <a:defRPr lang="pt-br" cap="none">
                <a:latin typeface="Arial" pitchFamily="2" charset="0"/>
                <a:ea typeface="DejaVu Sans" pitchFamily="0" charset="0"/>
                <a:cs typeface="DejaVu Sans" pitchFamily="0" charset="0"/>
              </a:defRPr>
            </a:pPr>
          </a:p>
        </p:txBody>
      </p:sp>
      <p:sp>
        <p:nvSpPr>
          <p:cNvPr id="5" name="CustomShape 4"/>
          <p:cNvSpPr>
            <a:extLst>
              <a:ext uri="smNativeData">
                <pr:smNativeData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QhQAAJ0BAAC9NgAA1AYAABAAAAAmAAAACAAAAP//////////"/>
              </a:ext>
            </a:extLst>
          </p:cNvSpPr>
          <p:nvPr/>
        </p:nvSpPr>
        <p:spPr>
          <a:xfrm>
            <a:off x="3293110" y="262255"/>
            <a:ext cx="5605145" cy="84772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pitchFamily="0" charset="0"/>
                <a:cs typeface="DejaVu Sans" pitchFamily="0" charset="0"/>
              </a:defRPr>
            </a:pPr>
            <a:r>
              <a:rPr lang="pt-br" sz="2800" b="1" cap="none">
                <a:solidFill>
                  <a:srgbClr val="FFFFFF"/>
                </a:solidFill>
                <a:latin typeface="Montserrat" pitchFamily="0" charset="0"/>
                <a:ea typeface="DejaVu Sans" pitchFamily="0" charset="0"/>
                <a:cs typeface="DejaVu Sans" pitchFamily="0" charset="0"/>
              </a:rPr>
              <a:t>Abstração</a:t>
            </a:r>
            <a:r>
              <a:rPr lang="pt-br" sz="2800" b="1" i="1" cap="none">
                <a:solidFill>
                  <a:srgbClr val="FFFFFF"/>
                </a:solidFill>
                <a:latin typeface="Montserrat" pitchFamily="0" charset="0"/>
                <a:ea typeface="DejaVu Sans" pitchFamily="0" charset="0"/>
                <a:cs typeface="DejaVu Sans" pitchFamily="0" charset="0"/>
              </a:rPr>
              <a:t> na Programação Orientada a Objetos</a:t>
            </a:r>
            <a:endParaRPr lang="pt-br" sz="2800" cap="none"/>
          </a:p>
        </p:txBody>
      </p:sp>
      <p:pic>
        <p:nvPicPr>
          <p:cNvPr id="6" name="Imagem 13" descr="Desenho de um carro&#10;&#10;Descrição gerada automaticamente com confiança média"/>
          <p:cNvPicPr>
            <a:extLst>
              <a:ext uri="smNativeData">
                <pr:smNativeData xmlns:pr="smNativeData" xmlns="smNativeData"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DQSjkC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CkuAAC8CQAA30QAAHMgAAAQAAAAJgAAAAgAAAD//////////w=="/>
              </a:ext>
            </a:extLst>
          </p:cNvPicPr>
          <p:nvPr/>
        </p:nvPicPr>
        <p:blipFill>
          <a:blip r:embed="rId2"/>
          <a:stretch>
            <a:fillRect/>
          </a:stretch>
        </p:blipFill>
        <p:spPr>
          <a:xfrm>
            <a:off x="7503795" y="1582420"/>
            <a:ext cx="3691890" cy="3692525"/>
          </a:xfrm>
          <a:prstGeom prst="rect">
            <a:avLst/>
          </a:prstGeom>
          <a:noFill/>
          <a:ln>
            <a:noFill/>
          </a:ln>
          <a:effectLst/>
        </p:spPr>
      </p:pic>
    </p:spTree>
  </p:cSld>
  <p:clrMapOvr>
    <a:masterClrMapping/>
  </p:clrMapOvr>
  <p:timing>
    <p:tnLst>
      <p:par>
        <p:cTn id="1" dur="indefinite" restart="never" nodeType="tmRoot"/>
      </p:par>
    </p:tnLst>
  </p:timing>
</p:sld>
</file>

<file path=ppt/slides/slide8.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pr="smNativeData" xmlns="smNativeData"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XRQAAJoCAADZNgAAlAYAABAAAAAmAAAACAAAAP//////////"/>
              </a:ext>
            </a:extLst>
          </p:cNvSpPr>
          <p:nvPr/>
        </p:nvSpPr>
        <p:spPr>
          <a:xfrm>
            <a:off x="3310255" y="422910"/>
            <a:ext cx="5605780" cy="646430"/>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pitchFamily="0" charset="0"/>
                <a:cs typeface="DejaVu Sans" pitchFamily="0" charset="0"/>
              </a:defRPr>
            </a:pPr>
            <a:r>
              <a:rPr lang="pt-br" sz="2800" b="1" cap="none">
                <a:solidFill>
                  <a:srgbClr val="FFFFFF"/>
                </a:solidFill>
                <a:latin typeface="Montserrat" pitchFamily="0" charset="0"/>
                <a:ea typeface="DejaVu Sans" pitchFamily="0" charset="0"/>
                <a:cs typeface="DejaVu Sans" pitchFamily="0" charset="0"/>
              </a:rPr>
              <a:t>Abstração</a:t>
            </a:r>
            <a:endParaRPr lang="pt-br" sz="2800" cap="none"/>
          </a:p>
        </p:txBody>
      </p:sp>
      <p:sp>
        <p:nvSpPr>
          <p:cNvPr id="4" name="CustomShape 3"/>
          <p:cNvSpPr>
            <a:extLst>
              <a:ext uri="smNativeData">
                <pr:smNativeData xmlns:pr="smNativeData" xmlns="smNativeData"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NwUAAHMMAADJIQAAgBoAABAgAAAmAAAACAAAAP//////////"/>
              </a:ext>
            </a:extLst>
          </p:cNvSpPr>
          <p:nvPr/>
        </p:nvSpPr>
        <p:spPr>
          <a:xfrm>
            <a:off x="847725" y="2023745"/>
            <a:ext cx="4644390" cy="2284095"/>
          </a:xfrm>
          <a:prstGeom prst="rect">
            <a:avLst/>
          </a:prstGeom>
          <a:noFill/>
          <a:ln>
            <a:noFill/>
          </a:ln>
          <a:effectLst/>
        </p:spPr>
        <p:txBody>
          <a:bodyPr vert="horz" wrap="square" lIns="90170" tIns="45085" rIns="90170" bIns="45085" numCol="1" spcCol="215900" anchor="t"/>
          <a:lstStyle/>
          <a:p>
            <a:pPr>
              <a:lnSpc>
                <a:spcPct val="100000"/>
              </a:lnSpc>
              <a:defRPr lang="pt-br" cap="none">
                <a:latin typeface="Arial" pitchFamily="2" charset="0"/>
                <a:ea typeface="DejaVu Sans" pitchFamily="0" charset="0"/>
                <a:cs typeface="DejaVu Sans" pitchFamily="0" charset="0"/>
              </a:defRPr>
            </a:pPr>
            <a:r>
              <a:rPr lang="pt-br" cap="none">
                <a:solidFill>
                  <a:srgbClr val="FFFFFF"/>
                </a:solidFill>
                <a:latin typeface="Source Serif Pro" pitchFamily="0" charset="0"/>
                <a:ea typeface="DejaVu Sans" pitchFamily="0" charset="0"/>
                <a:cs typeface="DejaVu Sans" pitchFamily="0" charset="0"/>
              </a:rPr>
              <a:t>Você saber usar o computador, mas você não necessita saber como cada código ou peça funciona.</a:t>
            </a:r>
          </a:p>
          <a:p>
            <a:pPr>
              <a:lnSpc>
                <a:spcPct val="100000"/>
              </a:lnSpc>
              <a:defRPr lang="pt-br" cap="none">
                <a:latin typeface="Arial" pitchFamily="2" charset="0"/>
                <a:ea typeface="DejaVu Sans" pitchFamily="0" charset="0"/>
                <a:cs typeface="DejaVu Sans" pitchFamily="0" charset="0"/>
              </a:defRPr>
            </a:pPr>
            <a:r>
              <a:rPr lang="pt-br" cap="none">
                <a:solidFill>
                  <a:srgbClr val="FFFFFF"/>
                </a:solidFill>
                <a:latin typeface="Source Serif Pro" pitchFamily="0" charset="0"/>
                <a:ea typeface="DejaVu Sans" pitchFamily="0" charset="0"/>
                <a:cs typeface="DejaVu Sans" pitchFamily="0" charset="0"/>
              </a:rPr>
              <a:t>Sendo assim, podemos também dividir internamente problemas complexos em problemas menores, onde resolvemos cada um deles até encontrarmos a solução do problema inteiro. </a:t>
            </a:r>
          </a:p>
        </p:txBody>
      </p:sp>
      <p:pic>
        <p:nvPicPr>
          <p:cNvPr id="5" name="Imagem 14" descr="Uma imagem contendo caminhão&#10;&#10;Descrição gerada automaticamente"/>
          <p:cNvPicPr>
            <a:extLst>
              <a:ext uri="smNativeData">
                <pr:smNativeData xmlns:pr="smNativeData" xmlns="smNativeData"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TAYAAAAAAADIBwAACwAAAAAAAABkAAAAZAAAAAAAAAAjAAAABAAAAGQAAAAXAAAAFAAAAAAAAAAAAAAA/38AAP9/AAAAAAAACQAAAAQAAADQSjkC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NMtAABRCgAAf0MAAC8gAAAQAAAAJgAAAAgAAAD//////////w=="/>
              </a:ext>
            </a:extLst>
          </p:cNvPicPr>
          <p:nvPr/>
        </p:nvPicPr>
        <p:blipFill>
          <a:blip r:embed="rId2"/>
          <a:srcRect l="16120" t="0" r="19920" b="110"/>
          <a:stretch>
            <a:fillRect/>
          </a:stretch>
        </p:blipFill>
        <p:spPr>
          <a:xfrm>
            <a:off x="7449185" y="1677035"/>
            <a:ext cx="3522980" cy="3554730"/>
          </a:xfrm>
          <a:prstGeom prst="rect">
            <a:avLst/>
          </a:prstGeom>
          <a:noFill/>
          <a:ln>
            <a:noFill/>
          </a:ln>
          <a:effectLst/>
        </p:spPr>
      </p:pic>
    </p:spTree>
  </p:cSld>
  <p:clrMapOvr>
    <a:masterClrMapping/>
  </p:clrMapOvr>
  <p:timing>
    <p:tnLst>
      <p:par>
        <p:cTn id="1" dur="indefinite" restart="never" nodeType="tmRoot"/>
      </p:par>
    </p:tnLst>
  </p:timing>
</p:sld>
</file>

<file path=ppt/slides/slide9.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pr="smNativeData" xmlns="smNativeData"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XRQAAJoCAADZNgAAlAYAABAAAAAmAAAACAAAAP//////////"/>
              </a:ext>
            </a:extLst>
          </p:cNvSpPr>
          <p:nvPr/>
        </p:nvSpPr>
        <p:spPr>
          <a:xfrm>
            <a:off x="3310255" y="422910"/>
            <a:ext cx="5605780" cy="646430"/>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pitchFamily="0" charset="0"/>
                <a:cs typeface="DejaVu Sans" pitchFamily="0" charset="0"/>
              </a:defRPr>
            </a:pPr>
            <a:r>
              <a:rPr lang="pt-br" sz="2800" b="1" cap="none">
                <a:solidFill>
                  <a:srgbClr val="FFFFFF"/>
                </a:solidFill>
                <a:latin typeface="Montserrat" pitchFamily="0" charset="0"/>
                <a:ea typeface="DejaVu Sans" pitchFamily="0" charset="0"/>
                <a:cs typeface="DejaVu Sans" pitchFamily="0" charset="0"/>
              </a:rPr>
              <a:t>Encapsulamento</a:t>
            </a:r>
            <a:endParaRPr lang="pt-br" sz="2800" cap="none"/>
          </a:p>
        </p:txBody>
      </p:sp>
      <p:sp>
        <p:nvSpPr>
          <p:cNvPr id="4" name="CustomShape 3"/>
          <p:cNvSpPr>
            <a:extLst>
              <a:ext uri="smNativeData">
                <pr:smNativeData xmlns:pr="smNativeData" xmlns="smNativeData"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K/0bH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YwUAAFEKAAD0IQAAQCMAABAgAAAmAAAACAAAAP//////////"/>
              </a:ext>
            </a:extLst>
          </p:cNvSpPr>
          <p:nvPr/>
        </p:nvSpPr>
        <p:spPr>
          <a:xfrm>
            <a:off x="875665" y="1677035"/>
            <a:ext cx="4643755" cy="4053205"/>
          </a:xfrm>
          <a:prstGeom prst="rect">
            <a:avLst/>
          </a:prstGeom>
          <a:noFill/>
          <a:ln>
            <a:noFill/>
          </a:ln>
          <a:effectLst/>
        </p:spPr>
        <p:txBody>
          <a:bodyPr vert="horz" wrap="square" lIns="90170" tIns="45085" rIns="90170" bIns="45085" numCol="1" spcCol="215900" anchor="t"/>
          <a:lstStyle/>
          <a:p>
            <a:pPr>
              <a:lnSpc>
                <a:spcPct val="100000"/>
              </a:lnSpc>
              <a:defRPr lang="pt-br" cap="none">
                <a:latin typeface="Arial" pitchFamily="2" charset="0"/>
                <a:ea typeface="DejaVu Sans" pitchFamily="0" charset="0"/>
                <a:cs typeface="DejaVu Sans" pitchFamily="0" charset="0"/>
              </a:defRPr>
            </a:pPr>
            <a:r>
              <a:rPr lang="pt-br" sz="2000" cap="none">
                <a:solidFill>
                  <a:srgbClr val="FFFFFF"/>
                </a:solidFill>
                <a:latin typeface="Google Sans" pitchFamily="0" charset="0"/>
                <a:ea typeface="DejaVu Sans" pitchFamily="0" charset="0"/>
                <a:cs typeface="DejaVu Sans" pitchFamily="0" charset="0"/>
              </a:rPr>
              <a:t>Encapsulamento é um princípio de design de código, geralmente ligado a programação orientada, que nos orienta a esconder as funcionalidades e funcionamento do nosso código dentro de pequenas unidades (normalmente métodos e funções)</a:t>
            </a:r>
            <a:endParaRPr lang="pt-br" sz="2000" cap="none"/>
          </a:p>
          <a:p>
            <a:pPr>
              <a:lnSpc>
                <a:spcPct val="100000"/>
              </a:lnSpc>
              <a:defRPr lang="pt-br" cap="none">
                <a:latin typeface="Arial" pitchFamily="2" charset="0"/>
                <a:ea typeface="DejaVu Sans" pitchFamily="0" charset="0"/>
                <a:cs typeface="DejaVu Sans" pitchFamily="0" charset="0"/>
              </a:defRPr>
            </a:pPr>
            <a:r>
              <a:rPr lang="pt-br" sz="2000" cap="none">
                <a:solidFill>
                  <a:srgbClr val="FFFFFF"/>
                </a:solidFill>
                <a:latin typeface="Google Sans" pitchFamily="0" charset="0"/>
                <a:ea typeface="DejaVu Sans" pitchFamily="0" charset="0"/>
                <a:cs typeface="DejaVu Sans" pitchFamily="0" charset="0"/>
              </a:rPr>
              <a:t>A ideai é tornar o software mais flexível, fácil de modificar e de criar novas implementações. O Encapsulamento serve para controlar o acesso aos atributos e métodos de uma classe.</a:t>
            </a:r>
            <a:endParaRPr lang="pt-br" sz="2000" cap="none"/>
          </a:p>
        </p:txBody>
      </p:sp>
      <p:pic>
        <p:nvPicPr>
          <p:cNvPr id="5" name="Imagem 2" descr="Diagrama&#10;&#10;Descrição gerada automaticamente com confiança baixa"/>
          <p:cNvPicPr>
            <a:extLst>
              <a:ext uri="smNativeData">
                <pr:smNativeData xmlns:pr="smNativeData" xmlns="smNativeData"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J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JwmAABRCgAA6EUAAOsbAAAQAAAAJgAAAAgAAAD//////////w=="/>
              </a:ext>
            </a:extLst>
          </p:cNvPicPr>
          <p:nvPr/>
        </p:nvPicPr>
        <p:blipFill>
          <a:blip r:embed="rId2"/>
          <a:stretch>
            <a:fillRect/>
          </a:stretch>
        </p:blipFill>
        <p:spPr>
          <a:xfrm>
            <a:off x="6276340" y="1677035"/>
            <a:ext cx="5087620" cy="2861310"/>
          </a:xfrm>
          <a:prstGeom prst="rect">
            <a:avLst/>
          </a:prstGeom>
          <a:noFill/>
          <a:ln>
            <a:noFill/>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
  <a:themeElements>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resentation">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resentation">
  <a:themeElements>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resentation">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Presentation">
  <a:themeElements>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resentation">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Presentation">
  <a:themeElements>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resentation">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subject/>
  <dc:creator>Aluno 28</dc:creator>
  <cp:keywords/>
  <dc:description/>
  <cp:lastModifiedBy>biel0</cp:lastModifiedBy>
  <cp:revision>0</cp:revision>
  <dcterms:created xsi:type="dcterms:W3CDTF">2023-05-30T00:45:22Z</dcterms:created>
  <dcterms:modified xsi:type="dcterms:W3CDTF">2023-06-12T03:40:27Z</dcterms:modified>
</cp:coreProperties>
</file>