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s-419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19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07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612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246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995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861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908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501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036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897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s-419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4332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486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16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26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18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68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153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C20A44-C53E-443C-A1C3-189797A3FAAA}" type="datetimeFigureOut">
              <a:rPr lang="es-419" smtClean="0"/>
              <a:t>21/12/2021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419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CE2B7A-0709-44C6-8B62-49FE8DADD3D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10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574FD-FEE8-47AA-9719-2C8D0F61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312" y="1027728"/>
            <a:ext cx="8991600" cy="1645920"/>
          </a:xfrm>
        </p:spPr>
        <p:txBody>
          <a:bodyPr/>
          <a:lstStyle/>
          <a:p>
            <a:r>
              <a:rPr lang="es-ES" dirty="0"/>
              <a:t>Introducción a la ingeniería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140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 Uno R3, Incluye Cable Usb | Mercado Libre">
            <a:extLst>
              <a:ext uri="{FF2B5EF4-FFF2-40B4-BE49-F238E27FC236}">
                <a16:creationId xmlns:a16="http://schemas.microsoft.com/office/drawing/2014/main" id="{09696307-D990-457F-BB6B-9AC5A48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58" y="1767709"/>
            <a:ext cx="5587068" cy="37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4508D78-1346-47EB-9ECF-975CA4B9BA4B}"/>
              </a:ext>
            </a:extLst>
          </p:cNvPr>
          <p:cNvSpPr/>
          <p:nvPr/>
        </p:nvSpPr>
        <p:spPr>
          <a:xfrm>
            <a:off x="4464145" y="1691291"/>
            <a:ext cx="3783435" cy="7311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25798F-9938-4D43-8B0B-782FF99677EB}"/>
              </a:ext>
            </a:extLst>
          </p:cNvPr>
          <p:cNvSpPr/>
          <p:nvPr/>
        </p:nvSpPr>
        <p:spPr>
          <a:xfrm>
            <a:off x="5278479" y="5243119"/>
            <a:ext cx="1612002" cy="3825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225332-6117-416A-B999-BD42256D9856}"/>
              </a:ext>
            </a:extLst>
          </p:cNvPr>
          <p:cNvSpPr/>
          <p:nvPr/>
        </p:nvSpPr>
        <p:spPr>
          <a:xfrm>
            <a:off x="2825888" y="2382473"/>
            <a:ext cx="1393774" cy="104652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8CB50D-37AD-4CD2-8DE1-19EED3C2A147}"/>
              </a:ext>
            </a:extLst>
          </p:cNvPr>
          <p:cNvSpPr/>
          <p:nvPr/>
        </p:nvSpPr>
        <p:spPr>
          <a:xfrm>
            <a:off x="3070371" y="4557316"/>
            <a:ext cx="1393774" cy="87875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515FAE-5CDC-4147-AC9E-FA08FA29C7E7}"/>
              </a:ext>
            </a:extLst>
          </p:cNvPr>
          <p:cNvSpPr/>
          <p:nvPr/>
        </p:nvSpPr>
        <p:spPr>
          <a:xfrm>
            <a:off x="5356371" y="4001373"/>
            <a:ext cx="2751589" cy="86847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842015-04A0-4B9E-9E1A-046F603EE610}"/>
              </a:ext>
            </a:extLst>
          </p:cNvPr>
          <p:cNvSpPr/>
          <p:nvPr/>
        </p:nvSpPr>
        <p:spPr>
          <a:xfrm>
            <a:off x="288121" y="2272724"/>
            <a:ext cx="2407641" cy="271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u="sng" dirty="0">
                <a:solidFill>
                  <a:schemeClr val="tx1"/>
                </a:solidFill>
              </a:rPr>
              <a:t>SENSORES: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LASER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TEMPERATURA Y HUMEDAD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INFRARROJO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PULSÓMETRO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GIROSCOPIO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NIVEL DE AGUA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4239CA-4B7F-4995-A853-3D67728841CB}"/>
              </a:ext>
            </a:extLst>
          </p:cNvPr>
          <p:cNvSpPr/>
          <p:nvPr/>
        </p:nvSpPr>
        <p:spPr>
          <a:xfrm>
            <a:off x="9739618" y="2364310"/>
            <a:ext cx="2407641" cy="271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u="sng" dirty="0">
                <a:solidFill>
                  <a:schemeClr val="tx1"/>
                </a:solidFill>
              </a:rPr>
              <a:t>ACTUADORES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BOMBAS DE AGUA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MOTORES 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VALVULAS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ALTAVOZ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0A148A-6AA6-4CC5-89D4-5FA97076E7FC}"/>
              </a:ext>
            </a:extLst>
          </p:cNvPr>
          <p:cNvSpPr/>
          <p:nvPr/>
        </p:nvSpPr>
        <p:spPr>
          <a:xfrm>
            <a:off x="435625" y="5240980"/>
            <a:ext cx="1602299" cy="31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ALIMENTACION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A381540-1096-43AE-80E2-1E176D6BFBDE}"/>
              </a:ext>
            </a:extLst>
          </p:cNvPr>
          <p:cNvCxnSpPr>
            <a:cxnSpLocks/>
          </p:cNvCxnSpPr>
          <p:nvPr/>
        </p:nvCxnSpPr>
        <p:spPr>
          <a:xfrm flipV="1">
            <a:off x="1438712" y="3514988"/>
            <a:ext cx="1387176" cy="158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B7A9F52-2496-4764-B6A2-5B506FD7E1A8}"/>
              </a:ext>
            </a:extLst>
          </p:cNvPr>
          <p:cNvCxnSpPr/>
          <p:nvPr/>
        </p:nvCxnSpPr>
        <p:spPr>
          <a:xfrm>
            <a:off x="1565995" y="5098896"/>
            <a:ext cx="142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0E75EC1-66AC-443B-88A4-39D5F7B5E49B}"/>
              </a:ext>
            </a:extLst>
          </p:cNvPr>
          <p:cNvSpPr/>
          <p:nvPr/>
        </p:nvSpPr>
        <p:spPr>
          <a:xfrm>
            <a:off x="5359885" y="1080287"/>
            <a:ext cx="1602299" cy="27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SALIDAS DIGITALES Y PWM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20E5F17A-7EA6-493E-B478-237D237828A2}"/>
              </a:ext>
            </a:extLst>
          </p:cNvPr>
          <p:cNvSpPr/>
          <p:nvPr/>
        </p:nvSpPr>
        <p:spPr>
          <a:xfrm rot="16200000">
            <a:off x="6006178" y="999086"/>
            <a:ext cx="276837" cy="99760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20637-3D45-4F69-B401-FA571B47C243}"/>
              </a:ext>
            </a:extLst>
          </p:cNvPr>
          <p:cNvSpPr/>
          <p:nvPr/>
        </p:nvSpPr>
        <p:spPr>
          <a:xfrm>
            <a:off x="5278479" y="5926783"/>
            <a:ext cx="1602299" cy="31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ALIMENTACION DE DISPOSITIVOS EXTERNOS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3AEFAF4-BBA9-4EF6-BBBE-F1D31A091CB7}"/>
              </a:ext>
            </a:extLst>
          </p:cNvPr>
          <p:cNvSpPr/>
          <p:nvPr/>
        </p:nvSpPr>
        <p:spPr>
          <a:xfrm>
            <a:off x="6983778" y="5237945"/>
            <a:ext cx="1192966" cy="38772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33A7438-6246-45C5-9E83-49B3190140E1}"/>
              </a:ext>
            </a:extLst>
          </p:cNvPr>
          <p:cNvSpPr/>
          <p:nvPr/>
        </p:nvSpPr>
        <p:spPr>
          <a:xfrm>
            <a:off x="6837027" y="5921609"/>
            <a:ext cx="1602299" cy="31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ENTRADAS ANALOGICAS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26A7D67-4653-4B26-910A-EE13CE285E2B}"/>
              </a:ext>
            </a:extLst>
          </p:cNvPr>
          <p:cNvSpPr/>
          <p:nvPr/>
        </p:nvSpPr>
        <p:spPr>
          <a:xfrm>
            <a:off x="8770692" y="4430611"/>
            <a:ext cx="1602299" cy="31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PROCESADOR 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MEMORIA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F66D77D-324D-4BBC-B9DF-472358C585E7}"/>
              </a:ext>
            </a:extLst>
          </p:cNvPr>
          <p:cNvCxnSpPr/>
          <p:nvPr/>
        </p:nvCxnSpPr>
        <p:spPr>
          <a:xfrm flipH="1">
            <a:off x="8176744" y="4435610"/>
            <a:ext cx="63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3493BBB-E34E-4F8B-9181-6DDA5C48B154}"/>
              </a:ext>
            </a:extLst>
          </p:cNvPr>
          <p:cNvSpPr/>
          <p:nvPr/>
        </p:nvSpPr>
        <p:spPr>
          <a:xfrm>
            <a:off x="5134062" y="2495005"/>
            <a:ext cx="645953" cy="2068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BF128A9-848C-4C61-9D0F-703E489B513B}"/>
              </a:ext>
            </a:extLst>
          </p:cNvPr>
          <p:cNvSpPr/>
          <p:nvPr/>
        </p:nvSpPr>
        <p:spPr>
          <a:xfrm>
            <a:off x="8338656" y="2480321"/>
            <a:ext cx="1602299" cy="312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LED DE PRUEBA ARDUINO</a:t>
            </a:r>
          </a:p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E7AB764-EB24-4ACD-8A2A-45A0B738875A}"/>
              </a:ext>
            </a:extLst>
          </p:cNvPr>
          <p:cNvCxnSpPr>
            <a:endCxn id="28" idx="3"/>
          </p:cNvCxnSpPr>
          <p:nvPr/>
        </p:nvCxnSpPr>
        <p:spPr>
          <a:xfrm flipH="1">
            <a:off x="5780015" y="2598407"/>
            <a:ext cx="27125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4A464C4-2C0D-493F-AFD9-F84BB9091D45}"/>
              </a:ext>
            </a:extLst>
          </p:cNvPr>
          <p:cNvSpPr txBox="1">
            <a:spLocks/>
          </p:cNvSpPr>
          <p:nvPr/>
        </p:nvSpPr>
        <p:spPr bwMode="gray">
          <a:xfrm>
            <a:off x="4695738" y="524388"/>
            <a:ext cx="31731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ACTIVIDAD 1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916D8A-61D4-4D1A-A830-34CB879D7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9" t="3096" r="2137" b="22256"/>
          <a:stretch/>
        </p:blipFill>
        <p:spPr>
          <a:xfrm>
            <a:off x="511727" y="2403369"/>
            <a:ext cx="7868874" cy="38169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4CF0BDE-69AE-4542-B47C-A9AED1CCED12}"/>
              </a:ext>
            </a:extLst>
          </p:cNvPr>
          <p:cNvSpPr/>
          <p:nvPr/>
        </p:nvSpPr>
        <p:spPr>
          <a:xfrm>
            <a:off x="6343524" y="2998262"/>
            <a:ext cx="2407641" cy="1313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ENCENDIDO DE LED PROPIO ARDUINO Y EXTERNO</a:t>
            </a: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4BB35D-7354-43AC-88E0-53D46CCBA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215" y="2650362"/>
            <a:ext cx="1385713" cy="13136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346110E-B8E7-4C7A-98FE-081EF324B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591" y="4021107"/>
            <a:ext cx="1604963" cy="15156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F737B7B-3567-4F63-9CA3-8C75D8672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339" y="5536734"/>
            <a:ext cx="2409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D227B94-7454-4140-BC9C-FF1E6AECFFDF}"/>
              </a:ext>
            </a:extLst>
          </p:cNvPr>
          <p:cNvSpPr txBox="1">
            <a:spLocks/>
          </p:cNvSpPr>
          <p:nvPr/>
        </p:nvSpPr>
        <p:spPr bwMode="gray">
          <a:xfrm>
            <a:off x="4695738" y="524388"/>
            <a:ext cx="31731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ACTIVIDAD 2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8D09BC-5680-45E1-B8CF-815AC31EB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6" t="1960" r="886" b="1960"/>
          <a:stretch/>
        </p:blipFill>
        <p:spPr>
          <a:xfrm>
            <a:off x="771787" y="2329698"/>
            <a:ext cx="7768206" cy="438988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00E63-40D8-4AB1-B272-5F0057BF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695" y="2721587"/>
            <a:ext cx="2340529" cy="12547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Encendido de led con interruptor, a través de lectura pin de entrada y uso de variables</a:t>
            </a:r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CEF3FE-0C58-4925-81EF-9D02609EB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8" t="9088" r="21501" b="5759"/>
          <a:stretch/>
        </p:blipFill>
        <p:spPr>
          <a:xfrm>
            <a:off x="2852257" y="5400069"/>
            <a:ext cx="906011" cy="807785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1AE0F10-B204-4625-BF7E-E7CA7F77D664}"/>
              </a:ext>
            </a:extLst>
          </p:cNvPr>
          <p:cNvSpPr txBox="1">
            <a:spLocks/>
          </p:cNvSpPr>
          <p:nvPr/>
        </p:nvSpPr>
        <p:spPr>
          <a:xfrm>
            <a:off x="3758268" y="5340847"/>
            <a:ext cx="771787" cy="926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/>
              <a:t>10 k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Ω</a:t>
            </a:r>
            <a:endParaRPr lang="es-ES" dirty="0"/>
          </a:p>
          <a:p>
            <a:pPr marL="0" indent="0">
              <a:buFont typeface="Wingdings 3" charset="2"/>
              <a:buNone/>
            </a:pPr>
            <a:endParaRPr lang="es-419" dirty="0"/>
          </a:p>
          <a:p>
            <a:pPr marL="0" indent="0">
              <a:buFont typeface="Wingdings 3" charset="2"/>
              <a:buNone/>
            </a:pPr>
            <a:r>
              <a:rPr lang="es-419" dirty="0"/>
              <a:t>330 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Ω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93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CF07E7-718E-42DF-97CD-96CDC733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31" y="2356131"/>
            <a:ext cx="9093537" cy="396313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652041F-FF15-417E-ACBE-778B228527B6}"/>
              </a:ext>
            </a:extLst>
          </p:cNvPr>
          <p:cNvSpPr txBox="1">
            <a:spLocks/>
          </p:cNvSpPr>
          <p:nvPr/>
        </p:nvSpPr>
        <p:spPr bwMode="gray">
          <a:xfrm>
            <a:off x="3551753" y="538732"/>
            <a:ext cx="484254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Señales PWM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1417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43F7B9D-3939-4442-B6D5-DBFCC043FEDD}"/>
              </a:ext>
            </a:extLst>
          </p:cNvPr>
          <p:cNvSpPr txBox="1">
            <a:spLocks/>
          </p:cNvSpPr>
          <p:nvPr/>
        </p:nvSpPr>
        <p:spPr bwMode="gray">
          <a:xfrm>
            <a:off x="3551753" y="538732"/>
            <a:ext cx="484254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Señales PWM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BC425-C0BB-478F-8C41-710D4FAA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7" y="2282244"/>
            <a:ext cx="11163300" cy="42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1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sólo de Arduino vive un Ingeniero electrónico. – Publys">
            <a:extLst>
              <a:ext uri="{FF2B5EF4-FFF2-40B4-BE49-F238E27FC236}">
                <a16:creationId xmlns:a16="http://schemas.microsoft.com/office/drawing/2014/main" id="{28BF1F30-5AD7-4A04-A325-386D2231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0725" y="1969490"/>
            <a:ext cx="52482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9BE34EA-F92F-4396-BC7A-ABA0A3123C27}"/>
              </a:ext>
            </a:extLst>
          </p:cNvPr>
          <p:cNvSpPr/>
          <p:nvPr/>
        </p:nvSpPr>
        <p:spPr>
          <a:xfrm>
            <a:off x="5032192" y="4018327"/>
            <a:ext cx="689100" cy="49494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66ED300-F8E7-4F73-A099-E50DD7AF4D8E}"/>
              </a:ext>
            </a:extLst>
          </p:cNvPr>
          <p:cNvSpPr/>
          <p:nvPr/>
        </p:nvSpPr>
        <p:spPr>
          <a:xfrm>
            <a:off x="5033590" y="4925736"/>
            <a:ext cx="689100" cy="3844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F75A98-588C-41C7-88CE-BEDC6864591D}"/>
              </a:ext>
            </a:extLst>
          </p:cNvPr>
          <p:cNvSpPr/>
          <p:nvPr/>
        </p:nvSpPr>
        <p:spPr>
          <a:xfrm>
            <a:off x="5032192" y="5421386"/>
            <a:ext cx="689100" cy="22440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BAA3929-6631-40C5-BFF0-2314FCD0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13276"/>
            <a:ext cx="2340529" cy="125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Pines PWM en Arduino uno </a:t>
            </a:r>
            <a:endParaRPr lang="es-419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E9C6A36-E217-4E21-AE7C-451C15A935AF}"/>
              </a:ext>
            </a:extLst>
          </p:cNvPr>
          <p:cNvSpPr/>
          <p:nvPr/>
        </p:nvSpPr>
        <p:spPr>
          <a:xfrm>
            <a:off x="8046490" y="2344724"/>
            <a:ext cx="2407641" cy="1568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Escalamiento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5 V = 255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4 V = 204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3 V = 153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2 V = 102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1V = 51</a:t>
            </a: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111FC7B-79E8-4337-81F3-5152A58DDDC7}"/>
              </a:ext>
            </a:extLst>
          </p:cNvPr>
          <p:cNvSpPr txBox="1">
            <a:spLocks/>
          </p:cNvSpPr>
          <p:nvPr/>
        </p:nvSpPr>
        <p:spPr bwMode="gray">
          <a:xfrm>
            <a:off x="6015256" y="572288"/>
            <a:ext cx="484254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Señales PWM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3754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6551-524C-4327-8B43-F1D59FF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Actividad 4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7D127A-F54D-4DF1-94C1-4C1C05556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9" t="3096" r="2137" b="22256"/>
          <a:stretch/>
        </p:blipFill>
        <p:spPr>
          <a:xfrm>
            <a:off x="1154954" y="2424593"/>
            <a:ext cx="7868874" cy="381699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94190C0-9F33-40E9-A184-6139FB662A33}"/>
              </a:ext>
            </a:extLst>
          </p:cNvPr>
          <p:cNvSpPr/>
          <p:nvPr/>
        </p:nvSpPr>
        <p:spPr>
          <a:xfrm>
            <a:off x="6905586" y="3019486"/>
            <a:ext cx="2407641" cy="1313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ENCENDIDO DE LED CONTROLADO POR PWM</a:t>
            </a:r>
          </a:p>
          <a:p>
            <a:pPr algn="ctr"/>
            <a:endParaRPr lang="es-419" sz="12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F8C944-DF57-4E4A-B40E-CD83EC70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11" y="5531906"/>
            <a:ext cx="2409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2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040B8-238F-4FFB-9320-DE9B3094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ACTIVIDAD 5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759ADD-5A02-4B37-B9E8-274C1657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8" y="2167812"/>
            <a:ext cx="7988372" cy="41742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7111DF-175D-4E0C-BCEF-BABF20C7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92" y="5448016"/>
            <a:ext cx="2409825" cy="7048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F241703-53D8-4523-A161-C9B982995F49}"/>
              </a:ext>
            </a:extLst>
          </p:cNvPr>
          <p:cNvSpPr/>
          <p:nvPr/>
        </p:nvSpPr>
        <p:spPr>
          <a:xfrm>
            <a:off x="7073365" y="2625203"/>
            <a:ext cx="2407641" cy="1313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ENCENDIDO DE LED CONTROLADO POR POTENCIOMETRO </a:t>
            </a:r>
            <a:endParaRPr lang="es-419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122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</vt:lpstr>
      <vt:lpstr>Century Gothic</vt:lpstr>
      <vt:lpstr>Wingdings 3</vt:lpstr>
      <vt:lpstr>Sala de reuniones Ion</vt:lpstr>
      <vt:lpstr>Introducción a la ingeniería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4</vt:lpstr>
      <vt:lpstr>ACTIVIDAD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ingeniería</dc:title>
  <dc:creator>Carla Loreto Gálvez Reyes</dc:creator>
  <cp:lastModifiedBy>CARLA LORETO GALVEZ REYES</cp:lastModifiedBy>
  <cp:revision>8</cp:revision>
  <dcterms:created xsi:type="dcterms:W3CDTF">2021-05-04T13:58:53Z</dcterms:created>
  <dcterms:modified xsi:type="dcterms:W3CDTF">2021-12-21T21:02:09Z</dcterms:modified>
</cp:coreProperties>
</file>