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8808-6DE5-9244-A007-A5FC68011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84A57-739A-614D-B315-777BE78FD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Roberta Saldaña Farías</dc:creator>
  <cp:lastModifiedBy>Roberta Saldaña Farías</cp:lastModifiedBy>
  <cp:revision>1</cp:revision>
  <dcterms:created xsi:type="dcterms:W3CDTF">2021-03-19T15:43:04Z</dcterms:created>
  <dcterms:modified xsi:type="dcterms:W3CDTF">2021-03-19T15:44:09Z</dcterms:modified>
</cp:coreProperties>
</file>