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8B105-521A-A1D3-FFAB-0EA59E74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C311E-BEAA-CFE3-85A3-FBD551E5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E258B-8B13-2E99-7B69-9D2DEAA6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B0F7B-B07C-D54F-72A6-093BA022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32DD6-4BA8-15B2-5AE5-30B7F47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2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56C3-7309-32D0-FEC6-E8E433E8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66374-A483-2236-E542-7A3B6E50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4DC36-EDD2-CBA9-65E2-C69F6423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D54C58-B759-459C-5747-BE5D049A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BB19E-9C07-4671-DAC2-562148C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29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6F59D4-1584-FBB4-1401-4B3672F35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DAD9C-3E95-705D-342C-AA5E76B5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C7094-D1E5-F2A6-A991-60085825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0C7EE-BFC9-97FE-C677-F52F0B5A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A8AD8-6FFA-F71D-2E2A-D3E53F7C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9FA16-08E9-EF49-6A6E-4B033182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D9246-09A8-0736-1E0D-BC225DB1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45413-74B6-24A5-D32A-BA015984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4C312-2A11-EF31-1518-26698248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EDE45-A821-F0AE-0E0A-B73929B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0E12-2E90-7CE9-28F9-D980A281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D7BB8F-F51E-DC0F-A7E2-A12F6882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A493C-F781-D56F-28AE-D09CC35A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F5EAD-6408-D5C9-0F06-75BA56A9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E5D01-800E-A256-5ED6-91BF5356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9A80-3E12-91C0-EB94-F736A370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CC3FA-5CD3-411D-9FBA-00F42BFD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649B35-44A7-43D5-C7ED-E4C99CE2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291AB2-6F06-A7E8-241F-14C64B46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87DFA-F4B7-3805-2FEF-43DADE69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6FD92-D2CF-A1ED-ED00-E5C1681F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9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57632-895F-614F-AA5E-9D5EDEB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7C68C-18CA-5FAA-94B5-A174B360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64A16-21D6-593F-A00F-8ECEBDDC7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98BF6D-D05C-761C-C20D-506E7C99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CC0A38-2723-B70B-7A72-C054DAED9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60989E-0D12-4C14-26C2-142CEE73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406A85-7551-E779-3A1E-6C32FD22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F1B035-79B9-E921-C8C6-87C767F1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4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B2DBD-4821-4C5D-1A37-684C878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A998F4-299E-DA66-D25E-D328BB73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1D751C-829F-3D10-E843-7F7BFB49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A4FFE-9252-93D2-C57E-528F0136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EF1E38-685C-CB70-1501-39A4803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E8278C-94CD-C672-BC2F-47AA28AF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D4E08-3CAF-C1D6-E82E-C3BDB098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CB95D-DCB5-DCF1-C57E-47640F01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6DC3E-5180-023D-6B04-FE3898E9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DEFA27-6D05-EBE3-D46F-40D0A53A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7F4F0-8EFD-C039-D7E1-8B2D6DFF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B64394-EE09-B2CB-EBA4-9A33931A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01387-BEF0-A88C-5792-FE38EBB0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7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5C55-4CD2-6918-A31A-8BF288B4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0884B2-909F-C17E-F01F-531344F12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0528CC-FA8B-5A9A-A2BE-DC747DF4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1DD524-DB8F-DDD6-87C2-8117F566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854F7-B2A9-B587-10E1-D76A9236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C15CC-4D5A-7203-A043-EFCC6485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6CF287-42AC-CAA9-B17E-2F4EBE74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27D72-4613-EF37-DF47-4E8C5ADA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16E5E-A3F8-D710-3EDF-FBB0829C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2CA6-5F81-4922-9429-B25113984DD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529E8-667E-D1F1-B40A-B39452B2F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DA78A-1011-EA87-BB12-A6C0609F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E1F0-6600-4827-83D5-751ED57830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68C4-AD2D-FAB1-5067-847606A5B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7864"/>
            <a:ext cx="9144000" cy="2387600"/>
          </a:xfrm>
        </p:spPr>
        <p:txBody>
          <a:bodyPr/>
          <a:lstStyle/>
          <a:p>
            <a:r>
              <a:rPr lang="pt-BR" dirty="0"/>
              <a:t>Projeto Final – Módulo III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FFAD2078-0D7D-88CD-BC24-5EAC474EE8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6129" y="4030561"/>
            <a:ext cx="9144000" cy="1655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3600" dirty="0"/>
              <a:t>Fundamentos Programação Web</a:t>
            </a:r>
            <a:endParaRPr sz="3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FD8C81-5A7A-C755-C26E-04421D31E8D1}"/>
              </a:ext>
            </a:extLst>
          </p:cNvPr>
          <p:cNvSpPr txBox="1">
            <a:spLocks/>
          </p:cNvSpPr>
          <p:nvPr/>
        </p:nvSpPr>
        <p:spPr>
          <a:xfrm>
            <a:off x="170210" y="1315078"/>
            <a:ext cx="5925790" cy="1368152"/>
          </a:xfrm>
          <a:prstGeom prst="rect">
            <a:avLst/>
          </a:prstGeom>
        </p:spPr>
        <p:txBody>
          <a:bodyPr wrap="square" lIns="0" tIns="0" rIns="0" bIns="0">
            <a:normAutofit fontScale="85000" lnSpcReduction="20000"/>
          </a:bodyPr>
          <a:lstStyle>
            <a:lvl1pPr>
              <a:defRPr sz="4400" b="0" i="0">
                <a:solidFill>
                  <a:srgbClr val="3232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pt-BR" altLang="pt-BR" b="1" dirty="0">
                <a:solidFill>
                  <a:srgbClr val="005578"/>
                </a:solidFill>
              </a:rPr>
              <a:t>Programa DEV-TI SC+TEC</a:t>
            </a:r>
            <a:br>
              <a:rPr lang="pt-BR" altLang="pt-BR" b="1" dirty="0">
                <a:solidFill>
                  <a:srgbClr val="005578"/>
                </a:solidFill>
              </a:rPr>
            </a:br>
            <a:r>
              <a:rPr lang="pt-BR" altLang="pt-BR" b="1" dirty="0">
                <a:solidFill>
                  <a:srgbClr val="005578"/>
                </a:solidFill>
              </a:rPr>
              <a:t>Módulo 3</a:t>
            </a:r>
            <a:endParaRPr lang="pt-BR" alt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50D06D-07EB-CAC0-92FC-A60D5307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4" y="49750"/>
            <a:ext cx="1044116" cy="9529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F1629D-ED7C-75C4-A3DB-35032A261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18" y="279528"/>
            <a:ext cx="2596908" cy="6656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393884-68D6-DEF1-9372-3CC2E8A77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43" y="244389"/>
            <a:ext cx="2107973" cy="7858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689884-5998-22F4-207A-6887B7E30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2" y="5884314"/>
            <a:ext cx="2791215" cy="628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12851D-8E38-0FAB-8511-D03CDE3D9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42" y="5822393"/>
            <a:ext cx="161947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03CE64-8D88-B40E-9E38-3DB4C863E855}"/>
              </a:ext>
            </a:extLst>
          </p:cNvPr>
          <p:cNvSpPr txBox="1"/>
          <p:nvPr/>
        </p:nvSpPr>
        <p:spPr>
          <a:xfrm>
            <a:off x="403123" y="314632"/>
            <a:ext cx="339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Cadastrar um novo filme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79C3CD-EDA1-6854-3DD7-6EC72F77208E}"/>
              </a:ext>
            </a:extLst>
          </p:cNvPr>
          <p:cNvSpPr txBox="1"/>
          <p:nvPr/>
        </p:nvSpPr>
        <p:spPr>
          <a:xfrm>
            <a:off x="403122" y="899651"/>
            <a:ext cx="2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120CAA-613E-0B6B-4F0D-AFFEFCAEFA03}"/>
              </a:ext>
            </a:extLst>
          </p:cNvPr>
          <p:cNvSpPr txBox="1"/>
          <p:nvPr/>
        </p:nvSpPr>
        <p:spPr>
          <a:xfrm>
            <a:off x="403121" y="1887793"/>
            <a:ext cx="2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Gênero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FA213B-9CA6-F4F0-6CBA-76F8D907FB61}"/>
              </a:ext>
            </a:extLst>
          </p:cNvPr>
          <p:cNvSpPr txBox="1"/>
          <p:nvPr/>
        </p:nvSpPr>
        <p:spPr>
          <a:xfrm>
            <a:off x="403120" y="2853812"/>
            <a:ext cx="2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A75631A-0F5F-811A-A68A-AECFC8B9445D}"/>
              </a:ext>
            </a:extLst>
          </p:cNvPr>
          <p:cNvSpPr/>
          <p:nvPr/>
        </p:nvSpPr>
        <p:spPr>
          <a:xfrm>
            <a:off x="530942" y="1268983"/>
            <a:ext cx="3077497" cy="471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9B5ED8-F099-15D2-CEA4-193AE2311E6B}"/>
              </a:ext>
            </a:extLst>
          </p:cNvPr>
          <p:cNvSpPr/>
          <p:nvPr/>
        </p:nvSpPr>
        <p:spPr>
          <a:xfrm>
            <a:off x="530940" y="2237148"/>
            <a:ext cx="3077497" cy="471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B9724E-81C7-601B-E1BF-F0266489450E}"/>
              </a:ext>
            </a:extLst>
          </p:cNvPr>
          <p:cNvSpPr/>
          <p:nvPr/>
        </p:nvSpPr>
        <p:spPr>
          <a:xfrm>
            <a:off x="530939" y="3278730"/>
            <a:ext cx="3077497" cy="471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7C7848E-8A6F-0486-753F-2355C041F57F}"/>
              </a:ext>
            </a:extLst>
          </p:cNvPr>
          <p:cNvSpPr/>
          <p:nvPr/>
        </p:nvSpPr>
        <p:spPr>
          <a:xfrm>
            <a:off x="658759" y="3907387"/>
            <a:ext cx="1189706" cy="580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2E0CE0C-4361-7CC9-5F3A-DB459824D342}"/>
              </a:ext>
            </a:extLst>
          </p:cNvPr>
          <p:cNvSpPr/>
          <p:nvPr/>
        </p:nvSpPr>
        <p:spPr>
          <a:xfrm>
            <a:off x="2197507" y="3907387"/>
            <a:ext cx="1189706" cy="58010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  <p:graphicFrame>
        <p:nvGraphicFramePr>
          <p:cNvPr id="23" name="Tabela 23">
            <a:extLst>
              <a:ext uri="{FF2B5EF4-FFF2-40B4-BE49-F238E27FC236}">
                <a16:creationId xmlns:a16="http://schemas.microsoft.com/office/drawing/2014/main" id="{4CDD29E2-4FDF-6AF0-DE1C-F8CD87817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11751"/>
              </p:ext>
            </p:extLst>
          </p:nvPr>
        </p:nvGraphicFramePr>
        <p:xfrm>
          <a:off x="3923071" y="1303538"/>
          <a:ext cx="7987071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697">
                  <a:extLst>
                    <a:ext uri="{9D8B030D-6E8A-4147-A177-3AD203B41FA5}">
                      <a16:colId xmlns:a16="http://schemas.microsoft.com/office/drawing/2014/main" val="1119805281"/>
                    </a:ext>
                  </a:extLst>
                </a:gridCol>
                <a:gridCol w="2107791">
                  <a:extLst>
                    <a:ext uri="{9D8B030D-6E8A-4147-A177-3AD203B41FA5}">
                      <a16:colId xmlns:a16="http://schemas.microsoft.com/office/drawing/2014/main" val="3527140899"/>
                    </a:ext>
                  </a:extLst>
                </a:gridCol>
                <a:gridCol w="1908943">
                  <a:extLst>
                    <a:ext uri="{9D8B030D-6E8A-4147-A177-3AD203B41FA5}">
                      <a16:colId xmlns:a16="http://schemas.microsoft.com/office/drawing/2014/main" val="3907157315"/>
                    </a:ext>
                  </a:extLst>
                </a:gridCol>
                <a:gridCol w="884875">
                  <a:extLst>
                    <a:ext uri="{9D8B030D-6E8A-4147-A177-3AD203B41FA5}">
                      <a16:colId xmlns:a16="http://schemas.microsoft.com/office/drawing/2014/main" val="4192244186"/>
                    </a:ext>
                  </a:extLst>
                </a:gridCol>
                <a:gridCol w="2687765">
                  <a:extLst>
                    <a:ext uri="{9D8B030D-6E8A-4147-A177-3AD203B41FA5}">
                      <a16:colId xmlns:a16="http://schemas.microsoft.com/office/drawing/2014/main" val="358469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filme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7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0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9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3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05799"/>
                  </a:ext>
                </a:extLst>
              </a:tr>
            </a:tbl>
          </a:graphicData>
        </a:graphic>
      </p:graphicFrame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8C22A65-A626-97A8-C183-40A9CDBEF01A}"/>
              </a:ext>
            </a:extLst>
          </p:cNvPr>
          <p:cNvSpPr/>
          <p:nvPr/>
        </p:nvSpPr>
        <p:spPr>
          <a:xfrm>
            <a:off x="9842090" y="1706660"/>
            <a:ext cx="629265" cy="271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Editar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ECB8764-A3D2-CBC1-BF84-4247FED4C100}"/>
              </a:ext>
            </a:extLst>
          </p:cNvPr>
          <p:cNvSpPr/>
          <p:nvPr/>
        </p:nvSpPr>
        <p:spPr>
          <a:xfrm>
            <a:off x="10615560" y="1706660"/>
            <a:ext cx="789859" cy="271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1BD4FB-3DCE-FAE3-400C-5887132E9083}"/>
              </a:ext>
            </a:extLst>
          </p:cNvPr>
          <p:cNvSpPr txBox="1"/>
          <p:nvPr/>
        </p:nvSpPr>
        <p:spPr>
          <a:xfrm>
            <a:off x="3923071" y="899651"/>
            <a:ext cx="355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Buscar nome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EF9CD75-B756-9034-7639-008DEBD83FB0}"/>
              </a:ext>
            </a:extLst>
          </p:cNvPr>
          <p:cNvSpPr/>
          <p:nvPr/>
        </p:nvSpPr>
        <p:spPr>
          <a:xfrm>
            <a:off x="5302044" y="899651"/>
            <a:ext cx="2272072" cy="339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Tema do Office</vt:lpstr>
      <vt:lpstr>Projeto Final – Módulo III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– Módulo III</dc:title>
  <dc:creator>Max Pereira</dc:creator>
  <cp:lastModifiedBy>Max Pereira</cp:lastModifiedBy>
  <cp:revision>3</cp:revision>
  <dcterms:created xsi:type="dcterms:W3CDTF">2022-12-06T18:31:33Z</dcterms:created>
  <dcterms:modified xsi:type="dcterms:W3CDTF">2022-12-06T19:08:03Z</dcterms:modified>
</cp:coreProperties>
</file>