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818181"/>
    <a:srgbClr val="808080"/>
    <a:srgbClr val="CB2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60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684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22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8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74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1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24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55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85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99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70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0FC00-58A7-4897-818E-4375D6EB73D7}" type="datetimeFigureOut">
              <a:rPr lang="es-ES" smtClean="0"/>
              <a:t>19/06/2019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251E-15F0-4C95-B2DB-79036330155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7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microsoft.com/office/2007/relationships/hdphoto" Target="../media/hdphoto5.wdp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2.wdp"/><Relationship Id="rId15" Type="http://schemas.openxmlformats.org/officeDocument/2006/relationships/image" Target="../media/image8.png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/>
          <p:cNvSpPr/>
          <p:nvPr/>
        </p:nvSpPr>
        <p:spPr>
          <a:xfrm>
            <a:off x="431732" y="20487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19671" y="1981400"/>
            <a:ext cx="13304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Compras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4" y="683286"/>
            <a:ext cx="1252438" cy="1199143"/>
          </a:xfrm>
          <a:prstGeom prst="rect">
            <a:avLst/>
          </a:prstGeom>
        </p:spPr>
      </p:pic>
      <p:sp>
        <p:nvSpPr>
          <p:cNvPr id="14" name="Rectángulo: esquinas redondeadas 13"/>
          <p:cNvSpPr/>
          <p:nvPr/>
        </p:nvSpPr>
        <p:spPr>
          <a:xfrm>
            <a:off x="3093989" y="20487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3336016" y="198140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Contabilidad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4" y="572581"/>
            <a:ext cx="818639" cy="77665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56" y="967013"/>
            <a:ext cx="1126357" cy="946298"/>
          </a:xfrm>
          <a:prstGeom prst="rect">
            <a:avLst/>
          </a:prstGeom>
        </p:spPr>
      </p:pic>
      <p:sp>
        <p:nvSpPr>
          <p:cNvPr id="19" name="Rectángulo: esquinas redondeadas 18"/>
          <p:cNvSpPr/>
          <p:nvPr/>
        </p:nvSpPr>
        <p:spPr>
          <a:xfrm>
            <a:off x="5756246" y="20487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5998273" y="198140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Diesel</a:t>
            </a:r>
          </a:p>
        </p:txBody>
      </p:sp>
      <p:sp>
        <p:nvSpPr>
          <p:cNvPr id="34" name="Rectángulo: esquinas redondeadas 33"/>
          <p:cNvSpPr/>
          <p:nvPr/>
        </p:nvSpPr>
        <p:spPr>
          <a:xfrm>
            <a:off x="431732" y="391465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673760" y="569118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Tráfico</a:t>
            </a:r>
          </a:p>
        </p:txBody>
      </p:sp>
      <p:sp>
        <p:nvSpPr>
          <p:cNvPr id="51" name="Rectángulo: esquinas redondeadas 50"/>
          <p:cNvSpPr/>
          <p:nvPr/>
        </p:nvSpPr>
        <p:spPr>
          <a:xfrm>
            <a:off x="3093989" y="384656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/>
          <p:cNvSpPr txBox="1"/>
          <p:nvPr/>
        </p:nvSpPr>
        <p:spPr>
          <a:xfrm>
            <a:off x="3336016" y="5623091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Taller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4017801" y="4491420"/>
            <a:ext cx="1212925" cy="1083616"/>
            <a:chOff x="7412294" y="443797"/>
            <a:chExt cx="1296748" cy="1252162"/>
          </a:xfrm>
        </p:grpSpPr>
        <p:sp>
          <p:nvSpPr>
            <p:cNvPr id="54" name="Rectángulo: esquinas redondeadas 53"/>
            <p:cNvSpPr/>
            <p:nvPr/>
          </p:nvSpPr>
          <p:spPr>
            <a:xfrm>
              <a:off x="7476588" y="1004976"/>
              <a:ext cx="664717" cy="5055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54"/>
            <p:cNvSpPr/>
            <p:nvPr/>
          </p:nvSpPr>
          <p:spPr>
            <a:xfrm>
              <a:off x="7964010" y="443797"/>
              <a:ext cx="493892" cy="558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: esquinas redondeadas 55"/>
            <p:cNvSpPr/>
            <p:nvPr/>
          </p:nvSpPr>
          <p:spPr>
            <a:xfrm>
              <a:off x="7865499" y="668113"/>
              <a:ext cx="843543" cy="84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: esquinas redondeadas 56"/>
            <p:cNvSpPr/>
            <p:nvPr/>
          </p:nvSpPr>
          <p:spPr>
            <a:xfrm>
              <a:off x="8134642" y="443797"/>
              <a:ext cx="504425" cy="224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Rectángulo: esquinas redondeadas 57"/>
            <p:cNvSpPr/>
            <p:nvPr/>
          </p:nvSpPr>
          <p:spPr>
            <a:xfrm>
              <a:off x="8112917" y="475932"/>
              <a:ext cx="63030" cy="180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Elipse 58"/>
            <p:cNvSpPr/>
            <p:nvPr/>
          </p:nvSpPr>
          <p:spPr>
            <a:xfrm>
              <a:off x="7412294" y="1002900"/>
              <a:ext cx="300576" cy="4983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Rectángulo: esquinas redondeadas 59"/>
            <p:cNvSpPr/>
            <p:nvPr/>
          </p:nvSpPr>
          <p:spPr>
            <a:xfrm>
              <a:off x="7495910" y="1015570"/>
              <a:ext cx="755426" cy="48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7643947" y="1319991"/>
              <a:ext cx="432381" cy="375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: esquinas redondeadas 61"/>
            <p:cNvSpPr/>
            <p:nvPr/>
          </p:nvSpPr>
          <p:spPr>
            <a:xfrm>
              <a:off x="8157207" y="1411549"/>
              <a:ext cx="439481" cy="175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5" name="Imagen 64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12" y="4155402"/>
            <a:ext cx="751776" cy="751776"/>
          </a:xfrm>
          <a:prstGeom prst="rect">
            <a:avLst/>
          </a:prstGeom>
        </p:spPr>
      </p:pic>
      <p:sp>
        <p:nvSpPr>
          <p:cNvPr id="66" name="Rectángulo: esquinas redondeadas 65"/>
          <p:cNvSpPr/>
          <p:nvPr/>
        </p:nvSpPr>
        <p:spPr>
          <a:xfrm>
            <a:off x="5756246" y="3778474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6496972" y="5579410"/>
            <a:ext cx="8248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R. H.</a:t>
            </a:r>
          </a:p>
        </p:txBody>
      </p:sp>
      <p:pic>
        <p:nvPicPr>
          <p:cNvPr id="121" name="Imagen 120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4324" y1="16254" x2="44324" y2="16254"/>
                        <a14:foregroundMark x1="40360" y1="12014" x2="40360" y2="12014"/>
                        <a14:foregroundMark x1="49550" y1="42226" x2="49550" y2="42226"/>
                        <a14:foregroundMark x1="48468" y1="39399" x2="48468" y2="39399"/>
                        <a14:foregroundMark x1="51171" y1="70318" x2="51171" y2="70318"/>
                        <a14:foregroundMark x1="59640" y1="67138" x2="59640" y2="671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708" y="4017414"/>
            <a:ext cx="1594330" cy="1625930"/>
          </a:xfrm>
          <a:prstGeom prst="rect">
            <a:avLst/>
          </a:prstGeom>
        </p:spPr>
      </p:pic>
      <p:grpSp>
        <p:nvGrpSpPr>
          <p:cNvPr id="139" name="Grupo 138"/>
          <p:cNvGrpSpPr/>
          <p:nvPr/>
        </p:nvGrpSpPr>
        <p:grpSpPr>
          <a:xfrm>
            <a:off x="7089940" y="4330516"/>
            <a:ext cx="744870" cy="1146192"/>
            <a:chOff x="7768447" y="4037578"/>
            <a:chExt cx="1026311" cy="1579269"/>
          </a:xfrm>
        </p:grpSpPr>
        <p:sp>
          <p:nvSpPr>
            <p:cNvPr id="135" name="Elipse 134"/>
            <p:cNvSpPr/>
            <p:nvPr/>
          </p:nvSpPr>
          <p:spPr>
            <a:xfrm>
              <a:off x="7947492" y="4037578"/>
              <a:ext cx="675058" cy="6750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36" name="Rectángulo: esquinas redondeadas 135"/>
            <p:cNvSpPr/>
            <p:nvPr/>
          </p:nvSpPr>
          <p:spPr>
            <a:xfrm>
              <a:off x="7768447" y="4801838"/>
              <a:ext cx="1026311" cy="8150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6715339" y="776160"/>
            <a:ext cx="1212925" cy="1083616"/>
            <a:chOff x="7412294" y="443797"/>
            <a:chExt cx="1296748" cy="1252162"/>
          </a:xfrm>
        </p:grpSpPr>
        <p:sp>
          <p:nvSpPr>
            <p:cNvPr id="150" name="Rectángulo: esquinas redondeadas 149"/>
            <p:cNvSpPr/>
            <p:nvPr/>
          </p:nvSpPr>
          <p:spPr>
            <a:xfrm>
              <a:off x="7476588" y="1004976"/>
              <a:ext cx="664717" cy="5055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7964010" y="443797"/>
              <a:ext cx="493892" cy="558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2" name="Rectángulo: esquinas redondeadas 151"/>
            <p:cNvSpPr/>
            <p:nvPr/>
          </p:nvSpPr>
          <p:spPr>
            <a:xfrm>
              <a:off x="7865499" y="668113"/>
              <a:ext cx="843543" cy="84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3" name="Rectángulo: esquinas redondeadas 152"/>
            <p:cNvSpPr/>
            <p:nvPr/>
          </p:nvSpPr>
          <p:spPr>
            <a:xfrm>
              <a:off x="8134642" y="443797"/>
              <a:ext cx="504425" cy="224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Rectángulo: esquinas redondeadas 153"/>
            <p:cNvSpPr/>
            <p:nvPr/>
          </p:nvSpPr>
          <p:spPr>
            <a:xfrm>
              <a:off x="8112917" y="475932"/>
              <a:ext cx="63030" cy="180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7412294" y="1002900"/>
              <a:ext cx="300576" cy="4983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Rectángulo: esquinas redondeadas 155"/>
            <p:cNvSpPr/>
            <p:nvPr/>
          </p:nvSpPr>
          <p:spPr>
            <a:xfrm>
              <a:off x="7495910" y="1015570"/>
              <a:ext cx="755426" cy="48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7643947" y="1319991"/>
              <a:ext cx="432381" cy="375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Rectángulo: esquinas redondeadas 157"/>
            <p:cNvSpPr/>
            <p:nvPr/>
          </p:nvSpPr>
          <p:spPr>
            <a:xfrm>
              <a:off x="8157207" y="1411549"/>
              <a:ext cx="439481" cy="175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Brush/>
                    </a14:imgEffect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677" r="-1"/>
          <a:stretch/>
        </p:blipFill>
        <p:spPr>
          <a:xfrm>
            <a:off x="5961748" y="524351"/>
            <a:ext cx="767657" cy="758506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reflection blurRad="38100" endPos="0" dist="50800" dir="5400000" sy="-100000" algn="bl" rotWithShape="0"/>
            <a:softEdge rad="0"/>
          </a:effectLst>
        </p:spPr>
      </p:pic>
      <p:sp>
        <p:nvSpPr>
          <p:cNvPr id="159" name="Elipse 158"/>
          <p:cNvSpPr/>
          <p:nvPr/>
        </p:nvSpPr>
        <p:spPr>
          <a:xfrm>
            <a:off x="1439255" y="4252127"/>
            <a:ext cx="338866" cy="325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Elipse 159"/>
          <p:cNvSpPr/>
          <p:nvPr/>
        </p:nvSpPr>
        <p:spPr>
          <a:xfrm>
            <a:off x="1442426" y="4701679"/>
            <a:ext cx="338866" cy="325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Elipse 160"/>
          <p:cNvSpPr/>
          <p:nvPr/>
        </p:nvSpPr>
        <p:spPr>
          <a:xfrm>
            <a:off x="1442430" y="5158698"/>
            <a:ext cx="338866" cy="325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list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81" y="4106102"/>
            <a:ext cx="854024" cy="854024"/>
          </a:xfrm>
          <a:prstGeom prst="rect">
            <a:avLst/>
          </a:prstGeom>
          <a:noFill/>
        </p:spPr>
      </p:pic>
      <p:sp>
        <p:nvSpPr>
          <p:cNvPr id="176" name="Rectángulo: esquinas redondeadas 175"/>
          <p:cNvSpPr/>
          <p:nvPr/>
        </p:nvSpPr>
        <p:spPr>
          <a:xfrm>
            <a:off x="8564515" y="20487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CuadroTexto 176"/>
          <p:cNvSpPr txBox="1"/>
          <p:nvPr/>
        </p:nvSpPr>
        <p:spPr>
          <a:xfrm>
            <a:off x="8806542" y="198140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solidFill>
                  <a:schemeClr val="bg1"/>
                </a:solidFill>
                <a:latin typeface="+mj-lt"/>
              </a:rPr>
              <a:t>Desponche</a:t>
            </a:r>
            <a:endParaRPr lang="es-E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8" name="Grupo 177"/>
          <p:cNvGrpSpPr/>
          <p:nvPr/>
        </p:nvGrpSpPr>
        <p:grpSpPr>
          <a:xfrm>
            <a:off x="9523608" y="776160"/>
            <a:ext cx="1212925" cy="1083616"/>
            <a:chOff x="7412294" y="443797"/>
            <a:chExt cx="1296748" cy="1252162"/>
          </a:xfrm>
        </p:grpSpPr>
        <p:sp>
          <p:nvSpPr>
            <p:cNvPr id="179" name="Rectángulo: esquinas redondeadas 178"/>
            <p:cNvSpPr/>
            <p:nvPr/>
          </p:nvSpPr>
          <p:spPr>
            <a:xfrm>
              <a:off x="7476588" y="1004976"/>
              <a:ext cx="664717" cy="5055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7964010" y="443797"/>
              <a:ext cx="493892" cy="558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Rectángulo: esquinas redondeadas 180"/>
            <p:cNvSpPr/>
            <p:nvPr/>
          </p:nvSpPr>
          <p:spPr>
            <a:xfrm>
              <a:off x="7865499" y="668113"/>
              <a:ext cx="843543" cy="84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Rectángulo: esquinas redondeadas 181"/>
            <p:cNvSpPr/>
            <p:nvPr/>
          </p:nvSpPr>
          <p:spPr>
            <a:xfrm>
              <a:off x="8134642" y="443797"/>
              <a:ext cx="504425" cy="224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3" name="Rectángulo: esquinas redondeadas 182"/>
            <p:cNvSpPr/>
            <p:nvPr/>
          </p:nvSpPr>
          <p:spPr>
            <a:xfrm>
              <a:off x="8112917" y="475932"/>
              <a:ext cx="63030" cy="180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7412294" y="1002900"/>
              <a:ext cx="300576" cy="4983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Rectángulo: esquinas redondeadas 184"/>
            <p:cNvSpPr/>
            <p:nvPr/>
          </p:nvSpPr>
          <p:spPr>
            <a:xfrm>
              <a:off x="7495910" y="1015570"/>
              <a:ext cx="755426" cy="48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7643947" y="1319991"/>
              <a:ext cx="432381" cy="375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Rectángulo: esquinas redondeadas 186"/>
            <p:cNvSpPr/>
            <p:nvPr/>
          </p:nvSpPr>
          <p:spPr>
            <a:xfrm>
              <a:off x="8157207" y="1411549"/>
              <a:ext cx="439481" cy="175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9" name="Grupo 188"/>
          <p:cNvGrpSpPr/>
          <p:nvPr/>
        </p:nvGrpSpPr>
        <p:grpSpPr>
          <a:xfrm>
            <a:off x="8746542" y="373463"/>
            <a:ext cx="891865" cy="891865"/>
            <a:chOff x="9207830" y="4106102"/>
            <a:chExt cx="2360799" cy="2360799"/>
          </a:xfrm>
        </p:grpSpPr>
        <p:sp>
          <p:nvSpPr>
            <p:cNvPr id="174" name="Elipse 173"/>
            <p:cNvSpPr/>
            <p:nvPr/>
          </p:nvSpPr>
          <p:spPr>
            <a:xfrm>
              <a:off x="9207830" y="4106102"/>
              <a:ext cx="2360799" cy="236079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Elipse 189"/>
            <p:cNvSpPr/>
            <p:nvPr/>
          </p:nvSpPr>
          <p:spPr>
            <a:xfrm>
              <a:off x="9654395" y="4552666"/>
              <a:ext cx="1467669" cy="146766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Elipse 174"/>
            <p:cNvSpPr/>
            <p:nvPr/>
          </p:nvSpPr>
          <p:spPr>
            <a:xfrm>
              <a:off x="10237898" y="4771499"/>
              <a:ext cx="264405" cy="2644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Elipse 191"/>
            <p:cNvSpPr/>
            <p:nvPr/>
          </p:nvSpPr>
          <p:spPr>
            <a:xfrm>
              <a:off x="10684463" y="4935590"/>
              <a:ext cx="264405" cy="2644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Elipse 192"/>
            <p:cNvSpPr/>
            <p:nvPr/>
          </p:nvSpPr>
          <p:spPr>
            <a:xfrm>
              <a:off x="9815119" y="4923899"/>
              <a:ext cx="264405" cy="2644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Elipse 193"/>
            <p:cNvSpPr/>
            <p:nvPr/>
          </p:nvSpPr>
          <p:spPr>
            <a:xfrm>
              <a:off x="10270644" y="5617319"/>
              <a:ext cx="264405" cy="2644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Elipse 194"/>
            <p:cNvSpPr/>
            <p:nvPr/>
          </p:nvSpPr>
          <p:spPr>
            <a:xfrm>
              <a:off x="9880313" y="5382186"/>
              <a:ext cx="264405" cy="2644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Elipse 195"/>
            <p:cNvSpPr/>
            <p:nvPr/>
          </p:nvSpPr>
          <p:spPr>
            <a:xfrm>
              <a:off x="10663527" y="5430022"/>
              <a:ext cx="264405" cy="2644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99" name="CuadroTexto 198"/>
          <p:cNvSpPr txBox="1"/>
          <p:nvPr/>
        </p:nvSpPr>
        <p:spPr>
          <a:xfrm>
            <a:off x="8806543" y="5555002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Sistemas</a:t>
            </a:r>
          </a:p>
        </p:txBody>
      </p:sp>
      <p:sp>
        <p:nvSpPr>
          <p:cNvPr id="221" name="Rectángulo: esquinas redondeadas 220"/>
          <p:cNvSpPr/>
          <p:nvPr/>
        </p:nvSpPr>
        <p:spPr>
          <a:xfrm>
            <a:off x="8564515" y="3778474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CuadroTexto 221"/>
          <p:cNvSpPr txBox="1"/>
          <p:nvPr/>
        </p:nvSpPr>
        <p:spPr>
          <a:xfrm>
            <a:off x="9025892" y="5579410"/>
            <a:ext cx="138352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Sistemas</a:t>
            </a:r>
          </a:p>
        </p:txBody>
      </p:sp>
      <p:pic>
        <p:nvPicPr>
          <p:cNvPr id="1024" name="Imagen 1023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6" y="3990863"/>
            <a:ext cx="2046280" cy="1534710"/>
          </a:xfrm>
          <a:prstGeom prst="rect">
            <a:avLst/>
          </a:prstGeom>
        </p:spPr>
      </p:pic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AC1AD1CD-8663-45C8-B369-3F3EE0A2E2EA}"/>
              </a:ext>
            </a:extLst>
          </p:cNvPr>
          <p:cNvSpPr/>
          <p:nvPr/>
        </p:nvSpPr>
        <p:spPr>
          <a:xfrm>
            <a:off x="11484186" y="136783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C9D1DF7-1CFD-48B1-A90B-5656EA1EF454}"/>
              </a:ext>
            </a:extLst>
          </p:cNvPr>
          <p:cNvSpPr txBox="1"/>
          <p:nvPr/>
        </p:nvSpPr>
        <p:spPr>
          <a:xfrm>
            <a:off x="11726213" y="1913311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Seguridad</a:t>
            </a:r>
          </a:p>
        </p:txBody>
      </p:sp>
      <p:pic>
        <p:nvPicPr>
          <p:cNvPr id="4" name="Picture 2" descr="Imagen relacionada">
            <a:extLst>
              <a:ext uri="{FF2B5EF4-FFF2-40B4-BE49-F238E27FC236}">
                <a16:creationId xmlns:a16="http://schemas.microsoft.com/office/drawing/2014/main" id="{BA3C1800-78CA-4E33-8FC5-6C7F7325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27" y="612476"/>
            <a:ext cx="986197" cy="123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A8D5CD65-3041-48A1-A54E-63547BADB1DE}"/>
              </a:ext>
            </a:extLst>
          </p:cNvPr>
          <p:cNvSpPr/>
          <p:nvPr/>
        </p:nvSpPr>
        <p:spPr>
          <a:xfrm>
            <a:off x="11484186" y="3719787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A44491C0-15D6-4131-B0F0-CC8354684F64}"/>
              </a:ext>
            </a:extLst>
          </p:cNvPr>
          <p:cNvSpPr txBox="1"/>
          <p:nvPr/>
        </p:nvSpPr>
        <p:spPr>
          <a:xfrm>
            <a:off x="11726213" y="5496315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Dirección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906968-7FF3-47FE-B3A4-6BA1EC4800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262" y="4018100"/>
            <a:ext cx="1410126" cy="1410126"/>
          </a:xfrm>
          <a:prstGeom prst="rect">
            <a:avLst/>
          </a:prstGeom>
        </p:spPr>
      </p:pic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5571DCBC-0746-4E9B-A7C0-B4B1A40836DF}"/>
              </a:ext>
            </a:extLst>
          </p:cNvPr>
          <p:cNvSpPr/>
          <p:nvPr/>
        </p:nvSpPr>
        <p:spPr>
          <a:xfrm>
            <a:off x="11618953" y="6324382"/>
            <a:ext cx="2306282" cy="2306282"/>
          </a:xfrm>
          <a:prstGeom prst="roundRect">
            <a:avLst/>
          </a:prstGeom>
          <a:solidFill>
            <a:srgbClr val="CB2F2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BE1F109-5E37-45FD-932A-C1DFBD04ABE4}"/>
              </a:ext>
            </a:extLst>
          </p:cNvPr>
          <p:cNvSpPr txBox="1"/>
          <p:nvPr/>
        </p:nvSpPr>
        <p:spPr>
          <a:xfrm>
            <a:off x="11860981" y="810091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Clientes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BFB906A4-BB22-4CBF-982B-362F68C44CD7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020" y="6503572"/>
            <a:ext cx="1418148" cy="14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8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/>
          <p:cNvSpPr/>
          <p:nvPr/>
        </p:nvSpPr>
        <p:spPr>
          <a:xfrm>
            <a:off x="431732" y="20487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919671" y="1981400"/>
            <a:ext cx="1330405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Compras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4" y="683286"/>
            <a:ext cx="1252438" cy="1199143"/>
          </a:xfrm>
          <a:prstGeom prst="rect">
            <a:avLst/>
          </a:prstGeom>
        </p:spPr>
      </p:pic>
      <p:sp>
        <p:nvSpPr>
          <p:cNvPr id="14" name="Rectángulo: esquinas redondeadas 13"/>
          <p:cNvSpPr/>
          <p:nvPr/>
        </p:nvSpPr>
        <p:spPr>
          <a:xfrm>
            <a:off x="3093989" y="20487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/>
          <p:cNvSpPr txBox="1"/>
          <p:nvPr/>
        </p:nvSpPr>
        <p:spPr>
          <a:xfrm>
            <a:off x="3336016" y="198140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Contabilidad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764" y="572581"/>
            <a:ext cx="818639" cy="776657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956" y="967013"/>
            <a:ext cx="1126357" cy="946298"/>
          </a:xfrm>
          <a:prstGeom prst="rect">
            <a:avLst/>
          </a:prstGeom>
        </p:spPr>
      </p:pic>
      <p:sp>
        <p:nvSpPr>
          <p:cNvPr id="19" name="Rectángulo: esquinas redondeadas 18"/>
          <p:cNvSpPr/>
          <p:nvPr/>
        </p:nvSpPr>
        <p:spPr>
          <a:xfrm>
            <a:off x="5756246" y="20487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/>
          <p:cNvSpPr txBox="1"/>
          <p:nvPr/>
        </p:nvSpPr>
        <p:spPr>
          <a:xfrm>
            <a:off x="5998273" y="198140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Diesel</a:t>
            </a:r>
          </a:p>
        </p:txBody>
      </p:sp>
      <p:sp>
        <p:nvSpPr>
          <p:cNvPr id="34" name="Rectángulo: esquinas redondeadas 33"/>
          <p:cNvSpPr/>
          <p:nvPr/>
        </p:nvSpPr>
        <p:spPr>
          <a:xfrm>
            <a:off x="431732" y="391465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/>
          <p:cNvSpPr txBox="1"/>
          <p:nvPr/>
        </p:nvSpPr>
        <p:spPr>
          <a:xfrm>
            <a:off x="673760" y="569118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Tráfico</a:t>
            </a:r>
          </a:p>
        </p:txBody>
      </p:sp>
      <p:sp>
        <p:nvSpPr>
          <p:cNvPr id="51" name="Rectángulo: esquinas redondeadas 50"/>
          <p:cNvSpPr/>
          <p:nvPr/>
        </p:nvSpPr>
        <p:spPr>
          <a:xfrm>
            <a:off x="3093989" y="3846563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/>
          <p:cNvSpPr txBox="1"/>
          <p:nvPr/>
        </p:nvSpPr>
        <p:spPr>
          <a:xfrm>
            <a:off x="3336016" y="5623091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Taller</a:t>
            </a:r>
          </a:p>
        </p:txBody>
      </p:sp>
      <p:grpSp>
        <p:nvGrpSpPr>
          <p:cNvPr id="53" name="Grupo 52"/>
          <p:cNvGrpSpPr/>
          <p:nvPr/>
        </p:nvGrpSpPr>
        <p:grpSpPr>
          <a:xfrm>
            <a:off x="4017801" y="4491420"/>
            <a:ext cx="1212925" cy="1083616"/>
            <a:chOff x="7412294" y="443797"/>
            <a:chExt cx="1296748" cy="1252162"/>
          </a:xfrm>
        </p:grpSpPr>
        <p:sp>
          <p:nvSpPr>
            <p:cNvPr id="54" name="Rectángulo: esquinas redondeadas 53"/>
            <p:cNvSpPr/>
            <p:nvPr/>
          </p:nvSpPr>
          <p:spPr>
            <a:xfrm>
              <a:off x="7476588" y="1004976"/>
              <a:ext cx="664717" cy="5055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Elipse 54"/>
            <p:cNvSpPr/>
            <p:nvPr/>
          </p:nvSpPr>
          <p:spPr>
            <a:xfrm>
              <a:off x="7964010" y="443797"/>
              <a:ext cx="493892" cy="558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Rectángulo: esquinas redondeadas 55"/>
            <p:cNvSpPr/>
            <p:nvPr/>
          </p:nvSpPr>
          <p:spPr>
            <a:xfrm>
              <a:off x="7865499" y="668113"/>
              <a:ext cx="843543" cy="84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Rectángulo: esquinas redondeadas 56"/>
            <p:cNvSpPr/>
            <p:nvPr/>
          </p:nvSpPr>
          <p:spPr>
            <a:xfrm>
              <a:off x="8134642" y="443797"/>
              <a:ext cx="504425" cy="224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8" name="Rectángulo: esquinas redondeadas 57"/>
            <p:cNvSpPr/>
            <p:nvPr/>
          </p:nvSpPr>
          <p:spPr>
            <a:xfrm>
              <a:off x="8112917" y="475932"/>
              <a:ext cx="63030" cy="180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Elipse 58"/>
            <p:cNvSpPr/>
            <p:nvPr/>
          </p:nvSpPr>
          <p:spPr>
            <a:xfrm>
              <a:off x="7412294" y="1002900"/>
              <a:ext cx="300576" cy="4983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Rectángulo: esquinas redondeadas 59"/>
            <p:cNvSpPr/>
            <p:nvPr/>
          </p:nvSpPr>
          <p:spPr>
            <a:xfrm>
              <a:off x="7495910" y="1015570"/>
              <a:ext cx="755426" cy="48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Elipse 60"/>
            <p:cNvSpPr/>
            <p:nvPr/>
          </p:nvSpPr>
          <p:spPr>
            <a:xfrm>
              <a:off x="7643947" y="1319991"/>
              <a:ext cx="432381" cy="375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: esquinas redondeadas 61"/>
            <p:cNvSpPr/>
            <p:nvPr/>
          </p:nvSpPr>
          <p:spPr>
            <a:xfrm>
              <a:off x="8157207" y="1411549"/>
              <a:ext cx="439481" cy="175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65" name="Imagen 64"/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812" y="4155402"/>
            <a:ext cx="751776" cy="751776"/>
          </a:xfrm>
          <a:prstGeom prst="rect">
            <a:avLst/>
          </a:prstGeom>
        </p:spPr>
      </p:pic>
      <p:sp>
        <p:nvSpPr>
          <p:cNvPr id="66" name="Rectángulo: esquinas redondeadas 65"/>
          <p:cNvSpPr/>
          <p:nvPr/>
        </p:nvSpPr>
        <p:spPr>
          <a:xfrm>
            <a:off x="5756246" y="3778474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7" name="CuadroTexto 66"/>
          <p:cNvSpPr txBox="1"/>
          <p:nvPr/>
        </p:nvSpPr>
        <p:spPr>
          <a:xfrm>
            <a:off x="6496972" y="5579410"/>
            <a:ext cx="824830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R. H.</a:t>
            </a:r>
          </a:p>
        </p:txBody>
      </p:sp>
      <p:pic>
        <p:nvPicPr>
          <p:cNvPr id="121" name="Imagen 120"/>
          <p:cNvPicPr>
            <a:picLocks noChangeAspect="1"/>
          </p:cNvPicPr>
          <p:nvPr/>
        </p:nvPicPr>
        <p:blipFill>
          <a:blip r:embed="rId9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4324" y1="16254" x2="44324" y2="16254"/>
                        <a14:foregroundMark x1="40360" y1="12014" x2="40360" y2="12014"/>
                        <a14:foregroundMark x1="49550" y1="42226" x2="49550" y2="42226"/>
                        <a14:foregroundMark x1="48468" y1="39399" x2="48468" y2="39399"/>
                        <a14:foregroundMark x1="51171" y1="70318" x2="51171" y2="70318"/>
                        <a14:foregroundMark x1="59640" y1="67138" x2="59640" y2="671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708" y="4017414"/>
            <a:ext cx="1594330" cy="1625930"/>
          </a:xfrm>
          <a:prstGeom prst="rect">
            <a:avLst/>
          </a:prstGeom>
        </p:spPr>
      </p:pic>
      <p:grpSp>
        <p:nvGrpSpPr>
          <p:cNvPr id="139" name="Grupo 138"/>
          <p:cNvGrpSpPr/>
          <p:nvPr/>
        </p:nvGrpSpPr>
        <p:grpSpPr>
          <a:xfrm>
            <a:off x="7089940" y="4330516"/>
            <a:ext cx="744870" cy="1146192"/>
            <a:chOff x="7768447" y="4037578"/>
            <a:chExt cx="1026311" cy="1579269"/>
          </a:xfrm>
        </p:grpSpPr>
        <p:sp>
          <p:nvSpPr>
            <p:cNvPr id="135" name="Elipse 134"/>
            <p:cNvSpPr/>
            <p:nvPr/>
          </p:nvSpPr>
          <p:spPr>
            <a:xfrm>
              <a:off x="7947492" y="4037578"/>
              <a:ext cx="675058" cy="67505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36" name="Rectángulo: esquinas redondeadas 135"/>
            <p:cNvSpPr/>
            <p:nvPr/>
          </p:nvSpPr>
          <p:spPr>
            <a:xfrm>
              <a:off x="7768447" y="4801838"/>
              <a:ext cx="1026311" cy="815009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grpSp>
        <p:nvGrpSpPr>
          <p:cNvPr id="149" name="Grupo 148"/>
          <p:cNvGrpSpPr/>
          <p:nvPr/>
        </p:nvGrpSpPr>
        <p:grpSpPr>
          <a:xfrm>
            <a:off x="6715339" y="776160"/>
            <a:ext cx="1212925" cy="1083616"/>
            <a:chOff x="7412294" y="443797"/>
            <a:chExt cx="1296748" cy="1252162"/>
          </a:xfrm>
        </p:grpSpPr>
        <p:sp>
          <p:nvSpPr>
            <p:cNvPr id="150" name="Rectángulo: esquinas redondeadas 149"/>
            <p:cNvSpPr/>
            <p:nvPr/>
          </p:nvSpPr>
          <p:spPr>
            <a:xfrm>
              <a:off x="7476588" y="1004976"/>
              <a:ext cx="664717" cy="5055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1" name="Elipse 150"/>
            <p:cNvSpPr/>
            <p:nvPr/>
          </p:nvSpPr>
          <p:spPr>
            <a:xfrm>
              <a:off x="7964010" y="443797"/>
              <a:ext cx="493892" cy="558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2" name="Rectángulo: esquinas redondeadas 151"/>
            <p:cNvSpPr/>
            <p:nvPr/>
          </p:nvSpPr>
          <p:spPr>
            <a:xfrm>
              <a:off x="7865499" y="668113"/>
              <a:ext cx="843543" cy="84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3" name="Rectángulo: esquinas redondeadas 152"/>
            <p:cNvSpPr/>
            <p:nvPr/>
          </p:nvSpPr>
          <p:spPr>
            <a:xfrm>
              <a:off x="8134642" y="443797"/>
              <a:ext cx="504425" cy="224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Rectángulo: esquinas redondeadas 153"/>
            <p:cNvSpPr/>
            <p:nvPr/>
          </p:nvSpPr>
          <p:spPr>
            <a:xfrm>
              <a:off x="8112917" y="475932"/>
              <a:ext cx="63030" cy="180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5" name="Elipse 154"/>
            <p:cNvSpPr/>
            <p:nvPr/>
          </p:nvSpPr>
          <p:spPr>
            <a:xfrm>
              <a:off x="7412294" y="1002900"/>
              <a:ext cx="300576" cy="4983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6" name="Rectángulo: esquinas redondeadas 155"/>
            <p:cNvSpPr/>
            <p:nvPr/>
          </p:nvSpPr>
          <p:spPr>
            <a:xfrm>
              <a:off x="7495910" y="1015570"/>
              <a:ext cx="755426" cy="48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Elipse 156"/>
            <p:cNvSpPr/>
            <p:nvPr/>
          </p:nvSpPr>
          <p:spPr>
            <a:xfrm>
              <a:off x="7643947" y="1319991"/>
              <a:ext cx="432381" cy="375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8" name="Rectángulo: esquinas redondeadas 157"/>
            <p:cNvSpPr/>
            <p:nvPr/>
          </p:nvSpPr>
          <p:spPr>
            <a:xfrm>
              <a:off x="8157207" y="1411549"/>
              <a:ext cx="439481" cy="175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5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Brush/>
                    </a14:imgEffect>
                    <a14:imgEffect>
                      <a14:sharpenSoften amount="-5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677" r="-1"/>
          <a:stretch/>
        </p:blipFill>
        <p:spPr>
          <a:xfrm>
            <a:off x="5961748" y="524351"/>
            <a:ext cx="767657" cy="758506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reflection blurRad="38100" endPos="0" dist="50800" dir="5400000" sy="-100000" algn="bl" rotWithShape="0"/>
            <a:softEdge rad="0"/>
          </a:effectLst>
        </p:spPr>
      </p:pic>
      <p:sp>
        <p:nvSpPr>
          <p:cNvPr id="159" name="Elipse 158"/>
          <p:cNvSpPr/>
          <p:nvPr/>
        </p:nvSpPr>
        <p:spPr>
          <a:xfrm>
            <a:off x="1439255" y="4252127"/>
            <a:ext cx="338866" cy="325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Elipse 159"/>
          <p:cNvSpPr/>
          <p:nvPr/>
        </p:nvSpPr>
        <p:spPr>
          <a:xfrm>
            <a:off x="1442426" y="4701679"/>
            <a:ext cx="338866" cy="325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Elipse 160"/>
          <p:cNvSpPr/>
          <p:nvPr/>
        </p:nvSpPr>
        <p:spPr>
          <a:xfrm>
            <a:off x="1442430" y="5158698"/>
            <a:ext cx="338866" cy="325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list"/>
          <p:cNvPicPr>
            <a:picLocks noChangeAspect="1" noChangeArrowheads="1"/>
          </p:cNvPicPr>
          <p:nvPr/>
        </p:nvPicPr>
        <p:blipFill>
          <a:blip r:embed="rId13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Photocopy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81" y="4106102"/>
            <a:ext cx="854024" cy="854024"/>
          </a:xfrm>
          <a:prstGeom prst="rect">
            <a:avLst/>
          </a:prstGeom>
          <a:noFill/>
        </p:spPr>
      </p:pic>
      <p:sp>
        <p:nvSpPr>
          <p:cNvPr id="176" name="Rectángulo: esquinas redondeadas 175"/>
          <p:cNvSpPr/>
          <p:nvPr/>
        </p:nvSpPr>
        <p:spPr>
          <a:xfrm>
            <a:off x="8564515" y="204872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7" name="CuadroTexto 176"/>
          <p:cNvSpPr txBox="1"/>
          <p:nvPr/>
        </p:nvSpPr>
        <p:spPr>
          <a:xfrm>
            <a:off x="8806542" y="198140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 err="1">
                <a:solidFill>
                  <a:schemeClr val="bg1"/>
                </a:solidFill>
                <a:latin typeface="+mj-lt"/>
              </a:rPr>
              <a:t>Desponche</a:t>
            </a:r>
            <a:endParaRPr lang="es-ES" sz="2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78" name="Grupo 177"/>
          <p:cNvGrpSpPr/>
          <p:nvPr/>
        </p:nvGrpSpPr>
        <p:grpSpPr>
          <a:xfrm>
            <a:off x="9523608" y="776160"/>
            <a:ext cx="1212925" cy="1083616"/>
            <a:chOff x="7412294" y="443797"/>
            <a:chExt cx="1296748" cy="1252162"/>
          </a:xfrm>
        </p:grpSpPr>
        <p:sp>
          <p:nvSpPr>
            <p:cNvPr id="179" name="Rectángulo: esquinas redondeadas 178"/>
            <p:cNvSpPr/>
            <p:nvPr/>
          </p:nvSpPr>
          <p:spPr>
            <a:xfrm>
              <a:off x="7476588" y="1004976"/>
              <a:ext cx="664717" cy="5055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Elipse 179"/>
            <p:cNvSpPr/>
            <p:nvPr/>
          </p:nvSpPr>
          <p:spPr>
            <a:xfrm>
              <a:off x="7964010" y="443797"/>
              <a:ext cx="493892" cy="55873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Rectángulo: esquinas redondeadas 180"/>
            <p:cNvSpPr/>
            <p:nvPr/>
          </p:nvSpPr>
          <p:spPr>
            <a:xfrm>
              <a:off x="7865499" y="668113"/>
              <a:ext cx="843543" cy="84453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Rectángulo: esquinas redondeadas 181"/>
            <p:cNvSpPr/>
            <p:nvPr/>
          </p:nvSpPr>
          <p:spPr>
            <a:xfrm>
              <a:off x="8134642" y="443797"/>
              <a:ext cx="504425" cy="2243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3" name="Rectángulo: esquinas redondeadas 182"/>
            <p:cNvSpPr/>
            <p:nvPr/>
          </p:nvSpPr>
          <p:spPr>
            <a:xfrm>
              <a:off x="8112917" y="475932"/>
              <a:ext cx="63030" cy="1803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Elipse 183"/>
            <p:cNvSpPr/>
            <p:nvPr/>
          </p:nvSpPr>
          <p:spPr>
            <a:xfrm>
              <a:off x="7412294" y="1002900"/>
              <a:ext cx="300576" cy="49837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Rectángulo: esquinas redondeadas 184"/>
            <p:cNvSpPr/>
            <p:nvPr/>
          </p:nvSpPr>
          <p:spPr>
            <a:xfrm>
              <a:off x="7495910" y="1015570"/>
              <a:ext cx="755426" cy="4857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Elipse 185"/>
            <p:cNvSpPr/>
            <p:nvPr/>
          </p:nvSpPr>
          <p:spPr>
            <a:xfrm>
              <a:off x="7643947" y="1319991"/>
              <a:ext cx="432381" cy="3759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7" name="Rectángulo: esquinas redondeadas 186"/>
            <p:cNvSpPr/>
            <p:nvPr/>
          </p:nvSpPr>
          <p:spPr>
            <a:xfrm>
              <a:off x="8157207" y="1411549"/>
              <a:ext cx="439481" cy="17563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89" name="Grupo 188"/>
          <p:cNvGrpSpPr/>
          <p:nvPr/>
        </p:nvGrpSpPr>
        <p:grpSpPr>
          <a:xfrm>
            <a:off x="8746542" y="373463"/>
            <a:ext cx="891865" cy="891865"/>
            <a:chOff x="9207830" y="4106102"/>
            <a:chExt cx="2360799" cy="2360799"/>
          </a:xfrm>
          <a:solidFill>
            <a:schemeClr val="bg1">
              <a:lumMod val="75000"/>
            </a:schemeClr>
          </a:solidFill>
        </p:grpSpPr>
        <p:sp>
          <p:nvSpPr>
            <p:cNvPr id="174" name="Elipse 173"/>
            <p:cNvSpPr/>
            <p:nvPr/>
          </p:nvSpPr>
          <p:spPr>
            <a:xfrm>
              <a:off x="9207830" y="4106102"/>
              <a:ext cx="2360799" cy="2360799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0" name="Elipse 189"/>
            <p:cNvSpPr/>
            <p:nvPr/>
          </p:nvSpPr>
          <p:spPr>
            <a:xfrm>
              <a:off x="9654395" y="4552666"/>
              <a:ext cx="1467669" cy="14676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5" name="Elipse 174"/>
            <p:cNvSpPr/>
            <p:nvPr/>
          </p:nvSpPr>
          <p:spPr>
            <a:xfrm>
              <a:off x="10237898" y="4771499"/>
              <a:ext cx="264405" cy="2644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" name="Elipse 191"/>
            <p:cNvSpPr/>
            <p:nvPr/>
          </p:nvSpPr>
          <p:spPr>
            <a:xfrm>
              <a:off x="10684463" y="4935590"/>
              <a:ext cx="264405" cy="2644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3" name="Elipse 192"/>
            <p:cNvSpPr/>
            <p:nvPr/>
          </p:nvSpPr>
          <p:spPr>
            <a:xfrm>
              <a:off x="9815119" y="4923899"/>
              <a:ext cx="264405" cy="2644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4" name="Elipse 193"/>
            <p:cNvSpPr/>
            <p:nvPr/>
          </p:nvSpPr>
          <p:spPr>
            <a:xfrm>
              <a:off x="10270644" y="5617319"/>
              <a:ext cx="264405" cy="2644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5" name="Elipse 194"/>
            <p:cNvSpPr/>
            <p:nvPr/>
          </p:nvSpPr>
          <p:spPr>
            <a:xfrm>
              <a:off x="9880313" y="5382186"/>
              <a:ext cx="264405" cy="2644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6" name="Elipse 195"/>
            <p:cNvSpPr/>
            <p:nvPr/>
          </p:nvSpPr>
          <p:spPr>
            <a:xfrm>
              <a:off x="10663527" y="5430022"/>
              <a:ext cx="264405" cy="264405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</p:grpSp>
      <p:sp>
        <p:nvSpPr>
          <p:cNvPr id="199" name="CuadroTexto 198"/>
          <p:cNvSpPr txBox="1"/>
          <p:nvPr/>
        </p:nvSpPr>
        <p:spPr>
          <a:xfrm>
            <a:off x="8806543" y="5555002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Sistemas</a:t>
            </a:r>
          </a:p>
        </p:txBody>
      </p:sp>
      <p:sp>
        <p:nvSpPr>
          <p:cNvPr id="221" name="Rectángulo: esquinas redondeadas 220"/>
          <p:cNvSpPr/>
          <p:nvPr/>
        </p:nvSpPr>
        <p:spPr>
          <a:xfrm>
            <a:off x="8564515" y="3778474"/>
            <a:ext cx="2306282" cy="2306282"/>
          </a:xfrm>
          <a:prstGeom prst="roundRect">
            <a:avLst/>
          </a:prstGeom>
          <a:solidFill>
            <a:srgbClr val="808080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2" name="CuadroTexto 221"/>
          <p:cNvSpPr txBox="1"/>
          <p:nvPr/>
        </p:nvSpPr>
        <p:spPr>
          <a:xfrm>
            <a:off x="9025892" y="5579410"/>
            <a:ext cx="1383529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Sistemas</a:t>
            </a:r>
          </a:p>
        </p:txBody>
      </p:sp>
      <p:pic>
        <p:nvPicPr>
          <p:cNvPr id="1024" name="Imagen 1023"/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516" y="3990863"/>
            <a:ext cx="2046280" cy="1534710"/>
          </a:xfrm>
          <a:prstGeom prst="rect">
            <a:avLst/>
          </a:prstGeom>
        </p:spPr>
      </p:pic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E1BE7692-6D96-4FEB-8088-133DA4B48468}"/>
              </a:ext>
            </a:extLst>
          </p:cNvPr>
          <p:cNvSpPr/>
          <p:nvPr/>
        </p:nvSpPr>
        <p:spPr>
          <a:xfrm>
            <a:off x="11484186" y="136783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8D881578-AA0B-4004-A75B-FB2969A70102}"/>
              </a:ext>
            </a:extLst>
          </p:cNvPr>
          <p:cNvSpPr txBox="1"/>
          <p:nvPr/>
        </p:nvSpPr>
        <p:spPr>
          <a:xfrm>
            <a:off x="11726213" y="1913311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Seguridad</a:t>
            </a:r>
          </a:p>
        </p:txBody>
      </p:sp>
      <p:pic>
        <p:nvPicPr>
          <p:cNvPr id="77" name="Picture 2" descr="Imagen relacionada">
            <a:extLst>
              <a:ext uri="{FF2B5EF4-FFF2-40B4-BE49-F238E27FC236}">
                <a16:creationId xmlns:a16="http://schemas.microsoft.com/office/drawing/2014/main" id="{08CD2E53-736F-47B1-90F8-8C50A93C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27" y="612476"/>
            <a:ext cx="986197" cy="123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568DF411-C694-4980-A24F-D7C134748F1A}"/>
              </a:ext>
            </a:extLst>
          </p:cNvPr>
          <p:cNvSpPr/>
          <p:nvPr/>
        </p:nvSpPr>
        <p:spPr>
          <a:xfrm>
            <a:off x="11484186" y="3719787"/>
            <a:ext cx="2306282" cy="2306282"/>
          </a:xfrm>
          <a:prstGeom prst="roundRect">
            <a:avLst/>
          </a:prstGeom>
          <a:solidFill>
            <a:srgbClr val="818181"/>
          </a:solidFill>
          <a:ln w="19050">
            <a:solidFill>
              <a:srgbClr val="81818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85B9DC36-B1AF-46AC-A4CB-BD30A3E4F459}"/>
              </a:ext>
            </a:extLst>
          </p:cNvPr>
          <p:cNvSpPr txBox="1"/>
          <p:nvPr/>
        </p:nvSpPr>
        <p:spPr>
          <a:xfrm>
            <a:off x="11726213" y="5496315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Dirección</a:t>
            </a:r>
          </a:p>
        </p:txBody>
      </p:sp>
      <p:pic>
        <p:nvPicPr>
          <p:cNvPr id="80" name="Imagen 79">
            <a:extLst>
              <a:ext uri="{FF2B5EF4-FFF2-40B4-BE49-F238E27FC236}">
                <a16:creationId xmlns:a16="http://schemas.microsoft.com/office/drawing/2014/main" id="{C8AEE2F1-3021-4E8B-9CA7-A6DA27A679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2262" y="4018100"/>
            <a:ext cx="1410126" cy="1410126"/>
          </a:xfrm>
          <a:prstGeom prst="rect">
            <a:avLst/>
          </a:prstGeom>
        </p:spPr>
      </p:pic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B84A480C-24FF-407E-9093-CCC1DF411C01}"/>
              </a:ext>
            </a:extLst>
          </p:cNvPr>
          <p:cNvSpPr/>
          <p:nvPr/>
        </p:nvSpPr>
        <p:spPr>
          <a:xfrm>
            <a:off x="11618953" y="6324382"/>
            <a:ext cx="2306282" cy="2306282"/>
          </a:xfrm>
          <a:prstGeom prst="roundRect">
            <a:avLst/>
          </a:prstGeom>
          <a:solidFill>
            <a:srgbClr val="828282"/>
          </a:solidFill>
          <a:ln w="190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0BA633F-8527-429B-A398-2C7589B24DE9}"/>
              </a:ext>
            </a:extLst>
          </p:cNvPr>
          <p:cNvSpPr txBox="1"/>
          <p:nvPr/>
        </p:nvSpPr>
        <p:spPr>
          <a:xfrm>
            <a:off x="11860981" y="8100910"/>
            <a:ext cx="1822226" cy="46166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/>
                </a:solidFill>
                <a:latin typeface="+mj-lt"/>
              </a:rPr>
              <a:t>Clientes</a:t>
            </a:r>
          </a:p>
        </p:txBody>
      </p:sp>
      <p:pic>
        <p:nvPicPr>
          <p:cNvPr id="83" name="Imagen 82">
            <a:extLst>
              <a:ext uri="{FF2B5EF4-FFF2-40B4-BE49-F238E27FC236}">
                <a16:creationId xmlns:a16="http://schemas.microsoft.com/office/drawing/2014/main" id="{C3E483CF-75D9-4CFF-B24C-416674DD9857}"/>
              </a:ext>
            </a:extLst>
          </p:cNvPr>
          <p:cNvPicPr>
            <a:picLocks noChangeAspect="1"/>
          </p:cNvPicPr>
          <p:nvPr/>
        </p:nvPicPr>
        <p:blipFill>
          <a:blip r:embed="rId1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020" y="6503572"/>
            <a:ext cx="1418148" cy="14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6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30</Words>
  <Application>Microsoft Office PowerPoint</Application>
  <PresentationFormat>Panorámica</PresentationFormat>
  <Paragraphs>24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Raul Carrillo</cp:lastModifiedBy>
  <cp:revision>52</cp:revision>
  <dcterms:created xsi:type="dcterms:W3CDTF">2017-01-11T18:23:41Z</dcterms:created>
  <dcterms:modified xsi:type="dcterms:W3CDTF">2019-06-19T18:28:15Z</dcterms:modified>
</cp:coreProperties>
</file>